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 id="2147483673" r:id="rId3"/>
  </p:sldMasterIdLst>
  <p:notesMasterIdLst>
    <p:notesMasterId r:id="rId64"/>
  </p:notesMasterIdLst>
  <p:sldIdLst>
    <p:sldId id="256" r:id="rId4"/>
    <p:sldId id="257" r:id="rId5"/>
    <p:sldId id="258" r:id="rId6"/>
    <p:sldId id="312" r:id="rId7"/>
    <p:sldId id="267" r:id="rId8"/>
    <p:sldId id="263" r:id="rId9"/>
    <p:sldId id="310" r:id="rId10"/>
    <p:sldId id="317" r:id="rId11"/>
    <p:sldId id="313" r:id="rId12"/>
    <p:sldId id="315" r:id="rId13"/>
    <p:sldId id="311" r:id="rId14"/>
    <p:sldId id="318" r:id="rId15"/>
    <p:sldId id="319" r:id="rId16"/>
    <p:sldId id="320" r:id="rId17"/>
    <p:sldId id="316" r:id="rId18"/>
    <p:sldId id="264" r:id="rId19"/>
    <p:sldId id="265" r:id="rId20"/>
    <p:sldId id="266"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Lst>
  <p:sldSz cx="9144000" cy="5143500" type="screen16x9"/>
  <p:notesSz cx="6858000" cy="9144000"/>
  <p:embeddedFontLst>
    <p:embeddedFont>
      <p:font typeface="Amatic SC" pitchFamily="2" charset="-79"/>
      <p:regular r:id="rId65"/>
      <p:bold r:id="rId66"/>
    </p:embeddedFont>
    <p:embeddedFont>
      <p:font typeface="Calibri" panose="020F0502020204030204" pitchFamily="34" charset="0"/>
      <p:regular r:id="rId67"/>
      <p:bold r:id="rId68"/>
      <p:italic r:id="rId69"/>
      <p:boldItalic r:id="rId70"/>
    </p:embeddedFont>
    <p:embeddedFont>
      <p:font typeface="OCR A Extended" panose="02010509020102010303" pitchFamily="49" charset="77"/>
      <p:regular r:id="rId71"/>
    </p:embeddedFont>
    <p:embeddedFont>
      <p:font typeface="Proxima Nova" panose="02000506030000020004" pitchFamily="2" charset="0"/>
      <p:regular r:id="rId72"/>
      <p:bold r:id="rId73"/>
      <p:italic r:id="rId74"/>
      <p:boldItalic r:id="rId75"/>
    </p:embeddedFont>
    <p:embeddedFont>
      <p:font typeface="Proxima Nova Semibold" panose="02000506030000020004" pitchFamily="2" charset="0"/>
      <p:regular r:id="rId76"/>
      <p:bold r:id="rId77"/>
      <p:italic r:id="rId78"/>
      <p:boldItalic r:id="rId79"/>
    </p:embeddedFont>
    <p:embeddedFont>
      <p:font typeface="Roboto" panose="02000000000000000000" pitchFamily="2" charset="0"/>
      <p:regular r:id="rId80"/>
      <p:bold r:id="rId81"/>
      <p:italic r:id="rId82"/>
      <p:boldItalic r:id="rId83"/>
    </p:embeddedFont>
    <p:embeddedFont>
      <p:font typeface="Roboto Medium" panose="020F0502020204030204" pitchFamily="34" charset="0"/>
      <p:regular r:id="rId84"/>
      <p:bold r:id="rId85"/>
      <p:italic r:id="rId86"/>
      <p:boldItalic r:id="rId8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0">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F59FC8F-CD8C-4AEE-B6A6-714C2D19D404}">
  <a:tblStyle styleId="{8F59FC8F-CD8C-4AEE-B6A6-714C2D19D40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94"/>
    <p:restoredTop sz="94692"/>
  </p:normalViewPr>
  <p:slideViewPr>
    <p:cSldViewPr snapToGrid="0">
      <p:cViewPr>
        <p:scale>
          <a:sx n="118" d="100"/>
          <a:sy n="118" d="100"/>
        </p:scale>
        <p:origin x="248" y="568"/>
      </p:cViewPr>
      <p:guideLst>
        <p:guide orient="horz" pos="34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font" Target="fonts/font4.fntdata"/><Relationship Id="rId84" Type="http://schemas.openxmlformats.org/officeDocument/2006/relationships/font" Target="fonts/font20.fntdata"/><Relationship Id="rId89" Type="http://schemas.openxmlformats.org/officeDocument/2006/relationships/viewProps" Target="viewProp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10.fntdata"/><Relationship Id="rId79" Type="http://schemas.openxmlformats.org/officeDocument/2006/relationships/font" Target="fonts/font15.fntdata"/><Relationship Id="rId5" Type="http://schemas.openxmlformats.org/officeDocument/2006/relationships/slide" Target="slides/slide2.xml"/><Relationship Id="rId90" Type="http://schemas.openxmlformats.org/officeDocument/2006/relationships/theme" Target="theme/theme1.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font" Target="fonts/font13.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8.fntdata"/><Relationship Id="rId80" Type="http://schemas.openxmlformats.org/officeDocument/2006/relationships/font" Target="fonts/font16.fntdata"/><Relationship Id="rId85" Type="http://schemas.openxmlformats.org/officeDocument/2006/relationships/font" Target="fonts/font21.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font" Target="fonts/font3.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font" Target="fonts/font6.fntdata"/><Relationship Id="rId75" Type="http://schemas.openxmlformats.org/officeDocument/2006/relationships/font" Target="fonts/font11.fntdata"/><Relationship Id="rId83" Type="http://schemas.openxmlformats.org/officeDocument/2006/relationships/font" Target="fonts/font19.fntdata"/><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font" Target="fonts/font17.fntdata"/><Relationship Id="rId86" Type="http://schemas.openxmlformats.org/officeDocument/2006/relationships/font" Target="fonts/font22.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12.fntdata"/><Relationship Id="rId7" Type="http://schemas.openxmlformats.org/officeDocument/2006/relationships/slide" Target="slides/slide4.xml"/><Relationship Id="rId71" Type="http://schemas.openxmlformats.org/officeDocument/2006/relationships/font" Target="fonts/font7.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2.fntdata"/><Relationship Id="rId87" Type="http://schemas.openxmlformats.org/officeDocument/2006/relationships/font" Target="fonts/font23.fntdata"/><Relationship Id="rId61" Type="http://schemas.openxmlformats.org/officeDocument/2006/relationships/slide" Target="slides/slide58.xml"/><Relationship Id="rId82" Type="http://schemas.openxmlformats.org/officeDocument/2006/relationships/font" Target="fonts/font18.fntdata"/><Relationship Id="rId19" Type="http://schemas.openxmlformats.org/officeDocument/2006/relationships/slide" Target="slides/slide16.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19.jpg>
</file>

<file path=ppt/media/image2.jpe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92b987f4a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92b987f4a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887029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92b9ca3f2f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92b9ca3f2f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993857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92b9ca3f2f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92b9ca3f2f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57782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92b9ca3f2f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92b9ca3f2f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91245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92b9ca3f2f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92b9ca3f2f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415638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92b9ca3f2f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92b9ca3f2f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180483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2"/>
        <p:cNvGrpSpPr/>
        <p:nvPr/>
      </p:nvGrpSpPr>
      <p:grpSpPr>
        <a:xfrm>
          <a:off x="0" y="0"/>
          <a:ext cx="0" cy="0"/>
          <a:chOff x="0" y="0"/>
          <a:chExt cx="0" cy="0"/>
        </a:xfrm>
      </p:grpSpPr>
      <p:sp>
        <p:nvSpPr>
          <p:cNvPr id="2053" name="Google Shape;2053;g92b987f4ac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4" name="Google Shape;2054;g92b987f4ac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8"/>
        <p:cNvGrpSpPr/>
        <p:nvPr/>
      </p:nvGrpSpPr>
      <p:grpSpPr>
        <a:xfrm>
          <a:off x="0" y="0"/>
          <a:ext cx="0" cy="0"/>
          <a:chOff x="0" y="0"/>
          <a:chExt cx="0" cy="0"/>
        </a:xfrm>
      </p:grpSpPr>
      <p:sp>
        <p:nvSpPr>
          <p:cNvPr id="2099" name="Google Shape;2099;g92b987f4ac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0" name="Google Shape;2100;g92b987f4ac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92b9ca3f2f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92b9ca3f2f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1"/>
        <p:cNvGrpSpPr/>
        <p:nvPr/>
      </p:nvGrpSpPr>
      <p:grpSpPr>
        <a:xfrm>
          <a:off x="0" y="0"/>
          <a:ext cx="0" cy="0"/>
          <a:chOff x="0" y="0"/>
          <a:chExt cx="0" cy="0"/>
        </a:xfrm>
      </p:grpSpPr>
      <p:sp>
        <p:nvSpPr>
          <p:cNvPr id="2162" name="Google Shape;2162;g92b9ca3f2f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3" name="Google Shape;2163;g92b9ca3f2f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
        <p:cNvGrpSpPr/>
        <p:nvPr/>
      </p:nvGrpSpPr>
      <p:grpSpPr>
        <a:xfrm>
          <a:off x="0" y="0"/>
          <a:ext cx="0" cy="0"/>
          <a:chOff x="0" y="0"/>
          <a:chExt cx="0" cy="0"/>
        </a:xfrm>
      </p:grpSpPr>
      <p:sp>
        <p:nvSpPr>
          <p:cNvPr id="1880" name="Google Shape;1880;g86ca632bb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1" name="Google Shape;1881;g86ca632bb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8"/>
        <p:cNvGrpSpPr/>
        <p:nvPr/>
      </p:nvGrpSpPr>
      <p:grpSpPr>
        <a:xfrm>
          <a:off x="0" y="0"/>
          <a:ext cx="0" cy="0"/>
          <a:chOff x="0" y="0"/>
          <a:chExt cx="0" cy="0"/>
        </a:xfrm>
      </p:grpSpPr>
      <p:sp>
        <p:nvSpPr>
          <p:cNvPr id="2219" name="Google Shape;2219;g92b9ca3f2f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0" name="Google Shape;2220;g92b9ca3f2f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6"/>
        <p:cNvGrpSpPr/>
        <p:nvPr/>
      </p:nvGrpSpPr>
      <p:grpSpPr>
        <a:xfrm>
          <a:off x="0" y="0"/>
          <a:ext cx="0" cy="0"/>
          <a:chOff x="0" y="0"/>
          <a:chExt cx="0" cy="0"/>
        </a:xfrm>
      </p:grpSpPr>
      <p:sp>
        <p:nvSpPr>
          <p:cNvPr id="2317" name="Google Shape;2317;g92b9ca3f2f_0_1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8" name="Google Shape;2318;g92b9ca3f2f_0_1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7"/>
        <p:cNvGrpSpPr/>
        <p:nvPr/>
      </p:nvGrpSpPr>
      <p:grpSpPr>
        <a:xfrm>
          <a:off x="0" y="0"/>
          <a:ext cx="0" cy="0"/>
          <a:chOff x="0" y="0"/>
          <a:chExt cx="0" cy="0"/>
        </a:xfrm>
      </p:grpSpPr>
      <p:sp>
        <p:nvSpPr>
          <p:cNvPr id="2328" name="Google Shape;2328;g92b9ca3f2f_0_1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9" name="Google Shape;2329;g92b9ca3f2f_0_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1"/>
        <p:cNvGrpSpPr/>
        <p:nvPr/>
      </p:nvGrpSpPr>
      <p:grpSpPr>
        <a:xfrm>
          <a:off x="0" y="0"/>
          <a:ext cx="0" cy="0"/>
          <a:chOff x="0" y="0"/>
          <a:chExt cx="0" cy="0"/>
        </a:xfrm>
      </p:grpSpPr>
      <p:sp>
        <p:nvSpPr>
          <p:cNvPr id="2342" name="Google Shape;2342;g92b9ca3f2f_0_1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3" name="Google Shape;2343;g92b9ca3f2f_0_1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5"/>
        <p:cNvGrpSpPr/>
        <p:nvPr/>
      </p:nvGrpSpPr>
      <p:grpSpPr>
        <a:xfrm>
          <a:off x="0" y="0"/>
          <a:ext cx="0" cy="0"/>
          <a:chOff x="0" y="0"/>
          <a:chExt cx="0" cy="0"/>
        </a:xfrm>
      </p:grpSpPr>
      <p:sp>
        <p:nvSpPr>
          <p:cNvPr id="2396" name="Google Shape;2396;g92b9ca3f2f_0_1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7" name="Google Shape;2397;g92b9ca3f2f_0_1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1"/>
        <p:cNvGrpSpPr/>
        <p:nvPr/>
      </p:nvGrpSpPr>
      <p:grpSpPr>
        <a:xfrm>
          <a:off x="0" y="0"/>
          <a:ext cx="0" cy="0"/>
          <a:chOff x="0" y="0"/>
          <a:chExt cx="0" cy="0"/>
        </a:xfrm>
      </p:grpSpPr>
      <p:sp>
        <p:nvSpPr>
          <p:cNvPr id="2402" name="Google Shape;2402;g92b9ca3f2f_0_1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3" name="Google Shape;2403;g92b9ca3f2f_0_1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3"/>
        <p:cNvGrpSpPr/>
        <p:nvPr/>
      </p:nvGrpSpPr>
      <p:grpSpPr>
        <a:xfrm>
          <a:off x="0" y="0"/>
          <a:ext cx="0" cy="0"/>
          <a:chOff x="0" y="0"/>
          <a:chExt cx="0" cy="0"/>
        </a:xfrm>
      </p:grpSpPr>
      <p:sp>
        <p:nvSpPr>
          <p:cNvPr id="2434" name="Google Shape;2434;g92b9ca3f2f_0_1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5" name="Google Shape;2435;g92b9ca3f2f_0_1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8"/>
        <p:cNvGrpSpPr/>
        <p:nvPr/>
      </p:nvGrpSpPr>
      <p:grpSpPr>
        <a:xfrm>
          <a:off x="0" y="0"/>
          <a:ext cx="0" cy="0"/>
          <a:chOff x="0" y="0"/>
          <a:chExt cx="0" cy="0"/>
        </a:xfrm>
      </p:grpSpPr>
      <p:sp>
        <p:nvSpPr>
          <p:cNvPr id="2439" name="Google Shape;2439;g93513c158a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0" name="Google Shape;2440;g93513c158a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4"/>
        <p:cNvGrpSpPr/>
        <p:nvPr/>
      </p:nvGrpSpPr>
      <p:grpSpPr>
        <a:xfrm>
          <a:off x="0" y="0"/>
          <a:ext cx="0" cy="0"/>
          <a:chOff x="0" y="0"/>
          <a:chExt cx="0" cy="0"/>
        </a:xfrm>
      </p:grpSpPr>
      <p:sp>
        <p:nvSpPr>
          <p:cNvPr id="2445" name="Google Shape;2445;g92b9ca3f2f_0_1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6" name="Google Shape;2446;g92b9ca3f2f_0_1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7"/>
        <p:cNvGrpSpPr/>
        <p:nvPr/>
      </p:nvGrpSpPr>
      <p:grpSpPr>
        <a:xfrm>
          <a:off x="0" y="0"/>
          <a:ext cx="0" cy="0"/>
          <a:chOff x="0" y="0"/>
          <a:chExt cx="0" cy="0"/>
        </a:xfrm>
      </p:grpSpPr>
      <p:sp>
        <p:nvSpPr>
          <p:cNvPr id="2508" name="Google Shape;2508;g92b9ca3f2f_0_3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9" name="Google Shape;2509;g92b9ca3f2f_0_3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g86ca632bb8_0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7" name="Google Shape;1887;g86ca632bb8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0"/>
        <p:cNvGrpSpPr/>
        <p:nvPr/>
      </p:nvGrpSpPr>
      <p:grpSpPr>
        <a:xfrm>
          <a:off x="0" y="0"/>
          <a:ext cx="0" cy="0"/>
          <a:chOff x="0" y="0"/>
          <a:chExt cx="0" cy="0"/>
        </a:xfrm>
      </p:grpSpPr>
      <p:sp>
        <p:nvSpPr>
          <p:cNvPr id="2581" name="Google Shape;2581;g92b9ca3f2f_0_3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2" name="Google Shape;2582;g92b9ca3f2f_0_3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2"/>
        <p:cNvGrpSpPr/>
        <p:nvPr/>
      </p:nvGrpSpPr>
      <p:grpSpPr>
        <a:xfrm>
          <a:off x="0" y="0"/>
          <a:ext cx="0" cy="0"/>
          <a:chOff x="0" y="0"/>
          <a:chExt cx="0" cy="0"/>
        </a:xfrm>
      </p:grpSpPr>
      <p:sp>
        <p:nvSpPr>
          <p:cNvPr id="2643" name="Google Shape;2643;g93513c158a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4" name="Google Shape;2644;g93513c158a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5"/>
        <p:cNvGrpSpPr/>
        <p:nvPr/>
      </p:nvGrpSpPr>
      <p:grpSpPr>
        <a:xfrm>
          <a:off x="0" y="0"/>
          <a:ext cx="0" cy="0"/>
          <a:chOff x="0" y="0"/>
          <a:chExt cx="0" cy="0"/>
        </a:xfrm>
      </p:grpSpPr>
      <p:sp>
        <p:nvSpPr>
          <p:cNvPr id="2656" name="Google Shape;2656;g93513c158a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7" name="Google Shape;2657;g93513c158a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2"/>
        <p:cNvGrpSpPr/>
        <p:nvPr/>
      </p:nvGrpSpPr>
      <p:grpSpPr>
        <a:xfrm>
          <a:off x="0" y="0"/>
          <a:ext cx="0" cy="0"/>
          <a:chOff x="0" y="0"/>
          <a:chExt cx="0" cy="0"/>
        </a:xfrm>
      </p:grpSpPr>
      <p:sp>
        <p:nvSpPr>
          <p:cNvPr id="2663" name="Google Shape;2663;g92b9ca3f2f_0_2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4" name="Google Shape;2664;g92b9ca3f2f_0_2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6"/>
        <p:cNvGrpSpPr/>
        <p:nvPr/>
      </p:nvGrpSpPr>
      <p:grpSpPr>
        <a:xfrm>
          <a:off x="0" y="0"/>
          <a:ext cx="0" cy="0"/>
          <a:chOff x="0" y="0"/>
          <a:chExt cx="0" cy="0"/>
        </a:xfrm>
      </p:grpSpPr>
      <p:sp>
        <p:nvSpPr>
          <p:cNvPr id="2687" name="Google Shape;2687;g92b9ca3f2f_0_34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8" name="Google Shape;2688;g92b9ca3f2f_0_3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4"/>
        <p:cNvGrpSpPr/>
        <p:nvPr/>
      </p:nvGrpSpPr>
      <p:grpSpPr>
        <a:xfrm>
          <a:off x="0" y="0"/>
          <a:ext cx="0" cy="0"/>
          <a:chOff x="0" y="0"/>
          <a:chExt cx="0" cy="0"/>
        </a:xfrm>
      </p:grpSpPr>
      <p:sp>
        <p:nvSpPr>
          <p:cNvPr id="2975" name="Google Shape;2975;g92b9ca3f2f_0_3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6" name="Google Shape;2976;g92b9ca3f2f_0_3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0"/>
        <p:cNvGrpSpPr/>
        <p:nvPr/>
      </p:nvGrpSpPr>
      <p:grpSpPr>
        <a:xfrm>
          <a:off x="0" y="0"/>
          <a:ext cx="0" cy="0"/>
          <a:chOff x="0" y="0"/>
          <a:chExt cx="0" cy="0"/>
        </a:xfrm>
      </p:grpSpPr>
      <p:sp>
        <p:nvSpPr>
          <p:cNvPr id="2981" name="Google Shape;2981;SLIDES_API998428099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2" name="Google Shape;2982;SLIDES_API99842809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7"/>
        <p:cNvGrpSpPr/>
        <p:nvPr/>
      </p:nvGrpSpPr>
      <p:grpSpPr>
        <a:xfrm>
          <a:off x="0" y="0"/>
          <a:ext cx="0" cy="0"/>
          <a:chOff x="0" y="0"/>
          <a:chExt cx="0" cy="0"/>
        </a:xfrm>
      </p:grpSpPr>
      <p:sp>
        <p:nvSpPr>
          <p:cNvPr id="2988" name="Google Shape;2988;SLIDES_API99842809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9" name="Google Shape;2989;SLIDES_API99842809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4"/>
        <p:cNvGrpSpPr/>
        <p:nvPr/>
      </p:nvGrpSpPr>
      <p:grpSpPr>
        <a:xfrm>
          <a:off x="0" y="0"/>
          <a:ext cx="0" cy="0"/>
          <a:chOff x="0" y="0"/>
          <a:chExt cx="0" cy="0"/>
        </a:xfrm>
      </p:grpSpPr>
      <p:sp>
        <p:nvSpPr>
          <p:cNvPr id="2995" name="Google Shape;2995;g92b9ca3f2f_0_36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6" name="Google Shape;2996;g92b9ca3f2f_0_36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3"/>
        <p:cNvGrpSpPr/>
        <p:nvPr/>
      </p:nvGrpSpPr>
      <p:grpSpPr>
        <a:xfrm>
          <a:off x="0" y="0"/>
          <a:ext cx="0" cy="0"/>
          <a:chOff x="0" y="0"/>
          <a:chExt cx="0" cy="0"/>
        </a:xfrm>
      </p:grpSpPr>
      <p:sp>
        <p:nvSpPr>
          <p:cNvPr id="3014" name="Google Shape;3014;g121901b445a_0_109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5" name="Google Shape;3015;g121901b445a_0_10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92b987f4a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92b987f4a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8889603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9"/>
        <p:cNvGrpSpPr/>
        <p:nvPr/>
      </p:nvGrpSpPr>
      <p:grpSpPr>
        <a:xfrm>
          <a:off x="0" y="0"/>
          <a:ext cx="0" cy="0"/>
          <a:chOff x="0" y="0"/>
          <a:chExt cx="0" cy="0"/>
        </a:xfrm>
      </p:grpSpPr>
      <p:sp>
        <p:nvSpPr>
          <p:cNvPr id="3030" name="Google Shape;3030;g121901b445a_0_109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1" name="Google Shape;3031;g121901b445a_0_10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6"/>
        <p:cNvGrpSpPr/>
        <p:nvPr/>
      </p:nvGrpSpPr>
      <p:grpSpPr>
        <a:xfrm>
          <a:off x="0" y="0"/>
          <a:ext cx="0" cy="0"/>
          <a:chOff x="0" y="0"/>
          <a:chExt cx="0" cy="0"/>
        </a:xfrm>
      </p:grpSpPr>
      <p:sp>
        <p:nvSpPr>
          <p:cNvPr id="3367" name="Google Shape;3367;g121901b445a_0_11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8" name="Google Shape;3368;g121901b445a_0_11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0"/>
        <p:cNvGrpSpPr/>
        <p:nvPr/>
      </p:nvGrpSpPr>
      <p:grpSpPr>
        <a:xfrm>
          <a:off x="0" y="0"/>
          <a:ext cx="0" cy="0"/>
          <a:chOff x="0" y="0"/>
          <a:chExt cx="0" cy="0"/>
        </a:xfrm>
      </p:grpSpPr>
      <p:sp>
        <p:nvSpPr>
          <p:cNvPr id="9281" name="Google Shape;9281;g121901b445a_0_17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2" name="Google Shape;9282;g121901b445a_0_17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7"/>
        <p:cNvGrpSpPr/>
        <p:nvPr/>
      </p:nvGrpSpPr>
      <p:grpSpPr>
        <a:xfrm>
          <a:off x="0" y="0"/>
          <a:ext cx="0" cy="0"/>
          <a:chOff x="0" y="0"/>
          <a:chExt cx="0" cy="0"/>
        </a:xfrm>
      </p:grpSpPr>
      <p:sp>
        <p:nvSpPr>
          <p:cNvPr id="9708" name="Google Shape;9708;g121901b445a_0_17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09" name="Google Shape;9709;g121901b445a_0_17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0"/>
        <p:cNvGrpSpPr/>
        <p:nvPr/>
      </p:nvGrpSpPr>
      <p:grpSpPr>
        <a:xfrm>
          <a:off x="0" y="0"/>
          <a:ext cx="0" cy="0"/>
          <a:chOff x="0" y="0"/>
          <a:chExt cx="0" cy="0"/>
        </a:xfrm>
      </p:grpSpPr>
      <p:sp>
        <p:nvSpPr>
          <p:cNvPr id="9871" name="Google Shape;9871;g121901b445a_0_17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2" name="Google Shape;9872;g121901b445a_0_17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2"/>
        <p:cNvGrpSpPr/>
        <p:nvPr/>
      </p:nvGrpSpPr>
      <p:grpSpPr>
        <a:xfrm>
          <a:off x="0" y="0"/>
          <a:ext cx="0" cy="0"/>
          <a:chOff x="0" y="0"/>
          <a:chExt cx="0" cy="0"/>
        </a:xfrm>
      </p:grpSpPr>
      <p:sp>
        <p:nvSpPr>
          <p:cNvPr id="10273" name="Google Shape;10273;g121901b445a_0_18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4" name="Google Shape;10274;g121901b445a_0_18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3"/>
        <p:cNvGrpSpPr/>
        <p:nvPr/>
      </p:nvGrpSpPr>
      <p:grpSpPr>
        <a:xfrm>
          <a:off x="0" y="0"/>
          <a:ext cx="0" cy="0"/>
          <a:chOff x="0" y="0"/>
          <a:chExt cx="0" cy="0"/>
        </a:xfrm>
      </p:grpSpPr>
      <p:sp>
        <p:nvSpPr>
          <p:cNvPr id="10644" name="Google Shape;10644;g121901b445a_0_185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45" name="Google Shape;10645;g121901b445a_0_18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5"/>
        <p:cNvGrpSpPr/>
        <p:nvPr/>
      </p:nvGrpSpPr>
      <p:grpSpPr>
        <a:xfrm>
          <a:off x="0" y="0"/>
          <a:ext cx="0" cy="0"/>
          <a:chOff x="0" y="0"/>
          <a:chExt cx="0" cy="0"/>
        </a:xfrm>
      </p:grpSpPr>
      <p:sp>
        <p:nvSpPr>
          <p:cNvPr id="10946" name="Google Shape;10946;g121901b445a_0_18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7" name="Google Shape;10947;g121901b445a_0_18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37"/>
        <p:cNvGrpSpPr/>
        <p:nvPr/>
      </p:nvGrpSpPr>
      <p:grpSpPr>
        <a:xfrm>
          <a:off x="0" y="0"/>
          <a:ext cx="0" cy="0"/>
          <a:chOff x="0" y="0"/>
          <a:chExt cx="0" cy="0"/>
        </a:xfrm>
      </p:grpSpPr>
      <p:sp>
        <p:nvSpPr>
          <p:cNvPr id="11238" name="Google Shape;11238;g121901b445a_0_19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9" name="Google Shape;11239;g121901b445a_0_19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6"/>
        <p:cNvGrpSpPr/>
        <p:nvPr/>
      </p:nvGrpSpPr>
      <p:grpSpPr>
        <a:xfrm>
          <a:off x="0" y="0"/>
          <a:ext cx="0" cy="0"/>
          <a:chOff x="0" y="0"/>
          <a:chExt cx="0" cy="0"/>
        </a:xfrm>
      </p:grpSpPr>
      <p:sp>
        <p:nvSpPr>
          <p:cNvPr id="11597" name="Google Shape;11597;g121901b445a_0_19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8" name="Google Shape;11598;g121901b445a_0_19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92b9ca3f2f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92b9ca3f2f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13"/>
        <p:cNvGrpSpPr/>
        <p:nvPr/>
      </p:nvGrpSpPr>
      <p:grpSpPr>
        <a:xfrm>
          <a:off x="0" y="0"/>
          <a:ext cx="0" cy="0"/>
          <a:chOff x="0" y="0"/>
          <a:chExt cx="0" cy="0"/>
        </a:xfrm>
      </p:grpSpPr>
      <p:sp>
        <p:nvSpPr>
          <p:cNvPr id="12014" name="Google Shape;12014;g121901b445a_0_19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5" name="Google Shape;12015;g121901b445a_0_19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3"/>
        <p:cNvGrpSpPr/>
        <p:nvPr/>
      </p:nvGrpSpPr>
      <p:grpSpPr>
        <a:xfrm>
          <a:off x="0" y="0"/>
          <a:ext cx="0" cy="0"/>
          <a:chOff x="0" y="0"/>
          <a:chExt cx="0" cy="0"/>
        </a:xfrm>
      </p:grpSpPr>
      <p:sp>
        <p:nvSpPr>
          <p:cNvPr id="12354" name="Google Shape;12354;g121901b445a_0_20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55" name="Google Shape;12355;g121901b445a_0_20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1"/>
        <p:cNvGrpSpPr/>
        <p:nvPr/>
      </p:nvGrpSpPr>
      <p:grpSpPr>
        <a:xfrm>
          <a:off x="0" y="0"/>
          <a:ext cx="0" cy="0"/>
          <a:chOff x="0" y="0"/>
          <a:chExt cx="0" cy="0"/>
        </a:xfrm>
      </p:grpSpPr>
      <p:sp>
        <p:nvSpPr>
          <p:cNvPr id="12542" name="Google Shape;12542;g121901b445a_0_204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43" name="Google Shape;12543;g121901b445a_0_20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7"/>
        <p:cNvGrpSpPr/>
        <p:nvPr/>
      </p:nvGrpSpPr>
      <p:grpSpPr>
        <a:xfrm>
          <a:off x="0" y="0"/>
          <a:ext cx="0" cy="0"/>
          <a:chOff x="0" y="0"/>
          <a:chExt cx="0" cy="0"/>
        </a:xfrm>
      </p:grpSpPr>
      <p:sp>
        <p:nvSpPr>
          <p:cNvPr id="12788" name="Google Shape;12788;g121901b445a_0_20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89" name="Google Shape;12789;g121901b445a_0_20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1"/>
        <p:cNvGrpSpPr/>
        <p:nvPr/>
      </p:nvGrpSpPr>
      <p:grpSpPr>
        <a:xfrm>
          <a:off x="0" y="0"/>
          <a:ext cx="0" cy="0"/>
          <a:chOff x="0" y="0"/>
          <a:chExt cx="0" cy="0"/>
        </a:xfrm>
      </p:grpSpPr>
      <p:sp>
        <p:nvSpPr>
          <p:cNvPr id="12902" name="Google Shape;12902;g121901b445a_0_208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03" name="Google Shape;12903;g121901b445a_0_20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4"/>
        <p:cNvGrpSpPr/>
        <p:nvPr/>
      </p:nvGrpSpPr>
      <p:grpSpPr>
        <a:xfrm>
          <a:off x="0" y="0"/>
          <a:ext cx="0" cy="0"/>
          <a:chOff x="0" y="0"/>
          <a:chExt cx="0" cy="0"/>
        </a:xfrm>
      </p:grpSpPr>
      <p:sp>
        <p:nvSpPr>
          <p:cNvPr id="12945" name="Google Shape;12945;g121901b445a_0_20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6" name="Google Shape;12946;g121901b445a_0_20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1"/>
        <p:cNvGrpSpPr/>
        <p:nvPr/>
      </p:nvGrpSpPr>
      <p:grpSpPr>
        <a:xfrm>
          <a:off x="0" y="0"/>
          <a:ext cx="0" cy="0"/>
          <a:chOff x="0" y="0"/>
          <a:chExt cx="0" cy="0"/>
        </a:xfrm>
      </p:grpSpPr>
      <p:sp>
        <p:nvSpPr>
          <p:cNvPr id="13142" name="Google Shape;13142;g121901b445a_0_210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3" name="Google Shape;13143;g121901b445a_0_210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8"/>
        <p:cNvGrpSpPr/>
        <p:nvPr/>
      </p:nvGrpSpPr>
      <p:grpSpPr>
        <a:xfrm>
          <a:off x="0" y="0"/>
          <a:ext cx="0" cy="0"/>
          <a:chOff x="0" y="0"/>
          <a:chExt cx="0" cy="0"/>
        </a:xfrm>
      </p:grpSpPr>
      <p:sp>
        <p:nvSpPr>
          <p:cNvPr id="13399" name="Google Shape;13399;g121901b445a_0_213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00" name="Google Shape;13400;g121901b445a_0_21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6"/>
        <p:cNvGrpSpPr/>
        <p:nvPr/>
      </p:nvGrpSpPr>
      <p:grpSpPr>
        <a:xfrm>
          <a:off x="0" y="0"/>
          <a:ext cx="0" cy="0"/>
          <a:chOff x="0" y="0"/>
          <a:chExt cx="0" cy="0"/>
        </a:xfrm>
      </p:grpSpPr>
      <p:sp>
        <p:nvSpPr>
          <p:cNvPr id="13547" name="Google Shape;13547;g121901b445a_0_21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8" name="Google Shape;13548;g121901b445a_0_2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4"/>
        <p:cNvGrpSpPr/>
        <p:nvPr/>
      </p:nvGrpSpPr>
      <p:grpSpPr>
        <a:xfrm>
          <a:off x="0" y="0"/>
          <a:ext cx="0" cy="0"/>
          <a:chOff x="0" y="0"/>
          <a:chExt cx="0" cy="0"/>
        </a:xfrm>
      </p:grpSpPr>
      <p:sp>
        <p:nvSpPr>
          <p:cNvPr id="13775" name="Google Shape;13775;g121901b445a_0_21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6" name="Google Shape;13776;g121901b445a_0_21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92b987f4a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92b987f4a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6"/>
        <p:cNvGrpSpPr/>
        <p:nvPr/>
      </p:nvGrpSpPr>
      <p:grpSpPr>
        <a:xfrm>
          <a:off x="0" y="0"/>
          <a:ext cx="0" cy="0"/>
          <a:chOff x="0" y="0"/>
          <a:chExt cx="0" cy="0"/>
        </a:xfrm>
      </p:grpSpPr>
      <p:sp>
        <p:nvSpPr>
          <p:cNvPr id="13957" name="Google Shape;13957;g121901b445a_0_218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58" name="Google Shape;13958;g121901b445a_0_21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92b987f4a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92b987f4a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385417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92b987f4a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92b987f4a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967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92b987f4a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92b987f4a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6091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376525" y="-1521150"/>
            <a:ext cx="7767703" cy="3383025"/>
            <a:chOff x="24125" y="294775"/>
            <a:chExt cx="7767703" cy="3383025"/>
          </a:xfrm>
        </p:grpSpPr>
        <p:sp>
          <p:nvSpPr>
            <p:cNvPr id="10" name="Google Shape;10;p2"/>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p2"/>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5;p2"/>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2"/>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2"/>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2"/>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2"/>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2"/>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2"/>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2"/>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2"/>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2"/>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2"/>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2"/>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2"/>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2"/>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2"/>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2"/>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2"/>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2"/>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2"/>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2"/>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p2"/>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8;p2"/>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2"/>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2"/>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2"/>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2"/>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2"/>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2"/>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2"/>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2"/>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7;p2"/>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48;p2"/>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9;p2"/>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2"/>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2"/>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2"/>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2"/>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2"/>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2"/>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2"/>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2"/>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2"/>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2"/>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2"/>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2"/>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2"/>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63;p2"/>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64;p2"/>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2"/>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2"/>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2"/>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2"/>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2"/>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70;p2"/>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71;p2"/>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2"/>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2"/>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2"/>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2"/>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76;p2"/>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77;p2"/>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78;p2"/>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2"/>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2"/>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2"/>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2"/>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2"/>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2"/>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2"/>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2"/>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2"/>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2"/>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2"/>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2"/>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2"/>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2"/>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2"/>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2"/>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2"/>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2"/>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2"/>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2"/>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2"/>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2"/>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2"/>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02;p2"/>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03;p2"/>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 name="Google Shape;104;p2"/>
          <p:cNvGrpSpPr/>
          <p:nvPr/>
        </p:nvGrpSpPr>
        <p:grpSpPr>
          <a:xfrm>
            <a:off x="368162" y="1909134"/>
            <a:ext cx="352280" cy="353863"/>
            <a:chOff x="1448125" y="1450525"/>
            <a:chExt cx="133500" cy="134100"/>
          </a:xfrm>
        </p:grpSpPr>
        <p:sp>
          <p:nvSpPr>
            <p:cNvPr id="105" name="Google Shape;105;p2"/>
            <p:cNvSpPr/>
            <p:nvPr/>
          </p:nvSpPr>
          <p:spPr>
            <a:xfrm>
              <a:off x="1448125" y="1450525"/>
              <a:ext cx="133500" cy="134100"/>
            </a:xfrm>
            <a:custGeom>
              <a:avLst/>
              <a:gdLst/>
              <a:ahLst/>
              <a:cxnLst/>
              <a:rect l="l" t="t" r="r" b="b"/>
              <a:pathLst>
                <a:path w="5340" h="5364" extrusionOk="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2"/>
            <p:cNvSpPr/>
            <p:nvPr/>
          </p:nvSpPr>
          <p:spPr>
            <a:xfrm>
              <a:off x="1476325" y="1479350"/>
              <a:ext cx="77100" cy="76475"/>
            </a:xfrm>
            <a:custGeom>
              <a:avLst/>
              <a:gdLst/>
              <a:ahLst/>
              <a:cxnLst/>
              <a:rect l="l" t="t" r="r" b="b"/>
              <a:pathLst>
                <a:path w="3084" h="3059" extrusionOk="0">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 name="Google Shape;107;p2"/>
          <p:cNvGrpSpPr/>
          <p:nvPr/>
        </p:nvGrpSpPr>
        <p:grpSpPr>
          <a:xfrm>
            <a:off x="723674" y="1578426"/>
            <a:ext cx="552301" cy="552301"/>
            <a:chOff x="1582850" y="1325200"/>
            <a:chExt cx="209300" cy="209300"/>
          </a:xfrm>
        </p:grpSpPr>
        <p:sp>
          <p:nvSpPr>
            <p:cNvPr id="108" name="Google Shape;108;p2"/>
            <p:cNvSpPr/>
            <p:nvPr/>
          </p:nvSpPr>
          <p:spPr>
            <a:xfrm>
              <a:off x="1582850" y="1325200"/>
              <a:ext cx="209300" cy="209300"/>
            </a:xfrm>
            <a:custGeom>
              <a:avLst/>
              <a:gdLst/>
              <a:ahLst/>
              <a:cxnLst/>
              <a:rect l="l" t="t" r="r" b="b"/>
              <a:pathLst>
                <a:path w="8372" h="8372" extrusionOk="0">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09;p2"/>
            <p:cNvSpPr/>
            <p:nvPr/>
          </p:nvSpPr>
          <p:spPr>
            <a:xfrm>
              <a:off x="1621075" y="1369750"/>
              <a:ext cx="132850" cy="120200"/>
            </a:xfrm>
            <a:custGeom>
              <a:avLst/>
              <a:gdLst/>
              <a:ahLst/>
              <a:cxnLst/>
              <a:rect l="l" t="t" r="r" b="b"/>
              <a:pathLst>
                <a:path w="5314" h="4808" extrusionOk="0">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2"/>
            <p:cNvSpPr/>
            <p:nvPr/>
          </p:nvSpPr>
          <p:spPr>
            <a:xfrm>
              <a:off x="1643000" y="1389100"/>
              <a:ext cx="89625" cy="81300"/>
            </a:xfrm>
            <a:custGeom>
              <a:avLst/>
              <a:gdLst/>
              <a:ahLst/>
              <a:cxnLst/>
              <a:rect l="l" t="t" r="r" b="b"/>
              <a:pathLst>
                <a:path w="3585" h="3252" extrusionOk="0">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11;p2"/>
            <p:cNvSpPr/>
            <p:nvPr/>
          </p:nvSpPr>
          <p:spPr>
            <a:xfrm>
              <a:off x="1664925" y="1409050"/>
              <a:ext cx="45775" cy="41425"/>
            </a:xfrm>
            <a:custGeom>
              <a:avLst/>
              <a:gdLst/>
              <a:ahLst/>
              <a:cxnLst/>
              <a:rect l="l" t="t" r="r" b="b"/>
              <a:pathLst>
                <a:path w="1831" h="1657" extrusionOk="0">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 name="Google Shape;112;p2"/>
          <p:cNvGrpSpPr/>
          <p:nvPr/>
        </p:nvGrpSpPr>
        <p:grpSpPr>
          <a:xfrm>
            <a:off x="-64791" y="3334954"/>
            <a:ext cx="2438787" cy="1857515"/>
            <a:chOff x="-64791" y="3334954"/>
            <a:chExt cx="2438787" cy="1857515"/>
          </a:xfrm>
        </p:grpSpPr>
        <p:sp>
          <p:nvSpPr>
            <p:cNvPr id="113" name="Google Shape;113;p2"/>
            <p:cNvSpPr/>
            <p:nvPr/>
          </p:nvSpPr>
          <p:spPr>
            <a:xfrm>
              <a:off x="153233"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2"/>
            <p:cNvSpPr/>
            <p:nvPr/>
          </p:nvSpPr>
          <p:spPr>
            <a:xfrm>
              <a:off x="735872"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15;p2"/>
            <p:cNvSpPr/>
            <p:nvPr/>
          </p:nvSpPr>
          <p:spPr>
            <a:xfrm>
              <a:off x="173449" y="4953367"/>
              <a:ext cx="527044" cy="101"/>
            </a:xfrm>
            <a:custGeom>
              <a:avLst/>
              <a:gdLst/>
              <a:ahLst/>
              <a:cxnLst/>
              <a:rect l="l" t="t" r="r" b="b"/>
              <a:pathLst>
                <a:path w="5214" h="1" fill="none" extrusionOk="0">
                  <a:moveTo>
                    <a:pt x="5214"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16;p2"/>
            <p:cNvSpPr/>
            <p:nvPr/>
          </p:nvSpPr>
          <p:spPr>
            <a:xfrm>
              <a:off x="-26784" y="4811455"/>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2"/>
            <p:cNvSpPr/>
            <p:nvPr/>
          </p:nvSpPr>
          <p:spPr>
            <a:xfrm>
              <a:off x="1115" y="4735444"/>
              <a:ext cx="78642" cy="101"/>
            </a:xfrm>
            <a:custGeom>
              <a:avLst/>
              <a:gdLst/>
              <a:ahLst/>
              <a:cxnLst/>
              <a:rect l="l" t="t" r="r" b="b"/>
              <a:pathLst>
                <a:path w="778" h="1" fill="none" extrusionOk="0">
                  <a:moveTo>
                    <a:pt x="778"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2"/>
            <p:cNvSpPr/>
            <p:nvPr/>
          </p:nvSpPr>
          <p:spPr>
            <a:xfrm>
              <a:off x="811974" y="4755761"/>
              <a:ext cx="53372" cy="101"/>
            </a:xfrm>
            <a:custGeom>
              <a:avLst/>
              <a:gdLst/>
              <a:ahLst/>
              <a:cxnLst/>
              <a:rect l="l" t="t" r="r" b="b"/>
              <a:pathLst>
                <a:path w="528" h="1" fill="none" extrusionOk="0">
                  <a:moveTo>
                    <a:pt x="1" y="0"/>
                  </a:moveTo>
                  <a:lnTo>
                    <a:pt x="52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2"/>
            <p:cNvSpPr/>
            <p:nvPr/>
          </p:nvSpPr>
          <p:spPr>
            <a:xfrm>
              <a:off x="459715" y="5029378"/>
              <a:ext cx="101" cy="114116"/>
            </a:xfrm>
            <a:custGeom>
              <a:avLst/>
              <a:gdLst/>
              <a:ahLst/>
              <a:cxnLst/>
              <a:rect l="l" t="t" r="r" b="b"/>
              <a:pathLst>
                <a:path w="1" h="1129" fill="none" extrusionOk="0">
                  <a:moveTo>
                    <a:pt x="1" y="0"/>
                  </a:moveTo>
                  <a:lnTo>
                    <a:pt x="1" y="11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2"/>
            <p:cNvSpPr/>
            <p:nvPr/>
          </p:nvSpPr>
          <p:spPr>
            <a:xfrm>
              <a:off x="335585" y="5029378"/>
              <a:ext cx="101" cy="53268"/>
            </a:xfrm>
            <a:custGeom>
              <a:avLst/>
              <a:gdLst/>
              <a:ahLst/>
              <a:cxnLst/>
              <a:rect l="l" t="t" r="r" b="b"/>
              <a:pathLst>
                <a:path w="1" h="527" fill="none" extrusionOk="0">
                  <a:moveTo>
                    <a:pt x="1" y="0"/>
                  </a:moveTo>
                  <a:lnTo>
                    <a:pt x="1" y="5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2"/>
            <p:cNvSpPr/>
            <p:nvPr/>
          </p:nvSpPr>
          <p:spPr>
            <a:xfrm>
              <a:off x="244409"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2"/>
            <p:cNvSpPr/>
            <p:nvPr/>
          </p:nvSpPr>
          <p:spPr>
            <a:xfrm>
              <a:off x="611743"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2"/>
            <p:cNvSpPr/>
            <p:nvPr/>
          </p:nvSpPr>
          <p:spPr>
            <a:xfrm>
              <a:off x="535729" y="5029378"/>
              <a:ext cx="101" cy="63376"/>
            </a:xfrm>
            <a:custGeom>
              <a:avLst/>
              <a:gdLst/>
              <a:ahLst/>
              <a:cxnLst/>
              <a:rect l="l" t="t" r="r" b="b"/>
              <a:pathLst>
                <a:path w="1" h="627" fill="none" extrusionOk="0">
                  <a:moveTo>
                    <a:pt x="1" y="0"/>
                  </a:moveTo>
                  <a:lnTo>
                    <a:pt x="1" y="6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2"/>
            <p:cNvSpPr/>
            <p:nvPr/>
          </p:nvSpPr>
          <p:spPr>
            <a:xfrm rot="5400000" flipH="1">
              <a:off x="1339300" y="4319646"/>
              <a:ext cx="345501" cy="1400147"/>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2"/>
            <p:cNvSpPr/>
            <p:nvPr/>
          </p:nvSpPr>
          <p:spPr>
            <a:xfrm>
              <a:off x="201348" y="4418870"/>
              <a:ext cx="486510" cy="48648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2"/>
            <p:cNvSpPr/>
            <p:nvPr/>
          </p:nvSpPr>
          <p:spPr>
            <a:xfrm>
              <a:off x="282416" y="4499934"/>
              <a:ext cx="324374" cy="324358"/>
            </a:xfrm>
            <a:custGeom>
              <a:avLst/>
              <a:gdLst/>
              <a:ahLst/>
              <a:cxnLst/>
              <a:rect l="l" t="t" r="r" b="b"/>
              <a:pathLst>
                <a:path w="3209" h="3209" extrusionOk="0">
                  <a:moveTo>
                    <a:pt x="0" y="0"/>
                  </a:moveTo>
                  <a:lnTo>
                    <a:pt x="0" y="3208"/>
                  </a:lnTo>
                  <a:lnTo>
                    <a:pt x="3208" y="3208"/>
                  </a:lnTo>
                  <a:lnTo>
                    <a:pt x="3208" y="0"/>
                  </a:lnTo>
                  <a:close/>
                </a:path>
              </a:pathLst>
            </a:custGeom>
            <a:solidFill>
              <a:schemeClr val="dk2"/>
            </a:solid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2"/>
            <p:cNvSpPr/>
            <p:nvPr/>
          </p:nvSpPr>
          <p:spPr>
            <a:xfrm>
              <a:off x="153233" y="4388445"/>
              <a:ext cx="101" cy="527018"/>
            </a:xfrm>
            <a:custGeom>
              <a:avLst/>
              <a:gdLst/>
              <a:ahLst/>
              <a:cxnLst/>
              <a:rect l="l" t="t" r="r" b="b"/>
              <a:pathLst>
                <a:path w="1" h="5214" fill="none" extrusionOk="0">
                  <a:moveTo>
                    <a:pt x="0" y="5213"/>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2"/>
            <p:cNvSpPr/>
            <p:nvPr/>
          </p:nvSpPr>
          <p:spPr>
            <a:xfrm>
              <a:off x="153233"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29;p2"/>
            <p:cNvSpPr/>
            <p:nvPr/>
          </p:nvSpPr>
          <p:spPr>
            <a:xfrm>
              <a:off x="191139" y="4370656"/>
              <a:ext cx="527145" cy="101"/>
            </a:xfrm>
            <a:custGeom>
              <a:avLst/>
              <a:gdLst/>
              <a:ahLst/>
              <a:cxnLst/>
              <a:rect l="l" t="t" r="r" b="b"/>
              <a:pathLst>
                <a:path w="5215" h="1" fill="none" extrusionOk="0">
                  <a:moveTo>
                    <a:pt x="1" y="1"/>
                  </a:moveTo>
                  <a:lnTo>
                    <a:pt x="521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2"/>
            <p:cNvSpPr/>
            <p:nvPr/>
          </p:nvSpPr>
          <p:spPr>
            <a:xfrm>
              <a:off x="735872"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31;p2"/>
            <p:cNvSpPr/>
            <p:nvPr/>
          </p:nvSpPr>
          <p:spPr>
            <a:xfrm>
              <a:off x="735872" y="4406134"/>
              <a:ext cx="101" cy="527018"/>
            </a:xfrm>
            <a:custGeom>
              <a:avLst/>
              <a:gdLst/>
              <a:ahLst/>
              <a:cxnLst/>
              <a:rect l="l" t="t" r="r" b="b"/>
              <a:pathLst>
                <a:path w="1" h="5214" fill="none" extrusionOk="0">
                  <a:moveTo>
                    <a:pt x="0" y="1"/>
                  </a:moveTo>
                  <a:lnTo>
                    <a:pt x="0" y="521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 name="Google Shape;132;p2"/>
            <p:cNvSpPr/>
            <p:nvPr/>
          </p:nvSpPr>
          <p:spPr>
            <a:xfrm>
              <a:off x="79746" y="4297273"/>
              <a:ext cx="732242" cy="729678"/>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33;p2"/>
            <p:cNvSpPr/>
            <p:nvPr/>
          </p:nvSpPr>
          <p:spPr>
            <a:xfrm>
              <a:off x="331917" y="3334954"/>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34" name="Google Shape;134;p2"/>
            <p:cNvCxnSpPr/>
            <p:nvPr/>
          </p:nvCxnSpPr>
          <p:spPr>
            <a:xfrm rot="10800000">
              <a:off x="432450" y="3536025"/>
              <a:ext cx="0" cy="764700"/>
            </a:xfrm>
            <a:prstGeom prst="straightConnector1">
              <a:avLst/>
            </a:prstGeom>
            <a:noFill/>
            <a:ln w="19050" cap="flat" cmpd="sng">
              <a:solidFill>
                <a:schemeClr val="accent2"/>
              </a:solidFill>
              <a:prstDash val="solid"/>
              <a:round/>
              <a:headEnd type="none" w="med" len="med"/>
              <a:tailEnd type="none" w="med" len="med"/>
            </a:ln>
          </p:spPr>
        </p:cxnSp>
        <p:sp>
          <p:nvSpPr>
            <p:cNvPr id="135" name="Google Shape;135;p2"/>
            <p:cNvSpPr/>
            <p:nvPr/>
          </p:nvSpPr>
          <p:spPr>
            <a:xfrm>
              <a:off x="553421" y="3371325"/>
              <a:ext cx="163326" cy="921005"/>
            </a:xfrm>
            <a:custGeom>
              <a:avLst/>
              <a:gdLst/>
              <a:ahLst/>
              <a:cxnLst/>
              <a:rect l="l" t="t" r="r" b="b"/>
              <a:pathLst>
                <a:path w="978" h="5515" fill="none" extrusionOk="0">
                  <a:moveTo>
                    <a:pt x="0" y="5514"/>
                  </a:moveTo>
                  <a:lnTo>
                    <a:pt x="0" y="3509"/>
                  </a:lnTo>
                  <a:lnTo>
                    <a:pt x="977" y="2532"/>
                  </a:lnTo>
                  <a:lnTo>
                    <a:pt x="97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
            <p:cNvSpPr/>
            <p:nvPr/>
          </p:nvSpPr>
          <p:spPr>
            <a:xfrm>
              <a:off x="133388" y="3392200"/>
              <a:ext cx="222110" cy="900130"/>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2"/>
            <p:cNvSpPr/>
            <p:nvPr/>
          </p:nvSpPr>
          <p:spPr>
            <a:xfrm>
              <a:off x="279842" y="3919750"/>
              <a:ext cx="167" cy="372577"/>
            </a:xfrm>
            <a:custGeom>
              <a:avLst/>
              <a:gdLst/>
              <a:ahLst/>
              <a:cxnLst/>
              <a:rect l="l" t="t" r="r" b="b"/>
              <a:pathLst>
                <a:path w="1" h="2231" fill="none" extrusionOk="0">
                  <a:moveTo>
                    <a:pt x="1" y="2231"/>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2"/>
            <p:cNvSpPr/>
            <p:nvPr/>
          </p:nvSpPr>
          <p:spPr>
            <a:xfrm>
              <a:off x="647217" y="3919750"/>
              <a:ext cx="167" cy="372577"/>
            </a:xfrm>
            <a:custGeom>
              <a:avLst/>
              <a:gdLst/>
              <a:ahLst/>
              <a:cxnLst/>
              <a:rect l="l" t="t" r="r" b="b"/>
              <a:pathLst>
                <a:path w="1" h="2231" fill="none" extrusionOk="0">
                  <a:moveTo>
                    <a:pt x="0" y="2231"/>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2"/>
            <p:cNvSpPr/>
            <p:nvPr/>
          </p:nvSpPr>
          <p:spPr>
            <a:xfrm>
              <a:off x="-64791" y="4659535"/>
              <a:ext cx="144548" cy="101"/>
            </a:xfrm>
            <a:custGeom>
              <a:avLst/>
              <a:gdLst/>
              <a:ahLst/>
              <a:cxnLst/>
              <a:rect l="l" t="t" r="r" b="b"/>
              <a:pathLst>
                <a:path w="1430" h="1" fill="none" extrusionOk="0">
                  <a:moveTo>
                    <a:pt x="1430"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
            <p:cNvSpPr/>
            <p:nvPr/>
          </p:nvSpPr>
          <p:spPr>
            <a:xfrm>
              <a:off x="11223" y="4537939"/>
              <a:ext cx="68534" cy="101"/>
            </a:xfrm>
            <a:custGeom>
              <a:avLst/>
              <a:gdLst/>
              <a:ahLst/>
              <a:cxnLst/>
              <a:rect l="l" t="t" r="r" b="b"/>
              <a:pathLst>
                <a:path w="678" h="1" fill="none" extrusionOk="0">
                  <a:moveTo>
                    <a:pt x="678"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 name="Google Shape;141;p2"/>
            <p:cNvSpPr/>
            <p:nvPr/>
          </p:nvSpPr>
          <p:spPr>
            <a:xfrm>
              <a:off x="-26784" y="4444139"/>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42;p2"/>
            <p:cNvSpPr/>
            <p:nvPr/>
          </p:nvSpPr>
          <p:spPr>
            <a:xfrm>
              <a:off x="811974" y="4479617"/>
              <a:ext cx="83696" cy="101"/>
            </a:xfrm>
            <a:custGeom>
              <a:avLst/>
              <a:gdLst/>
              <a:ahLst/>
              <a:cxnLst/>
              <a:rect l="l" t="t" r="r" b="b"/>
              <a:pathLst>
                <a:path w="828" h="1" fill="none" extrusionOk="0">
                  <a:moveTo>
                    <a:pt x="1" y="1"/>
                  </a:moveTo>
                  <a:lnTo>
                    <a:pt x="82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 name="Google Shape;143;p2"/>
            <p:cNvSpPr/>
            <p:nvPr/>
          </p:nvSpPr>
          <p:spPr>
            <a:xfrm>
              <a:off x="811974" y="4555627"/>
              <a:ext cx="63480" cy="101"/>
            </a:xfrm>
            <a:custGeom>
              <a:avLst/>
              <a:gdLst/>
              <a:ahLst/>
              <a:cxnLst/>
              <a:rect l="l" t="t" r="r" b="b"/>
              <a:pathLst>
                <a:path w="628" h="1" fill="none" extrusionOk="0">
                  <a:moveTo>
                    <a:pt x="1" y="1"/>
                  </a:moveTo>
                  <a:lnTo>
                    <a:pt x="62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2"/>
            <p:cNvSpPr/>
            <p:nvPr/>
          </p:nvSpPr>
          <p:spPr>
            <a:xfrm rot="5400000">
              <a:off x="2172928" y="4531170"/>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45" name="Google Shape;145;p2"/>
            <p:cNvCxnSpPr/>
            <p:nvPr/>
          </p:nvCxnSpPr>
          <p:spPr>
            <a:xfrm>
              <a:off x="809451" y="4631704"/>
              <a:ext cx="1366200" cy="0"/>
            </a:xfrm>
            <a:prstGeom prst="straightConnector1">
              <a:avLst/>
            </a:prstGeom>
            <a:noFill/>
            <a:ln w="19050" cap="flat" cmpd="sng">
              <a:solidFill>
                <a:schemeClr val="accent2"/>
              </a:solidFill>
              <a:prstDash val="solid"/>
              <a:round/>
              <a:headEnd type="none" w="med" len="med"/>
              <a:tailEnd type="none" w="med" len="med"/>
            </a:ln>
          </p:spPr>
        </p:cxnSp>
      </p:grpSp>
      <p:grpSp>
        <p:nvGrpSpPr>
          <p:cNvPr id="146" name="Google Shape;146;p2"/>
          <p:cNvGrpSpPr/>
          <p:nvPr/>
        </p:nvGrpSpPr>
        <p:grpSpPr>
          <a:xfrm>
            <a:off x="5266248" y="4230494"/>
            <a:ext cx="3157758" cy="296582"/>
            <a:chOff x="5266248" y="4230494"/>
            <a:chExt cx="3157758" cy="296582"/>
          </a:xfrm>
        </p:grpSpPr>
        <p:sp>
          <p:nvSpPr>
            <p:cNvPr id="147" name="Google Shape;147;p2"/>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2"/>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 name="Google Shape;149;p2"/>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2"/>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2"/>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2"/>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2"/>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54;p2"/>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2"/>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2"/>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2"/>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2"/>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2"/>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2"/>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2"/>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2"/>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2"/>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64" name="Google Shape;164;p2"/>
          <p:cNvSpPr txBox="1">
            <a:spLocks noGrp="1"/>
          </p:cNvSpPr>
          <p:nvPr>
            <p:ph type="ctrTitle"/>
          </p:nvPr>
        </p:nvSpPr>
        <p:spPr>
          <a:xfrm>
            <a:off x="1009200" y="1741047"/>
            <a:ext cx="7125600" cy="1147200"/>
          </a:xfrm>
          <a:prstGeom prst="rect">
            <a:avLst/>
          </a:prstGeom>
        </p:spPr>
        <p:txBody>
          <a:bodyPr spcFirstLastPara="1" wrap="square" lIns="0" tIns="0" rIns="0" bIns="0" anchor="ctr" anchorCtr="0">
            <a:noAutofit/>
          </a:bodyPr>
          <a:lstStyle>
            <a:lvl1pPr lvl="0" algn="ctr">
              <a:spcBef>
                <a:spcPts val="0"/>
              </a:spcBef>
              <a:spcAft>
                <a:spcPts val="0"/>
              </a:spcAft>
              <a:buSzPts val="5200"/>
              <a:buNone/>
              <a:defRPr sz="6100">
                <a:solidFill>
                  <a:srgbClr val="FFFFFF"/>
                </a:solidFill>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5" name="Google Shape;165;p2"/>
          <p:cNvSpPr txBox="1">
            <a:spLocks noGrp="1"/>
          </p:cNvSpPr>
          <p:nvPr>
            <p:ph type="subTitle" idx="1"/>
          </p:nvPr>
        </p:nvSpPr>
        <p:spPr>
          <a:xfrm>
            <a:off x="1009200" y="2888246"/>
            <a:ext cx="7125600" cy="5142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2800">
                <a:solidFill>
                  <a:srgbClr val="00F4AD"/>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66" name="Google Shape;166;p2"/>
          <p:cNvGrpSpPr/>
          <p:nvPr/>
        </p:nvGrpSpPr>
        <p:grpSpPr>
          <a:xfrm>
            <a:off x="207789" y="1295745"/>
            <a:ext cx="552301" cy="552301"/>
            <a:chOff x="1387350" y="1218075"/>
            <a:chExt cx="209300" cy="209300"/>
          </a:xfrm>
        </p:grpSpPr>
        <p:sp>
          <p:nvSpPr>
            <p:cNvPr id="167" name="Google Shape;167;p2"/>
            <p:cNvSpPr/>
            <p:nvPr/>
          </p:nvSpPr>
          <p:spPr>
            <a:xfrm>
              <a:off x="1387350" y="1218075"/>
              <a:ext cx="209300" cy="209300"/>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2"/>
            <p:cNvSpPr/>
            <p:nvPr/>
          </p:nvSpPr>
          <p:spPr>
            <a:xfrm>
              <a:off x="1387350" y="1218075"/>
              <a:ext cx="209300" cy="209300"/>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2"/>
            <p:cNvSpPr/>
            <p:nvPr/>
          </p:nvSpPr>
          <p:spPr>
            <a:xfrm>
              <a:off x="1431850" y="1262550"/>
              <a:ext cx="120325" cy="120325"/>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2"/>
            <p:cNvSpPr/>
            <p:nvPr/>
          </p:nvSpPr>
          <p:spPr>
            <a:xfrm>
              <a:off x="1451275" y="1281975"/>
              <a:ext cx="81475" cy="81475"/>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rgbClr val="0F3570"/>
            </a:solidFill>
            <a:ln w="9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
  <p:cSld name="CUSTOM">
    <p:spTree>
      <p:nvGrpSpPr>
        <p:cNvPr id="1" name="Shape 876"/>
        <p:cNvGrpSpPr/>
        <p:nvPr/>
      </p:nvGrpSpPr>
      <p:grpSpPr>
        <a:xfrm>
          <a:off x="0" y="0"/>
          <a:ext cx="0" cy="0"/>
          <a:chOff x="0" y="0"/>
          <a:chExt cx="0" cy="0"/>
        </a:xfrm>
      </p:grpSpPr>
      <p:grpSp>
        <p:nvGrpSpPr>
          <p:cNvPr id="877" name="Google Shape;877;p13"/>
          <p:cNvGrpSpPr/>
          <p:nvPr/>
        </p:nvGrpSpPr>
        <p:grpSpPr>
          <a:xfrm>
            <a:off x="392675" y="1621008"/>
            <a:ext cx="3009700" cy="1564192"/>
            <a:chOff x="392675" y="1513033"/>
            <a:chExt cx="3009700" cy="1564192"/>
          </a:xfrm>
        </p:grpSpPr>
        <p:sp>
          <p:nvSpPr>
            <p:cNvPr id="878" name="Google Shape;878;p13"/>
            <p:cNvSpPr/>
            <p:nvPr/>
          </p:nvSpPr>
          <p:spPr>
            <a:xfrm>
              <a:off x="878255" y="1659206"/>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 name="Google Shape;879;p13"/>
            <p:cNvSpPr/>
            <p:nvPr/>
          </p:nvSpPr>
          <p:spPr>
            <a:xfrm>
              <a:off x="820418"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 name="Google Shape;880;p13"/>
            <p:cNvSpPr/>
            <p:nvPr/>
          </p:nvSpPr>
          <p:spPr>
            <a:xfrm>
              <a:off x="820418" y="1622632"/>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 name="Google Shape;881;p13"/>
            <p:cNvSpPr/>
            <p:nvPr/>
          </p:nvSpPr>
          <p:spPr>
            <a:xfrm>
              <a:off x="820418"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 name="Google Shape;882;p13"/>
            <p:cNvSpPr/>
            <p:nvPr/>
          </p:nvSpPr>
          <p:spPr>
            <a:xfrm>
              <a:off x="865983" y="1601247"/>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 name="Google Shape;883;p13"/>
            <p:cNvSpPr/>
            <p:nvPr/>
          </p:nvSpPr>
          <p:spPr>
            <a:xfrm>
              <a:off x="1520782"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 name="Google Shape;884;p13"/>
            <p:cNvSpPr/>
            <p:nvPr/>
          </p:nvSpPr>
          <p:spPr>
            <a:xfrm>
              <a:off x="1520782" y="1643896"/>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 name="Google Shape;885;p13"/>
            <p:cNvSpPr/>
            <p:nvPr/>
          </p:nvSpPr>
          <p:spPr>
            <a:xfrm>
              <a:off x="1520782"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 name="Google Shape;886;p13"/>
            <p:cNvSpPr/>
            <p:nvPr/>
          </p:nvSpPr>
          <p:spPr>
            <a:xfrm>
              <a:off x="844719" y="2301733"/>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 name="Google Shape;887;p13"/>
            <p:cNvSpPr/>
            <p:nvPr/>
          </p:nvSpPr>
          <p:spPr>
            <a:xfrm>
              <a:off x="732082" y="1513033"/>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88" name="Google Shape;888;p13"/>
            <p:cNvCxnSpPr/>
            <p:nvPr/>
          </p:nvCxnSpPr>
          <p:spPr>
            <a:xfrm>
              <a:off x="1612275" y="1922650"/>
              <a:ext cx="1790100" cy="0"/>
            </a:xfrm>
            <a:prstGeom prst="straightConnector1">
              <a:avLst/>
            </a:prstGeom>
            <a:noFill/>
            <a:ln w="9525" cap="flat" cmpd="sng">
              <a:solidFill>
                <a:schemeClr val="dk2"/>
              </a:solidFill>
              <a:prstDash val="solid"/>
              <a:round/>
              <a:headEnd type="none" w="med" len="med"/>
              <a:tailEnd type="oval" w="med" len="med"/>
            </a:ln>
          </p:spPr>
        </p:cxnSp>
        <p:sp>
          <p:nvSpPr>
            <p:cNvPr id="889" name="Google Shape;889;p13"/>
            <p:cNvSpPr/>
            <p:nvPr/>
          </p:nvSpPr>
          <p:spPr>
            <a:xfrm>
              <a:off x="636097" y="2039765"/>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 name="Google Shape;890;p13"/>
            <p:cNvSpPr/>
            <p:nvPr/>
          </p:nvSpPr>
          <p:spPr>
            <a:xfrm>
              <a:off x="642173" y="1802341"/>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 name="Google Shape;891;p13"/>
            <p:cNvSpPr/>
            <p:nvPr/>
          </p:nvSpPr>
          <p:spPr>
            <a:xfrm>
              <a:off x="596487" y="1689583"/>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2" name="Google Shape;892;p13"/>
            <p:cNvGrpSpPr/>
            <p:nvPr/>
          </p:nvGrpSpPr>
          <p:grpSpPr>
            <a:xfrm>
              <a:off x="392675" y="1922525"/>
              <a:ext cx="336300" cy="1154701"/>
              <a:chOff x="392675" y="1955343"/>
              <a:chExt cx="336300" cy="1116300"/>
            </a:xfrm>
          </p:grpSpPr>
          <p:cxnSp>
            <p:nvCxnSpPr>
              <p:cNvPr id="893" name="Google Shape;893;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894" name="Google Shape;894;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cxnSp>
            <p:nvCxnSpPr>
              <p:cNvPr id="895" name="Google Shape;895;p13"/>
              <p:cNvCxnSpPr/>
              <p:nvPr/>
            </p:nvCxnSpPr>
            <p:spPr>
              <a:xfrm>
                <a:off x="392675" y="1955464"/>
                <a:ext cx="336300" cy="0"/>
              </a:xfrm>
              <a:prstGeom prst="straightConnector1">
                <a:avLst/>
              </a:prstGeom>
              <a:noFill/>
              <a:ln w="9525" cap="flat" cmpd="sng">
                <a:solidFill>
                  <a:schemeClr val="dk2"/>
                </a:solidFill>
                <a:prstDash val="solid"/>
                <a:round/>
                <a:headEnd type="oval" w="med" len="med"/>
                <a:tailEnd type="none" w="med" len="med"/>
              </a:ln>
            </p:spPr>
          </p:cxnSp>
        </p:grpSp>
        <p:sp>
          <p:nvSpPr>
            <p:cNvPr id="896" name="Google Shape;896;p13"/>
            <p:cNvSpPr/>
            <p:nvPr/>
          </p:nvSpPr>
          <p:spPr>
            <a:xfrm>
              <a:off x="1615281" y="2064188"/>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 name="Google Shape;897;p13"/>
            <p:cNvSpPr/>
            <p:nvPr/>
          </p:nvSpPr>
          <p:spPr>
            <a:xfrm>
              <a:off x="1612256" y="2173787"/>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 name="Google Shape;898;p13"/>
            <p:cNvSpPr/>
            <p:nvPr/>
          </p:nvSpPr>
          <p:spPr>
            <a:xfrm>
              <a:off x="1612144" y="1732231"/>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 name="Google Shape;899;p13"/>
            <p:cNvSpPr/>
            <p:nvPr/>
          </p:nvSpPr>
          <p:spPr>
            <a:xfrm>
              <a:off x="1612156" y="1823604"/>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0" name="Google Shape;900;p13"/>
          <p:cNvGrpSpPr/>
          <p:nvPr/>
        </p:nvGrpSpPr>
        <p:grpSpPr>
          <a:xfrm>
            <a:off x="3363525" y="1622521"/>
            <a:ext cx="3042600" cy="1562680"/>
            <a:chOff x="3363525" y="1622521"/>
            <a:chExt cx="3042600" cy="1562680"/>
          </a:xfrm>
        </p:grpSpPr>
        <p:grpSp>
          <p:nvGrpSpPr>
            <p:cNvPr id="901" name="Google Shape;901;p13"/>
            <p:cNvGrpSpPr/>
            <p:nvPr/>
          </p:nvGrpSpPr>
          <p:grpSpPr>
            <a:xfrm>
              <a:off x="3363525" y="1622521"/>
              <a:ext cx="3042600" cy="877163"/>
              <a:chOff x="3363525" y="1503696"/>
              <a:chExt cx="3042600" cy="877163"/>
            </a:xfrm>
          </p:grpSpPr>
          <p:sp>
            <p:nvSpPr>
              <p:cNvPr id="902" name="Google Shape;902;p13"/>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 name="Google Shape;903;p13"/>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 name="Google Shape;904;p13"/>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 name="Google Shape;905;p13"/>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 name="Google Shape;906;p13"/>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 name="Google Shape;907;p13"/>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 name="Google Shape;908;p13"/>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 name="Google Shape;909;p13"/>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 name="Google Shape;910;p13"/>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 name="Google Shape;911;p13"/>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 name="Google Shape;912;p13"/>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 name="Google Shape;913;p13"/>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 name="Google Shape;914;p13"/>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15" name="Google Shape;915;p13"/>
              <p:cNvCxnSpPr/>
              <p:nvPr/>
            </p:nvCxnSpPr>
            <p:spPr>
              <a:xfrm>
                <a:off x="3363525" y="1913003"/>
                <a:ext cx="315600" cy="0"/>
              </a:xfrm>
              <a:prstGeom prst="straightConnector1">
                <a:avLst/>
              </a:prstGeom>
              <a:noFill/>
              <a:ln w="9525" cap="flat" cmpd="sng">
                <a:solidFill>
                  <a:schemeClr val="dk2"/>
                </a:solidFill>
                <a:prstDash val="solid"/>
                <a:round/>
                <a:headEnd type="none" w="med" len="med"/>
                <a:tailEnd type="none" w="med" len="med"/>
              </a:ln>
            </p:spPr>
          </p:cxnSp>
          <p:sp>
            <p:nvSpPr>
              <p:cNvPr id="916" name="Google Shape;916;p13"/>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 name="Google Shape;917;p13"/>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 name="Google Shape;918;p13"/>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 name="Google Shape;919;p13"/>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20" name="Google Shape;920;p13"/>
              <p:cNvCxnSpPr/>
              <p:nvPr/>
            </p:nvCxnSpPr>
            <p:spPr>
              <a:xfrm>
                <a:off x="4565325" y="1922925"/>
                <a:ext cx="1840800" cy="0"/>
              </a:xfrm>
              <a:prstGeom prst="straightConnector1">
                <a:avLst/>
              </a:prstGeom>
              <a:noFill/>
              <a:ln w="9525" cap="flat" cmpd="sng">
                <a:solidFill>
                  <a:schemeClr val="dk2"/>
                </a:solidFill>
                <a:prstDash val="solid"/>
                <a:round/>
                <a:headEnd type="none" w="med" len="med"/>
                <a:tailEnd type="oval" w="med" len="med"/>
              </a:ln>
            </p:spPr>
          </p:cxnSp>
        </p:grpSp>
        <p:grpSp>
          <p:nvGrpSpPr>
            <p:cNvPr id="921" name="Google Shape;921;p13"/>
            <p:cNvGrpSpPr/>
            <p:nvPr/>
          </p:nvGrpSpPr>
          <p:grpSpPr>
            <a:xfrm>
              <a:off x="3369450" y="2030500"/>
              <a:ext cx="227100" cy="1154701"/>
              <a:chOff x="418775" y="1955343"/>
              <a:chExt cx="227100" cy="1116300"/>
            </a:xfrm>
          </p:grpSpPr>
          <p:cxnSp>
            <p:nvCxnSpPr>
              <p:cNvPr id="922" name="Google Shape;922;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923" name="Google Shape;923;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924" name="Google Shape;924;p13"/>
          <p:cNvGrpSpPr/>
          <p:nvPr/>
        </p:nvGrpSpPr>
        <p:grpSpPr>
          <a:xfrm>
            <a:off x="6368275" y="1619796"/>
            <a:ext cx="3003300" cy="1565405"/>
            <a:chOff x="6368275" y="1619796"/>
            <a:chExt cx="3003300" cy="1565405"/>
          </a:xfrm>
        </p:grpSpPr>
        <p:grpSp>
          <p:nvGrpSpPr>
            <p:cNvPr id="925" name="Google Shape;925;p13"/>
            <p:cNvGrpSpPr/>
            <p:nvPr/>
          </p:nvGrpSpPr>
          <p:grpSpPr>
            <a:xfrm>
              <a:off x="6368275" y="1619796"/>
              <a:ext cx="3003300" cy="877163"/>
              <a:chOff x="3363525" y="1503696"/>
              <a:chExt cx="3003300" cy="877163"/>
            </a:xfrm>
          </p:grpSpPr>
          <p:cxnSp>
            <p:nvCxnSpPr>
              <p:cNvPr id="926" name="Google Shape;926;p13"/>
              <p:cNvCxnSpPr/>
              <p:nvPr/>
            </p:nvCxnSpPr>
            <p:spPr>
              <a:xfrm>
                <a:off x="4565325" y="1925200"/>
                <a:ext cx="1801500" cy="0"/>
              </a:xfrm>
              <a:prstGeom prst="straightConnector1">
                <a:avLst/>
              </a:prstGeom>
              <a:noFill/>
              <a:ln w="9525" cap="flat" cmpd="sng">
                <a:solidFill>
                  <a:schemeClr val="dk2"/>
                </a:solidFill>
                <a:prstDash val="solid"/>
                <a:round/>
                <a:headEnd type="none" w="med" len="med"/>
                <a:tailEnd type="oval" w="med" len="med"/>
              </a:ln>
            </p:spPr>
          </p:cxnSp>
          <p:sp>
            <p:nvSpPr>
              <p:cNvPr id="927" name="Google Shape;927;p13"/>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 name="Google Shape;928;p13"/>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 name="Google Shape;929;p13"/>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 name="Google Shape;930;p13"/>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 name="Google Shape;931;p13"/>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 name="Google Shape;932;p13"/>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 name="Google Shape;933;p13"/>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 name="Google Shape;934;p13"/>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 name="Google Shape;935;p13"/>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 name="Google Shape;936;p13"/>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 name="Google Shape;937;p13"/>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 name="Google Shape;938;p13"/>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 name="Google Shape;939;p13"/>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40" name="Google Shape;940;p13"/>
              <p:cNvCxnSpPr/>
              <p:nvPr/>
            </p:nvCxnSpPr>
            <p:spPr>
              <a:xfrm>
                <a:off x="3363525" y="1925203"/>
                <a:ext cx="315600" cy="0"/>
              </a:xfrm>
              <a:prstGeom prst="straightConnector1">
                <a:avLst/>
              </a:prstGeom>
              <a:noFill/>
              <a:ln w="9525" cap="flat" cmpd="sng">
                <a:solidFill>
                  <a:schemeClr val="dk2"/>
                </a:solidFill>
                <a:prstDash val="solid"/>
                <a:round/>
                <a:headEnd type="none" w="med" len="med"/>
                <a:tailEnd type="none" w="med" len="med"/>
              </a:ln>
            </p:spPr>
          </p:cxnSp>
          <p:sp>
            <p:nvSpPr>
              <p:cNvPr id="941" name="Google Shape;941;p13"/>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 name="Google Shape;942;p13"/>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 name="Google Shape;943;p13"/>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 name="Google Shape;944;p13"/>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5" name="Google Shape;945;p13"/>
            <p:cNvGrpSpPr/>
            <p:nvPr/>
          </p:nvGrpSpPr>
          <p:grpSpPr>
            <a:xfrm>
              <a:off x="6374325" y="2030500"/>
              <a:ext cx="227100" cy="1154701"/>
              <a:chOff x="418775" y="1955343"/>
              <a:chExt cx="227100" cy="1116300"/>
            </a:xfrm>
          </p:grpSpPr>
          <p:cxnSp>
            <p:nvCxnSpPr>
              <p:cNvPr id="946" name="Google Shape;946;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948" name="Google Shape;948;p13"/>
          <p:cNvGrpSpPr/>
          <p:nvPr/>
        </p:nvGrpSpPr>
        <p:grpSpPr>
          <a:xfrm>
            <a:off x="1463060" y="-2483486"/>
            <a:ext cx="7884219" cy="3433770"/>
            <a:chOff x="24125" y="294775"/>
            <a:chExt cx="7767703" cy="3383025"/>
          </a:xfrm>
        </p:grpSpPr>
        <p:sp>
          <p:nvSpPr>
            <p:cNvPr id="949" name="Google Shape;949;p13"/>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 name="Google Shape;950;p13"/>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13"/>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 name="Google Shape;952;p13"/>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 name="Google Shape;953;p13"/>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 name="Google Shape;954;p13"/>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 name="Google Shape;955;p13"/>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 name="Google Shape;956;p13"/>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 name="Google Shape;957;p13"/>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 name="Google Shape;958;p13"/>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 name="Google Shape;959;p13"/>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 name="Google Shape;960;p13"/>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 name="Google Shape;961;p13"/>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 name="Google Shape;962;p13"/>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13"/>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 name="Google Shape;964;p13"/>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 name="Google Shape;965;p13"/>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 name="Google Shape;966;p13"/>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 name="Google Shape;967;p13"/>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 name="Google Shape;968;p13"/>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 name="Google Shape;969;p13"/>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 name="Google Shape;970;p13"/>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 name="Google Shape;971;p13"/>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 name="Google Shape;972;p13"/>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 name="Google Shape;973;p13"/>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 name="Google Shape;974;p13"/>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 name="Google Shape;975;p13"/>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 name="Google Shape;976;p13"/>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 name="Google Shape;977;p13"/>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 name="Google Shape;978;p13"/>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 name="Google Shape;979;p13"/>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 name="Google Shape;980;p13"/>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 name="Google Shape;981;p13"/>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 name="Google Shape;982;p13"/>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 name="Google Shape;983;p13"/>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 name="Google Shape;984;p13"/>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 name="Google Shape;985;p13"/>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 name="Google Shape;986;p13"/>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 name="Google Shape;987;p13"/>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 name="Google Shape;988;p13"/>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 name="Google Shape;989;p13"/>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 name="Google Shape;990;p13"/>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 name="Google Shape;991;p13"/>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 name="Google Shape;992;p13"/>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 name="Google Shape;993;p13"/>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 name="Google Shape;994;p13"/>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 name="Google Shape;995;p13"/>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 name="Google Shape;996;p13"/>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 name="Google Shape;997;p13"/>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 name="Google Shape;998;p13"/>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 name="Google Shape;999;p13"/>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 name="Google Shape;1000;p13"/>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 name="Google Shape;1001;p13"/>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 name="Google Shape;1002;p13"/>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 name="Google Shape;1003;p13"/>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 name="Google Shape;1004;p13"/>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 name="Google Shape;1005;p13"/>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 name="Google Shape;1006;p13"/>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 name="Google Shape;1007;p13"/>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 name="Google Shape;1008;p13"/>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 name="Google Shape;1009;p13"/>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 name="Google Shape;1010;p13"/>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 name="Google Shape;1011;p13"/>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 name="Google Shape;1012;p13"/>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 name="Google Shape;1013;p13"/>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 name="Google Shape;1014;p13"/>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 name="Google Shape;1015;p13"/>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 name="Google Shape;1016;p13"/>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 name="Google Shape;1017;p13"/>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 name="Google Shape;1018;p13"/>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 name="Google Shape;1019;p13"/>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 name="Google Shape;1020;p13"/>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 name="Google Shape;1021;p13"/>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 name="Google Shape;1022;p13"/>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 name="Google Shape;1023;p13"/>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 name="Google Shape;1024;p13"/>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 name="Google Shape;1025;p13"/>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 name="Google Shape;1026;p13"/>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 name="Google Shape;1027;p13"/>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 name="Google Shape;1028;p13"/>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 name="Google Shape;1029;p13"/>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 name="Google Shape;1030;p13"/>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 name="Google Shape;1031;p13"/>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 name="Google Shape;1032;p13"/>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 name="Google Shape;1033;p13"/>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 name="Google Shape;1034;p13"/>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 name="Google Shape;1035;p13"/>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 name="Google Shape;1036;p13"/>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 name="Google Shape;1037;p13"/>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 name="Google Shape;1038;p13"/>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 name="Google Shape;1039;p13"/>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 name="Google Shape;1040;p13"/>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 name="Google Shape;1041;p13"/>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 name="Google Shape;1042;p13"/>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3" name="Google Shape;1043;p13"/>
          <p:cNvGrpSpPr/>
          <p:nvPr/>
        </p:nvGrpSpPr>
        <p:grpSpPr>
          <a:xfrm>
            <a:off x="8757750" y="2728975"/>
            <a:ext cx="1552150" cy="3475150"/>
            <a:chOff x="327125" y="2375600"/>
            <a:chExt cx="1552150" cy="3475150"/>
          </a:xfrm>
        </p:grpSpPr>
        <p:sp>
          <p:nvSpPr>
            <p:cNvPr id="1044" name="Google Shape;1044;p13"/>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 name="Google Shape;1045;p13"/>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 name="Google Shape;1046;p13"/>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 name="Google Shape;1047;p13"/>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 name="Google Shape;1048;p13"/>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 name="Google Shape;1049;p13"/>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 name="Google Shape;1050;p13"/>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 name="Google Shape;1051;p13"/>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 name="Google Shape;1052;p13"/>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 name="Google Shape;1053;p13"/>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 name="Google Shape;1054;p13"/>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 name="Google Shape;1055;p13"/>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 name="Google Shape;1056;p13"/>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 name="Google Shape;1057;p13"/>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 name="Google Shape;1058;p13"/>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 name="Google Shape;1059;p13"/>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 name="Google Shape;1060;p13"/>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 name="Google Shape;1061;p13"/>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 name="Google Shape;1062;p13"/>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 name="Google Shape;1063;p13"/>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 name="Google Shape;1064;p13"/>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65" name="Google Shape;1065;p13"/>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66" name="Google Shape;1066;p13"/>
          <p:cNvSpPr txBox="1">
            <a:spLocks noGrp="1"/>
          </p:cNvSpPr>
          <p:nvPr>
            <p:ph type="subTitle" idx="1"/>
          </p:nvPr>
        </p:nvSpPr>
        <p:spPr>
          <a:xfrm>
            <a:off x="719988" y="37285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67" name="Google Shape;1067;p13"/>
          <p:cNvSpPr txBox="1">
            <a:spLocks noGrp="1"/>
          </p:cNvSpPr>
          <p:nvPr>
            <p:ph type="title" idx="2"/>
          </p:nvPr>
        </p:nvSpPr>
        <p:spPr>
          <a:xfrm>
            <a:off x="720000" y="2868050"/>
            <a:ext cx="14667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8" name="Google Shape;1068;p13"/>
          <p:cNvSpPr txBox="1">
            <a:spLocks noGrp="1"/>
          </p:cNvSpPr>
          <p:nvPr>
            <p:ph type="title" idx="3" hasCustomPrompt="1"/>
          </p:nvPr>
        </p:nvSpPr>
        <p:spPr>
          <a:xfrm>
            <a:off x="878350" y="1766925"/>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69" name="Google Shape;1069;p13"/>
          <p:cNvSpPr txBox="1">
            <a:spLocks noGrp="1"/>
          </p:cNvSpPr>
          <p:nvPr>
            <p:ph type="subTitle" idx="4"/>
          </p:nvPr>
        </p:nvSpPr>
        <p:spPr>
          <a:xfrm>
            <a:off x="3666713"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70" name="Google Shape;1070;p13"/>
          <p:cNvSpPr txBox="1">
            <a:spLocks noGrp="1"/>
          </p:cNvSpPr>
          <p:nvPr>
            <p:ph type="title" idx="5"/>
          </p:nvPr>
        </p:nvSpPr>
        <p:spPr>
          <a:xfrm>
            <a:off x="3666725" y="2868050"/>
            <a:ext cx="14220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71" name="Google Shape;1071;p13"/>
          <p:cNvSpPr txBox="1">
            <a:spLocks noGrp="1"/>
          </p:cNvSpPr>
          <p:nvPr>
            <p:ph type="title" idx="6" hasCustomPrompt="1"/>
          </p:nvPr>
        </p:nvSpPr>
        <p:spPr>
          <a:xfrm>
            <a:off x="3828350" y="1766950"/>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2" name="Google Shape;1072;p13"/>
          <p:cNvSpPr txBox="1">
            <a:spLocks noGrp="1"/>
          </p:cNvSpPr>
          <p:nvPr>
            <p:ph type="subTitle" idx="7"/>
          </p:nvPr>
        </p:nvSpPr>
        <p:spPr>
          <a:xfrm>
            <a:off x="6672288"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73" name="Google Shape;1073;p13"/>
          <p:cNvSpPr txBox="1">
            <a:spLocks noGrp="1"/>
          </p:cNvSpPr>
          <p:nvPr>
            <p:ph type="title" idx="8"/>
          </p:nvPr>
        </p:nvSpPr>
        <p:spPr>
          <a:xfrm>
            <a:off x="6672300" y="2868050"/>
            <a:ext cx="13683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74" name="Google Shape;1074;p13"/>
          <p:cNvSpPr txBox="1">
            <a:spLocks noGrp="1"/>
          </p:cNvSpPr>
          <p:nvPr>
            <p:ph type="title" idx="9" hasCustomPrompt="1"/>
          </p:nvPr>
        </p:nvSpPr>
        <p:spPr>
          <a:xfrm>
            <a:off x="6832500" y="1766950"/>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5" name="Google Shape;1075;p13"/>
          <p:cNvSpPr/>
          <p:nvPr/>
        </p:nvSpPr>
        <p:spPr>
          <a:xfrm rot="5400000">
            <a:off x="500408" y="-71091"/>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 name="Google Shape;1076;p13"/>
          <p:cNvSpPr/>
          <p:nvPr/>
        </p:nvSpPr>
        <p:spPr>
          <a:xfrm rot="5400000">
            <a:off x="501950" y="75727"/>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 name="Google Shape;1077;p13"/>
          <p:cNvSpPr/>
          <p:nvPr/>
        </p:nvSpPr>
        <p:spPr>
          <a:xfrm rot="5400000">
            <a:off x="500408" y="222546"/>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 name="Google Shape;1078;p13"/>
          <p:cNvSpPr/>
          <p:nvPr/>
        </p:nvSpPr>
        <p:spPr>
          <a:xfrm rot="5400000">
            <a:off x="501950" y="369365"/>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13"/>
          <p:cNvSpPr/>
          <p:nvPr/>
        </p:nvSpPr>
        <p:spPr>
          <a:xfrm rot="5400000">
            <a:off x="500408" y="516183"/>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13"/>
          <p:cNvSpPr/>
          <p:nvPr/>
        </p:nvSpPr>
        <p:spPr>
          <a:xfrm rot="5400000">
            <a:off x="501950" y="66300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1407"/>
        <p:cNvGrpSpPr/>
        <p:nvPr/>
      </p:nvGrpSpPr>
      <p:grpSpPr>
        <a:xfrm>
          <a:off x="0" y="0"/>
          <a:ext cx="0" cy="0"/>
          <a:chOff x="0" y="0"/>
          <a:chExt cx="0" cy="0"/>
        </a:xfrm>
      </p:grpSpPr>
      <p:sp>
        <p:nvSpPr>
          <p:cNvPr id="1408" name="Google Shape;1408;p16"/>
          <p:cNvSpPr txBox="1">
            <a:spLocks noGrp="1"/>
          </p:cNvSpPr>
          <p:nvPr>
            <p:ph type="subTitle" idx="1"/>
          </p:nvPr>
        </p:nvSpPr>
        <p:spPr>
          <a:xfrm>
            <a:off x="2400600" y="2067413"/>
            <a:ext cx="4342800" cy="1135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0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9" name="Google Shape;1409;p16"/>
          <p:cNvSpPr txBox="1">
            <a:spLocks noGrp="1"/>
          </p:cNvSpPr>
          <p:nvPr>
            <p:ph type="title"/>
          </p:nvPr>
        </p:nvSpPr>
        <p:spPr>
          <a:xfrm>
            <a:off x="2400450" y="3332738"/>
            <a:ext cx="4342800" cy="316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1410" name="Google Shape;1410;p16"/>
          <p:cNvGrpSpPr/>
          <p:nvPr/>
        </p:nvGrpSpPr>
        <p:grpSpPr>
          <a:xfrm>
            <a:off x="730516" y="4568877"/>
            <a:ext cx="1032712" cy="157579"/>
            <a:chOff x="1675453" y="-1233273"/>
            <a:chExt cx="1032712" cy="157579"/>
          </a:xfrm>
        </p:grpSpPr>
        <p:sp>
          <p:nvSpPr>
            <p:cNvPr id="1411" name="Google Shape;1411;p16"/>
            <p:cNvSpPr/>
            <p:nvPr/>
          </p:nvSpPr>
          <p:spPr>
            <a:xfrm flipH="1">
              <a:off x="2562766" y="-1233273"/>
              <a:ext cx="145399" cy="157579"/>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 name="Google Shape;1412;p16"/>
            <p:cNvSpPr/>
            <p:nvPr/>
          </p:nvSpPr>
          <p:spPr>
            <a:xfrm flipH="1">
              <a:off x="2473573" y="-1233273"/>
              <a:ext cx="145982" cy="157579"/>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 name="Google Shape;1413;p16"/>
            <p:cNvSpPr/>
            <p:nvPr/>
          </p:nvSpPr>
          <p:spPr>
            <a:xfrm flipH="1">
              <a:off x="2384964" y="-1233273"/>
              <a:ext cx="145982" cy="157579"/>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 name="Google Shape;1414;p16"/>
            <p:cNvSpPr/>
            <p:nvPr/>
          </p:nvSpPr>
          <p:spPr>
            <a:xfrm flipH="1">
              <a:off x="2296354" y="-1233273"/>
              <a:ext cx="145982" cy="157579"/>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 name="Google Shape;1415;p16"/>
            <p:cNvSpPr/>
            <p:nvPr/>
          </p:nvSpPr>
          <p:spPr>
            <a:xfrm flipH="1">
              <a:off x="2207719" y="-1233273"/>
              <a:ext cx="145982" cy="157579"/>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 name="Google Shape;1416;p16"/>
            <p:cNvSpPr/>
            <p:nvPr/>
          </p:nvSpPr>
          <p:spPr>
            <a:xfrm flipH="1">
              <a:off x="2119110" y="-1233273"/>
              <a:ext cx="145982" cy="157579"/>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 name="Google Shape;1417;p16"/>
            <p:cNvSpPr/>
            <p:nvPr/>
          </p:nvSpPr>
          <p:spPr>
            <a:xfrm flipH="1">
              <a:off x="2030500" y="-1233273"/>
              <a:ext cx="145982" cy="157579"/>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 name="Google Shape;1418;p16"/>
            <p:cNvSpPr/>
            <p:nvPr/>
          </p:nvSpPr>
          <p:spPr>
            <a:xfrm flipH="1">
              <a:off x="1941891" y="-1233273"/>
              <a:ext cx="145399" cy="157579"/>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 name="Google Shape;1419;p16"/>
            <p:cNvSpPr/>
            <p:nvPr/>
          </p:nvSpPr>
          <p:spPr>
            <a:xfrm flipH="1">
              <a:off x="1853256" y="-1233273"/>
              <a:ext cx="145399" cy="157579"/>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 name="Google Shape;1420;p16"/>
            <p:cNvSpPr/>
            <p:nvPr/>
          </p:nvSpPr>
          <p:spPr>
            <a:xfrm flipH="1">
              <a:off x="1764063" y="-1233273"/>
              <a:ext cx="145982" cy="157579"/>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 name="Google Shape;1421;p16"/>
            <p:cNvSpPr/>
            <p:nvPr/>
          </p:nvSpPr>
          <p:spPr>
            <a:xfrm flipH="1">
              <a:off x="1675453" y="-1233273"/>
              <a:ext cx="145982" cy="157579"/>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2" name="Google Shape;1422;p16"/>
          <p:cNvGrpSpPr/>
          <p:nvPr/>
        </p:nvGrpSpPr>
        <p:grpSpPr>
          <a:xfrm>
            <a:off x="8757750" y="2728975"/>
            <a:ext cx="1552150" cy="3475150"/>
            <a:chOff x="327125" y="2375600"/>
            <a:chExt cx="1552150" cy="3475150"/>
          </a:xfrm>
        </p:grpSpPr>
        <p:sp>
          <p:nvSpPr>
            <p:cNvPr id="1423" name="Google Shape;1423;p16"/>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 name="Google Shape;1424;p16"/>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 name="Google Shape;1425;p16"/>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 name="Google Shape;1426;p16"/>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 name="Google Shape;1427;p16"/>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 name="Google Shape;1428;p16"/>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 name="Google Shape;1429;p16"/>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 name="Google Shape;1430;p16"/>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 name="Google Shape;1431;p16"/>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 name="Google Shape;1432;p16"/>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 name="Google Shape;1433;p16"/>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 name="Google Shape;1434;p16"/>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 name="Google Shape;1435;p16"/>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 name="Google Shape;1436;p16"/>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 name="Google Shape;1437;p16"/>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 name="Google Shape;1438;p16"/>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 name="Google Shape;1439;p16"/>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 name="Google Shape;1440;p16"/>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 name="Google Shape;1441;p16"/>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 name="Google Shape;1442;p16"/>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 name="Google Shape;1443;p16"/>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4" name="Google Shape;1444;p16"/>
          <p:cNvGrpSpPr/>
          <p:nvPr/>
        </p:nvGrpSpPr>
        <p:grpSpPr>
          <a:xfrm>
            <a:off x="-274468" y="-1001015"/>
            <a:ext cx="10129998" cy="2559475"/>
            <a:chOff x="-274468" y="-1001015"/>
            <a:chExt cx="10129998" cy="2559475"/>
          </a:xfrm>
        </p:grpSpPr>
        <p:grpSp>
          <p:nvGrpSpPr>
            <p:cNvPr id="1445" name="Google Shape;1445;p16"/>
            <p:cNvGrpSpPr/>
            <p:nvPr/>
          </p:nvGrpSpPr>
          <p:grpSpPr>
            <a:xfrm>
              <a:off x="-274468" y="-1001015"/>
              <a:ext cx="7806725" cy="2559475"/>
              <a:chOff x="-274468" y="-1001015"/>
              <a:chExt cx="7806725" cy="2559475"/>
            </a:xfrm>
          </p:grpSpPr>
          <p:sp>
            <p:nvSpPr>
              <p:cNvPr id="1446" name="Google Shape;1446;p16"/>
              <p:cNvSpPr/>
              <p:nvPr/>
            </p:nvSpPr>
            <p:spPr>
              <a:xfrm flipH="1">
                <a:off x="774235" y="1064966"/>
                <a:ext cx="151184" cy="94420"/>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 name="Google Shape;1447;p16"/>
              <p:cNvSpPr/>
              <p:nvPr/>
            </p:nvSpPr>
            <p:spPr>
              <a:xfrm flipH="1">
                <a:off x="660123" y="1064966"/>
                <a:ext cx="151768" cy="94420"/>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 name="Google Shape;1448;p16"/>
              <p:cNvSpPr/>
              <p:nvPr/>
            </p:nvSpPr>
            <p:spPr>
              <a:xfrm flipH="1">
                <a:off x="546596" y="1064966"/>
                <a:ext cx="151210" cy="94420"/>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 name="Google Shape;1449;p16"/>
              <p:cNvSpPr/>
              <p:nvPr/>
            </p:nvSpPr>
            <p:spPr>
              <a:xfrm flipH="1">
                <a:off x="433093" y="1064966"/>
                <a:ext cx="151184" cy="94420"/>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 name="Google Shape;1450;p16"/>
              <p:cNvSpPr/>
              <p:nvPr/>
            </p:nvSpPr>
            <p:spPr>
              <a:xfrm flipH="1">
                <a:off x="318982" y="1064966"/>
                <a:ext cx="151768" cy="94420"/>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 name="Google Shape;1451;p16"/>
              <p:cNvSpPr/>
              <p:nvPr/>
            </p:nvSpPr>
            <p:spPr>
              <a:xfrm flipH="1">
                <a:off x="205454" y="1064966"/>
                <a:ext cx="151210" cy="94420"/>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16"/>
              <p:cNvSpPr/>
              <p:nvPr/>
            </p:nvSpPr>
            <p:spPr>
              <a:xfrm flipH="1">
                <a:off x="91368" y="1064966"/>
                <a:ext cx="151768" cy="94420"/>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1453;p16"/>
              <p:cNvSpPr/>
              <p:nvPr/>
            </p:nvSpPr>
            <p:spPr>
              <a:xfrm flipH="1">
                <a:off x="-274468" y="-937882"/>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1454;p16"/>
              <p:cNvSpPr/>
              <p:nvPr/>
            </p:nvSpPr>
            <p:spPr>
              <a:xfrm flipH="1">
                <a:off x="-43602" y="-76411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1455;p16"/>
              <p:cNvSpPr/>
              <p:nvPr/>
            </p:nvSpPr>
            <p:spPr>
              <a:xfrm flipH="1">
                <a:off x="-274108" y="-170466"/>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1456;p16"/>
              <p:cNvSpPr/>
              <p:nvPr/>
            </p:nvSpPr>
            <p:spPr>
              <a:xfrm flipH="1">
                <a:off x="-38958" y="-38389"/>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16"/>
              <p:cNvSpPr/>
              <p:nvPr/>
            </p:nvSpPr>
            <p:spPr>
              <a:xfrm flipH="1">
                <a:off x="4070422" y="51946"/>
                <a:ext cx="3461835" cy="538686"/>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16"/>
              <p:cNvSpPr/>
              <p:nvPr/>
            </p:nvSpPr>
            <p:spPr>
              <a:xfrm flipH="1">
                <a:off x="1455350" y="1421739"/>
                <a:ext cx="136721" cy="136721"/>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16"/>
              <p:cNvSpPr/>
              <p:nvPr/>
            </p:nvSpPr>
            <p:spPr>
              <a:xfrm flipH="1">
                <a:off x="1479101" y="144549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 name="Google Shape;1460;p16"/>
              <p:cNvSpPr/>
              <p:nvPr/>
            </p:nvSpPr>
            <p:spPr>
              <a:xfrm flipH="1">
                <a:off x="1995153" y="115662"/>
                <a:ext cx="136720" cy="136721"/>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16"/>
              <p:cNvSpPr/>
              <p:nvPr/>
            </p:nvSpPr>
            <p:spPr>
              <a:xfrm flipH="1">
                <a:off x="2018904" y="139413"/>
                <a:ext cx="89219" cy="89218"/>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16"/>
              <p:cNvSpPr/>
              <p:nvPr/>
            </p:nvSpPr>
            <p:spPr>
              <a:xfrm flipH="1">
                <a:off x="2737118" y="-209848"/>
                <a:ext cx="89219"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16"/>
              <p:cNvSpPr/>
              <p:nvPr/>
            </p:nvSpPr>
            <p:spPr>
              <a:xfrm flipH="1">
                <a:off x="394853" y="497937"/>
                <a:ext cx="89219"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16"/>
              <p:cNvSpPr/>
              <p:nvPr/>
            </p:nvSpPr>
            <p:spPr>
              <a:xfrm flipH="1">
                <a:off x="3942405" y="449267"/>
                <a:ext cx="136721" cy="136721"/>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16"/>
              <p:cNvSpPr/>
              <p:nvPr/>
            </p:nvSpPr>
            <p:spPr>
              <a:xfrm flipH="1">
                <a:off x="3966156" y="473018"/>
                <a:ext cx="89218" cy="89219"/>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16"/>
              <p:cNvSpPr/>
              <p:nvPr/>
            </p:nvSpPr>
            <p:spPr>
              <a:xfrm flipH="1">
                <a:off x="5181872" y="-100101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16"/>
              <p:cNvSpPr/>
              <p:nvPr/>
            </p:nvSpPr>
            <p:spPr>
              <a:xfrm flipH="1">
                <a:off x="5206207" y="-977264"/>
                <a:ext cx="88635" cy="89218"/>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16"/>
              <p:cNvSpPr/>
              <p:nvPr/>
            </p:nvSpPr>
            <p:spPr>
              <a:xfrm flipH="1">
                <a:off x="4591117" y="-98652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16"/>
              <p:cNvSpPr/>
              <p:nvPr/>
            </p:nvSpPr>
            <p:spPr>
              <a:xfrm flipH="1">
                <a:off x="983325" y="13015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16"/>
              <p:cNvSpPr/>
              <p:nvPr/>
            </p:nvSpPr>
            <p:spPr>
              <a:xfrm flipH="1">
                <a:off x="1211522" y="117557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1471;p16"/>
              <p:cNvSpPr/>
              <p:nvPr/>
            </p:nvSpPr>
            <p:spPr>
              <a:xfrm flipH="1">
                <a:off x="2746380" y="90162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1472;p16"/>
              <p:cNvSpPr/>
              <p:nvPr/>
            </p:nvSpPr>
            <p:spPr>
              <a:xfrm flipH="1">
                <a:off x="3865950" y="24540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16"/>
              <p:cNvSpPr/>
              <p:nvPr/>
            </p:nvSpPr>
            <p:spPr>
              <a:xfrm flipH="1">
                <a:off x="1991702" y="86572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16"/>
              <p:cNvSpPr/>
              <p:nvPr/>
            </p:nvSpPr>
            <p:spPr>
              <a:xfrm flipH="1">
                <a:off x="4207092" y="-36042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16"/>
              <p:cNvSpPr/>
              <p:nvPr/>
            </p:nvSpPr>
            <p:spPr>
              <a:xfrm flipH="1">
                <a:off x="3934310" y="-63264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16"/>
              <p:cNvSpPr/>
              <p:nvPr/>
            </p:nvSpPr>
            <p:spPr>
              <a:xfrm flipH="1">
                <a:off x="3959787" y="-60658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16"/>
              <p:cNvSpPr/>
              <p:nvPr/>
            </p:nvSpPr>
            <p:spPr>
              <a:xfrm flipH="1">
                <a:off x="4344954" y="-96972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16"/>
              <p:cNvSpPr/>
              <p:nvPr/>
            </p:nvSpPr>
            <p:spPr>
              <a:xfrm flipH="1">
                <a:off x="6303193" y="-79134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16"/>
              <p:cNvSpPr/>
              <p:nvPr/>
            </p:nvSpPr>
            <p:spPr>
              <a:xfrm flipH="1">
                <a:off x="451617" y="-17001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16"/>
              <p:cNvSpPr/>
              <p:nvPr/>
            </p:nvSpPr>
            <p:spPr>
              <a:xfrm flipH="1">
                <a:off x="3911701" y="-12065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16"/>
              <p:cNvSpPr/>
              <p:nvPr/>
            </p:nvSpPr>
            <p:spPr>
              <a:xfrm flipH="1">
                <a:off x="3798199" y="-12065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16"/>
              <p:cNvSpPr/>
              <p:nvPr/>
            </p:nvSpPr>
            <p:spPr>
              <a:xfrm flipH="1">
                <a:off x="3684087" y="-12065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16"/>
              <p:cNvSpPr/>
              <p:nvPr/>
            </p:nvSpPr>
            <p:spPr>
              <a:xfrm flipH="1">
                <a:off x="3570560" y="-12065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16"/>
              <p:cNvSpPr/>
              <p:nvPr/>
            </p:nvSpPr>
            <p:spPr>
              <a:xfrm flipH="1">
                <a:off x="3457057" y="-12065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16"/>
              <p:cNvSpPr/>
              <p:nvPr/>
            </p:nvSpPr>
            <p:spPr>
              <a:xfrm flipH="1">
                <a:off x="3342946" y="-12065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16"/>
              <p:cNvSpPr/>
              <p:nvPr/>
            </p:nvSpPr>
            <p:spPr>
              <a:xfrm flipH="1">
                <a:off x="3229418" y="-12065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16"/>
              <p:cNvSpPr/>
              <p:nvPr/>
            </p:nvSpPr>
            <p:spPr>
              <a:xfrm flipH="1">
                <a:off x="3115332" y="-12065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16"/>
              <p:cNvSpPr/>
              <p:nvPr/>
            </p:nvSpPr>
            <p:spPr>
              <a:xfrm flipH="1">
                <a:off x="4594568" y="66764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16"/>
              <p:cNvSpPr/>
              <p:nvPr/>
            </p:nvSpPr>
            <p:spPr>
              <a:xfrm flipH="1">
                <a:off x="4383752" y="66764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16"/>
              <p:cNvSpPr/>
              <p:nvPr/>
            </p:nvSpPr>
            <p:spPr>
              <a:xfrm flipH="1">
                <a:off x="4172937" y="66764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16"/>
              <p:cNvSpPr/>
              <p:nvPr/>
            </p:nvSpPr>
            <p:spPr>
              <a:xfrm flipH="1">
                <a:off x="3961512" y="66764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16"/>
              <p:cNvSpPr/>
              <p:nvPr/>
            </p:nvSpPr>
            <p:spPr>
              <a:xfrm flipH="1">
                <a:off x="3750697" y="66764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16"/>
              <p:cNvSpPr/>
              <p:nvPr/>
            </p:nvSpPr>
            <p:spPr>
              <a:xfrm flipH="1">
                <a:off x="3539881" y="66764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94" name="Google Shape;1494;p16"/>
            <p:cNvSpPr/>
            <p:nvPr/>
          </p:nvSpPr>
          <p:spPr>
            <a:xfrm flipH="1">
              <a:off x="7520192" y="-12721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1495"/>
        <p:cNvGrpSpPr/>
        <p:nvPr/>
      </p:nvGrpSpPr>
      <p:grpSpPr>
        <a:xfrm>
          <a:off x="0" y="0"/>
          <a:ext cx="0" cy="0"/>
          <a:chOff x="0" y="0"/>
          <a:chExt cx="0" cy="0"/>
        </a:xfrm>
      </p:grpSpPr>
      <p:grpSp>
        <p:nvGrpSpPr>
          <p:cNvPr id="1496" name="Google Shape;1496;p17"/>
          <p:cNvGrpSpPr/>
          <p:nvPr/>
        </p:nvGrpSpPr>
        <p:grpSpPr>
          <a:xfrm>
            <a:off x="-566246" y="-536790"/>
            <a:ext cx="8377976" cy="1614718"/>
            <a:chOff x="-566246" y="-831315"/>
            <a:chExt cx="8377976" cy="1614718"/>
          </a:xfrm>
        </p:grpSpPr>
        <p:sp>
          <p:nvSpPr>
            <p:cNvPr id="1497" name="Google Shape;1497;p17"/>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17"/>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17"/>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17"/>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1501;p17"/>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1502;p17"/>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17"/>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17"/>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17"/>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17"/>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17"/>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1508;p17"/>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1509;p17"/>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1510;p17"/>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17"/>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17"/>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17"/>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17"/>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 name="Google Shape;1515;p17"/>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 name="Google Shape;1516;p17"/>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 name="Google Shape;1517;p17"/>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 name="Google Shape;1518;p17"/>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 name="Google Shape;1519;p17"/>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 name="Google Shape;1520;p17"/>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 name="Google Shape;1521;p17"/>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 name="Google Shape;1522;p17"/>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 name="Google Shape;1523;p17"/>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 name="Google Shape;1524;p17"/>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 name="Google Shape;1525;p17"/>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6" name="Google Shape;1526;p17"/>
          <p:cNvGrpSpPr/>
          <p:nvPr/>
        </p:nvGrpSpPr>
        <p:grpSpPr>
          <a:xfrm rot="5400000">
            <a:off x="617425" y="3321200"/>
            <a:ext cx="979800" cy="3475150"/>
            <a:chOff x="327125" y="2375600"/>
            <a:chExt cx="979800" cy="3475150"/>
          </a:xfrm>
        </p:grpSpPr>
        <p:sp>
          <p:nvSpPr>
            <p:cNvPr id="1527" name="Google Shape;1527;p17"/>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 name="Google Shape;1528;p17"/>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 name="Google Shape;1529;p17"/>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 name="Google Shape;1530;p17"/>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 name="Google Shape;1531;p17"/>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 name="Google Shape;1532;p17"/>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 name="Google Shape;1533;p17"/>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 name="Google Shape;1534;p17"/>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 name="Google Shape;1535;p17"/>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 name="Google Shape;1536;p17"/>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 name="Google Shape;1537;p17"/>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 name="Google Shape;1538;p17"/>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 name="Google Shape;1539;p17"/>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 name="Google Shape;1540;p17"/>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 name="Google Shape;1541;p17"/>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2" name="Google Shape;1542;p17"/>
          <p:cNvSpPr txBox="1">
            <a:spLocks noGrp="1"/>
          </p:cNvSpPr>
          <p:nvPr>
            <p:ph type="title"/>
          </p:nvPr>
        </p:nvSpPr>
        <p:spPr>
          <a:xfrm>
            <a:off x="720125" y="1639950"/>
            <a:ext cx="3250500" cy="508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43" name="Google Shape;1543;p17"/>
          <p:cNvSpPr txBox="1">
            <a:spLocks noGrp="1"/>
          </p:cNvSpPr>
          <p:nvPr>
            <p:ph type="subTitle" idx="1"/>
          </p:nvPr>
        </p:nvSpPr>
        <p:spPr>
          <a:xfrm>
            <a:off x="886200" y="2735875"/>
            <a:ext cx="3084300" cy="14172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1544"/>
        <p:cNvGrpSpPr/>
        <p:nvPr/>
      </p:nvGrpSpPr>
      <p:grpSpPr>
        <a:xfrm>
          <a:off x="0" y="0"/>
          <a:ext cx="0" cy="0"/>
          <a:chOff x="0" y="0"/>
          <a:chExt cx="0" cy="0"/>
        </a:xfrm>
      </p:grpSpPr>
      <p:grpSp>
        <p:nvGrpSpPr>
          <p:cNvPr id="1545" name="Google Shape;1545;p18"/>
          <p:cNvGrpSpPr/>
          <p:nvPr/>
        </p:nvGrpSpPr>
        <p:grpSpPr>
          <a:xfrm flipH="1">
            <a:off x="1364650" y="-536790"/>
            <a:ext cx="8377976" cy="1614718"/>
            <a:chOff x="-566246" y="-831315"/>
            <a:chExt cx="8377976" cy="1614718"/>
          </a:xfrm>
        </p:grpSpPr>
        <p:sp>
          <p:nvSpPr>
            <p:cNvPr id="1546" name="Google Shape;1546;p18"/>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 name="Google Shape;1547;p18"/>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 name="Google Shape;1548;p18"/>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 name="Google Shape;1549;p18"/>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 name="Google Shape;1550;p18"/>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 name="Google Shape;1551;p18"/>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 name="Google Shape;1552;p18"/>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3" name="Google Shape;1553;p18"/>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4" name="Google Shape;1554;p18"/>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5" name="Google Shape;1555;p18"/>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6" name="Google Shape;1556;p18"/>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7" name="Google Shape;1557;p18"/>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8" name="Google Shape;1558;p18"/>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9" name="Google Shape;1559;p18"/>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0" name="Google Shape;1560;p18"/>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1" name="Google Shape;1561;p18"/>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2" name="Google Shape;1562;p18"/>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3" name="Google Shape;1563;p18"/>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4" name="Google Shape;1564;p18"/>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5" name="Google Shape;1565;p18"/>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6" name="Google Shape;1566;p18"/>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 name="Google Shape;1567;p18"/>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 name="Google Shape;1568;p18"/>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 name="Google Shape;1569;p18"/>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 name="Google Shape;1570;p18"/>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 name="Google Shape;1571;p18"/>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 name="Google Shape;1572;p18"/>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 name="Google Shape;1573;p18"/>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 name="Google Shape;1574;p18"/>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75" name="Google Shape;1575;p18"/>
          <p:cNvGrpSpPr/>
          <p:nvPr/>
        </p:nvGrpSpPr>
        <p:grpSpPr>
          <a:xfrm rot="-5400000" flipH="1">
            <a:off x="7579155" y="3321200"/>
            <a:ext cx="979800" cy="3475150"/>
            <a:chOff x="327125" y="2375600"/>
            <a:chExt cx="979800" cy="3475150"/>
          </a:xfrm>
        </p:grpSpPr>
        <p:sp>
          <p:nvSpPr>
            <p:cNvPr id="1576" name="Google Shape;1576;p18"/>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 name="Google Shape;1577;p18"/>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 name="Google Shape;1578;p18"/>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 name="Google Shape;1579;p18"/>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 name="Google Shape;1580;p18"/>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 name="Google Shape;1581;p18"/>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 name="Google Shape;1582;p18"/>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 name="Google Shape;1583;p18"/>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 name="Google Shape;1584;p18"/>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 name="Google Shape;1585;p18"/>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 name="Google Shape;1586;p18"/>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 name="Google Shape;1587;p18"/>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 name="Google Shape;1588;p18"/>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 name="Google Shape;1589;p18"/>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 name="Google Shape;1590;p18"/>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91" name="Google Shape;1591;p18"/>
          <p:cNvSpPr txBox="1">
            <a:spLocks noGrp="1"/>
          </p:cNvSpPr>
          <p:nvPr>
            <p:ph type="title"/>
          </p:nvPr>
        </p:nvSpPr>
        <p:spPr>
          <a:xfrm>
            <a:off x="5173500" y="1639950"/>
            <a:ext cx="3250500" cy="5088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92" name="Google Shape;1592;p18"/>
          <p:cNvSpPr txBox="1">
            <a:spLocks noGrp="1"/>
          </p:cNvSpPr>
          <p:nvPr>
            <p:ph type="subTitle" idx="1"/>
          </p:nvPr>
        </p:nvSpPr>
        <p:spPr>
          <a:xfrm>
            <a:off x="5173375" y="2571750"/>
            <a:ext cx="3250500" cy="1503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1593"/>
        <p:cNvGrpSpPr/>
        <p:nvPr/>
      </p:nvGrpSpPr>
      <p:grpSpPr>
        <a:xfrm>
          <a:off x="0" y="0"/>
          <a:ext cx="0" cy="0"/>
          <a:chOff x="0" y="0"/>
          <a:chExt cx="0" cy="0"/>
        </a:xfrm>
      </p:grpSpPr>
      <p:grpSp>
        <p:nvGrpSpPr>
          <p:cNvPr id="1594" name="Google Shape;1594;p19"/>
          <p:cNvGrpSpPr/>
          <p:nvPr/>
        </p:nvGrpSpPr>
        <p:grpSpPr>
          <a:xfrm flipH="1">
            <a:off x="-370165" y="-2483486"/>
            <a:ext cx="7884219" cy="3433770"/>
            <a:chOff x="24125" y="294775"/>
            <a:chExt cx="7767703" cy="3383025"/>
          </a:xfrm>
        </p:grpSpPr>
        <p:sp>
          <p:nvSpPr>
            <p:cNvPr id="1595" name="Google Shape;1595;p19"/>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 name="Google Shape;1596;p19"/>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 name="Google Shape;1597;p19"/>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 name="Google Shape;1598;p19"/>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 name="Google Shape;1599;p19"/>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 name="Google Shape;1600;p19"/>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 name="Google Shape;1601;p19"/>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 name="Google Shape;1602;p19"/>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 name="Google Shape;1603;p19"/>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 name="Google Shape;1604;p19"/>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 name="Google Shape;1605;p19"/>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 name="Google Shape;1606;p19"/>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 name="Google Shape;1607;p19"/>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 name="Google Shape;1608;p19"/>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 name="Google Shape;1609;p19"/>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 name="Google Shape;1610;p19"/>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 name="Google Shape;1611;p19"/>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 name="Google Shape;1612;p19"/>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 name="Google Shape;1613;p19"/>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 name="Google Shape;1614;p19"/>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 name="Google Shape;1615;p19"/>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 name="Google Shape;1616;p19"/>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 name="Google Shape;1617;p19"/>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 name="Google Shape;1618;p19"/>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 name="Google Shape;1619;p19"/>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 name="Google Shape;1620;p19"/>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 name="Google Shape;1621;p19"/>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 name="Google Shape;1622;p19"/>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 name="Google Shape;1623;p19"/>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 name="Google Shape;1624;p19"/>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 name="Google Shape;1625;p19"/>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 name="Google Shape;1626;p19"/>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 name="Google Shape;1627;p19"/>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 name="Google Shape;1628;p19"/>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 name="Google Shape;1629;p19"/>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 name="Google Shape;1630;p19"/>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 name="Google Shape;1631;p19"/>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 name="Google Shape;1632;p19"/>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 name="Google Shape;1633;p19"/>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 name="Google Shape;1634;p19"/>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 name="Google Shape;1635;p19"/>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 name="Google Shape;1636;p19"/>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 name="Google Shape;1637;p19"/>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 name="Google Shape;1638;p19"/>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 name="Google Shape;1639;p19"/>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 name="Google Shape;1640;p19"/>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 name="Google Shape;1641;p19"/>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 name="Google Shape;1642;p19"/>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 name="Google Shape;1643;p19"/>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 name="Google Shape;1644;p19"/>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 name="Google Shape;1645;p19"/>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 name="Google Shape;1646;p19"/>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 name="Google Shape;1647;p19"/>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 name="Google Shape;1648;p19"/>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 name="Google Shape;1649;p19"/>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 name="Google Shape;1650;p19"/>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 name="Google Shape;1651;p19"/>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 name="Google Shape;1652;p19"/>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 name="Google Shape;1653;p19"/>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 name="Google Shape;1654;p19"/>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 name="Google Shape;1655;p19"/>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 name="Google Shape;1656;p19"/>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 name="Google Shape;1657;p19"/>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 name="Google Shape;1658;p19"/>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 name="Google Shape;1659;p19"/>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 name="Google Shape;1660;p19"/>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 name="Google Shape;1661;p19"/>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 name="Google Shape;1662;p19"/>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 name="Google Shape;1663;p19"/>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 name="Google Shape;1664;p19"/>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 name="Google Shape;1665;p19"/>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 name="Google Shape;1666;p19"/>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 name="Google Shape;1667;p19"/>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 name="Google Shape;1668;p19"/>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 name="Google Shape;1669;p19"/>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 name="Google Shape;1670;p19"/>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 name="Google Shape;1671;p19"/>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 name="Google Shape;1672;p19"/>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 name="Google Shape;1673;p19"/>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 name="Google Shape;1674;p19"/>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 name="Google Shape;1675;p19"/>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 name="Google Shape;1676;p19"/>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 name="Google Shape;1677;p19"/>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 name="Google Shape;1678;p19"/>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 name="Google Shape;1679;p19"/>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 name="Google Shape;1680;p19"/>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 name="Google Shape;1681;p19"/>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 name="Google Shape;1682;p19"/>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 name="Google Shape;1683;p19"/>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 name="Google Shape;1684;p19"/>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 name="Google Shape;1685;p19"/>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 name="Google Shape;1686;p19"/>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 name="Google Shape;1687;p19"/>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 name="Google Shape;1688;p19"/>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89" name="Google Shape;1689;p19"/>
          <p:cNvGrpSpPr/>
          <p:nvPr/>
        </p:nvGrpSpPr>
        <p:grpSpPr>
          <a:xfrm>
            <a:off x="7222182" y="4568872"/>
            <a:ext cx="881035" cy="290677"/>
            <a:chOff x="7222182" y="4568872"/>
            <a:chExt cx="881035" cy="290677"/>
          </a:xfrm>
        </p:grpSpPr>
        <p:sp>
          <p:nvSpPr>
            <p:cNvPr id="1690" name="Google Shape;1690;p19"/>
            <p:cNvSpPr/>
            <p:nvPr/>
          </p:nvSpPr>
          <p:spPr>
            <a:xfrm>
              <a:off x="7222182"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 name="Google Shape;1691;p19"/>
            <p:cNvSpPr/>
            <p:nvPr/>
          </p:nvSpPr>
          <p:spPr>
            <a:xfrm>
              <a:off x="7370543"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 name="Google Shape;1692;p19"/>
            <p:cNvSpPr/>
            <p:nvPr/>
          </p:nvSpPr>
          <p:spPr>
            <a:xfrm>
              <a:off x="7515820"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 name="Google Shape;1693;p19"/>
            <p:cNvSpPr/>
            <p:nvPr/>
          </p:nvSpPr>
          <p:spPr>
            <a:xfrm>
              <a:off x="7664180"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 name="Google Shape;1694;p19"/>
            <p:cNvSpPr/>
            <p:nvPr/>
          </p:nvSpPr>
          <p:spPr>
            <a:xfrm>
              <a:off x="7809457"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 name="Google Shape;1695;p19"/>
            <p:cNvSpPr/>
            <p:nvPr/>
          </p:nvSpPr>
          <p:spPr>
            <a:xfrm>
              <a:off x="7957817"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696" name="Google Shape;1696;p19"/>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7" name="Google Shape;1697;p19"/>
          <p:cNvSpPr txBox="1">
            <a:spLocks noGrp="1"/>
          </p:cNvSpPr>
          <p:nvPr>
            <p:ph type="subTitle" idx="1"/>
          </p:nvPr>
        </p:nvSpPr>
        <p:spPr>
          <a:xfrm>
            <a:off x="72000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698" name="Google Shape;1698;p19"/>
          <p:cNvSpPr txBox="1">
            <a:spLocks noGrp="1"/>
          </p:cNvSpPr>
          <p:nvPr>
            <p:ph type="title" idx="2"/>
          </p:nvPr>
        </p:nvSpPr>
        <p:spPr>
          <a:xfrm>
            <a:off x="72000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99" name="Google Shape;1699;p19"/>
          <p:cNvSpPr txBox="1">
            <a:spLocks noGrp="1"/>
          </p:cNvSpPr>
          <p:nvPr>
            <p:ph type="subTitle" idx="3"/>
          </p:nvPr>
        </p:nvSpPr>
        <p:spPr>
          <a:xfrm>
            <a:off x="72000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0" name="Google Shape;1700;p19"/>
          <p:cNvSpPr txBox="1">
            <a:spLocks noGrp="1"/>
          </p:cNvSpPr>
          <p:nvPr>
            <p:ph type="title" idx="4"/>
          </p:nvPr>
        </p:nvSpPr>
        <p:spPr>
          <a:xfrm>
            <a:off x="72000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1" name="Google Shape;1701;p19"/>
          <p:cNvSpPr txBox="1">
            <a:spLocks noGrp="1"/>
          </p:cNvSpPr>
          <p:nvPr>
            <p:ph type="subTitle" idx="5"/>
          </p:nvPr>
        </p:nvSpPr>
        <p:spPr>
          <a:xfrm>
            <a:off x="348885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2" name="Google Shape;1702;p19"/>
          <p:cNvSpPr txBox="1">
            <a:spLocks noGrp="1"/>
          </p:cNvSpPr>
          <p:nvPr>
            <p:ph type="title" idx="6"/>
          </p:nvPr>
        </p:nvSpPr>
        <p:spPr>
          <a:xfrm>
            <a:off x="348885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3" name="Google Shape;1703;p19"/>
          <p:cNvSpPr txBox="1">
            <a:spLocks noGrp="1"/>
          </p:cNvSpPr>
          <p:nvPr>
            <p:ph type="subTitle" idx="7"/>
          </p:nvPr>
        </p:nvSpPr>
        <p:spPr>
          <a:xfrm>
            <a:off x="348885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4" name="Google Shape;1704;p19"/>
          <p:cNvSpPr txBox="1">
            <a:spLocks noGrp="1"/>
          </p:cNvSpPr>
          <p:nvPr>
            <p:ph type="title" idx="8"/>
          </p:nvPr>
        </p:nvSpPr>
        <p:spPr>
          <a:xfrm>
            <a:off x="348885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5" name="Google Shape;1705;p19"/>
          <p:cNvSpPr txBox="1">
            <a:spLocks noGrp="1"/>
          </p:cNvSpPr>
          <p:nvPr>
            <p:ph type="subTitle" idx="9"/>
          </p:nvPr>
        </p:nvSpPr>
        <p:spPr>
          <a:xfrm>
            <a:off x="625770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6" name="Google Shape;1706;p19"/>
          <p:cNvSpPr txBox="1">
            <a:spLocks noGrp="1"/>
          </p:cNvSpPr>
          <p:nvPr>
            <p:ph type="title" idx="13"/>
          </p:nvPr>
        </p:nvSpPr>
        <p:spPr>
          <a:xfrm>
            <a:off x="625770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7" name="Google Shape;1707;p19"/>
          <p:cNvSpPr txBox="1">
            <a:spLocks noGrp="1"/>
          </p:cNvSpPr>
          <p:nvPr>
            <p:ph type="subTitle" idx="14"/>
          </p:nvPr>
        </p:nvSpPr>
        <p:spPr>
          <a:xfrm>
            <a:off x="625770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8" name="Google Shape;1708;p19"/>
          <p:cNvSpPr txBox="1">
            <a:spLocks noGrp="1"/>
          </p:cNvSpPr>
          <p:nvPr>
            <p:ph type="title" idx="15"/>
          </p:nvPr>
        </p:nvSpPr>
        <p:spPr>
          <a:xfrm>
            <a:off x="625770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1709"/>
        <p:cNvGrpSpPr/>
        <p:nvPr/>
      </p:nvGrpSpPr>
      <p:grpSpPr>
        <a:xfrm>
          <a:off x="0" y="0"/>
          <a:ext cx="0" cy="0"/>
          <a:chOff x="0" y="0"/>
          <a:chExt cx="0" cy="0"/>
        </a:xfrm>
      </p:grpSpPr>
      <p:grpSp>
        <p:nvGrpSpPr>
          <p:cNvPr id="1710" name="Google Shape;1710;p20"/>
          <p:cNvGrpSpPr/>
          <p:nvPr/>
        </p:nvGrpSpPr>
        <p:grpSpPr>
          <a:xfrm>
            <a:off x="730476" y="4569012"/>
            <a:ext cx="1602149" cy="244468"/>
            <a:chOff x="1675453" y="-1233273"/>
            <a:chExt cx="1032712" cy="157579"/>
          </a:xfrm>
        </p:grpSpPr>
        <p:sp>
          <p:nvSpPr>
            <p:cNvPr id="1711" name="Google Shape;1711;p20"/>
            <p:cNvSpPr/>
            <p:nvPr/>
          </p:nvSpPr>
          <p:spPr>
            <a:xfrm flipH="1">
              <a:off x="2562766" y="-1233273"/>
              <a:ext cx="145399" cy="157579"/>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 name="Google Shape;1712;p20"/>
            <p:cNvSpPr/>
            <p:nvPr/>
          </p:nvSpPr>
          <p:spPr>
            <a:xfrm flipH="1">
              <a:off x="2473573" y="-1233273"/>
              <a:ext cx="145982" cy="157579"/>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 name="Google Shape;1713;p20"/>
            <p:cNvSpPr/>
            <p:nvPr/>
          </p:nvSpPr>
          <p:spPr>
            <a:xfrm flipH="1">
              <a:off x="2384964" y="-1233273"/>
              <a:ext cx="145982" cy="157579"/>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 name="Google Shape;1714;p20"/>
            <p:cNvSpPr/>
            <p:nvPr/>
          </p:nvSpPr>
          <p:spPr>
            <a:xfrm flipH="1">
              <a:off x="2296354" y="-1233273"/>
              <a:ext cx="145982" cy="157579"/>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 name="Google Shape;1715;p20"/>
            <p:cNvSpPr/>
            <p:nvPr/>
          </p:nvSpPr>
          <p:spPr>
            <a:xfrm flipH="1">
              <a:off x="2207719" y="-1233273"/>
              <a:ext cx="145982" cy="157579"/>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 name="Google Shape;1716;p20"/>
            <p:cNvSpPr/>
            <p:nvPr/>
          </p:nvSpPr>
          <p:spPr>
            <a:xfrm flipH="1">
              <a:off x="2119110" y="-1233273"/>
              <a:ext cx="145982" cy="157579"/>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 name="Google Shape;1717;p20"/>
            <p:cNvSpPr/>
            <p:nvPr/>
          </p:nvSpPr>
          <p:spPr>
            <a:xfrm flipH="1">
              <a:off x="2030500" y="-1233273"/>
              <a:ext cx="145982" cy="157579"/>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 name="Google Shape;1718;p20"/>
            <p:cNvSpPr/>
            <p:nvPr/>
          </p:nvSpPr>
          <p:spPr>
            <a:xfrm flipH="1">
              <a:off x="1941891" y="-1233273"/>
              <a:ext cx="145399" cy="157579"/>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 name="Google Shape;1719;p20"/>
            <p:cNvSpPr/>
            <p:nvPr/>
          </p:nvSpPr>
          <p:spPr>
            <a:xfrm flipH="1">
              <a:off x="1853256" y="-1233273"/>
              <a:ext cx="145399" cy="157579"/>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 name="Google Shape;1720;p20"/>
            <p:cNvSpPr/>
            <p:nvPr/>
          </p:nvSpPr>
          <p:spPr>
            <a:xfrm flipH="1">
              <a:off x="1764063" y="-1233273"/>
              <a:ext cx="145982" cy="157579"/>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 name="Google Shape;1721;p20"/>
            <p:cNvSpPr/>
            <p:nvPr/>
          </p:nvSpPr>
          <p:spPr>
            <a:xfrm flipH="1">
              <a:off x="1675453" y="-1233273"/>
              <a:ext cx="145982" cy="157579"/>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22" name="Google Shape;1722;p20"/>
          <p:cNvGrpSpPr/>
          <p:nvPr/>
        </p:nvGrpSpPr>
        <p:grpSpPr>
          <a:xfrm>
            <a:off x="8488400" y="2728975"/>
            <a:ext cx="1552150" cy="3475150"/>
            <a:chOff x="327125" y="2375600"/>
            <a:chExt cx="1552150" cy="3475150"/>
          </a:xfrm>
        </p:grpSpPr>
        <p:sp>
          <p:nvSpPr>
            <p:cNvPr id="1723" name="Google Shape;1723;p20"/>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 name="Google Shape;1724;p20"/>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 name="Google Shape;1725;p20"/>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 name="Google Shape;1726;p20"/>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 name="Google Shape;1727;p20"/>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 name="Google Shape;1728;p20"/>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 name="Google Shape;1729;p20"/>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 name="Google Shape;1730;p20"/>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 name="Google Shape;1731;p20"/>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 name="Google Shape;1732;p20"/>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 name="Google Shape;1733;p20"/>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 name="Google Shape;1734;p20"/>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 name="Google Shape;1735;p20"/>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 name="Google Shape;1736;p20"/>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 name="Google Shape;1737;p20"/>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 name="Google Shape;1738;p20"/>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 name="Google Shape;1739;p20"/>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 name="Google Shape;1740;p20"/>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 name="Google Shape;1741;p20"/>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 name="Google Shape;1742;p20"/>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 name="Google Shape;1743;p20"/>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44" name="Google Shape;1744;p20"/>
          <p:cNvGrpSpPr/>
          <p:nvPr/>
        </p:nvGrpSpPr>
        <p:grpSpPr>
          <a:xfrm>
            <a:off x="-364925" y="-2353500"/>
            <a:ext cx="9644000" cy="3383025"/>
            <a:chOff x="-364925" y="-2353500"/>
            <a:chExt cx="9644000" cy="3383025"/>
          </a:xfrm>
        </p:grpSpPr>
        <p:grpSp>
          <p:nvGrpSpPr>
            <p:cNvPr id="1745" name="Google Shape;1745;p20"/>
            <p:cNvGrpSpPr/>
            <p:nvPr/>
          </p:nvGrpSpPr>
          <p:grpSpPr>
            <a:xfrm>
              <a:off x="-364925" y="-2353500"/>
              <a:ext cx="9644000" cy="3383025"/>
              <a:chOff x="-364925" y="-1720950"/>
              <a:chExt cx="9644000" cy="3383025"/>
            </a:xfrm>
          </p:grpSpPr>
          <p:grpSp>
            <p:nvGrpSpPr>
              <p:cNvPr id="1746" name="Google Shape;1746;p20"/>
              <p:cNvGrpSpPr/>
              <p:nvPr/>
            </p:nvGrpSpPr>
            <p:grpSpPr>
              <a:xfrm flipH="1">
                <a:off x="-364925" y="-1720950"/>
                <a:ext cx="8364453" cy="3383025"/>
                <a:chOff x="-572625" y="294775"/>
                <a:chExt cx="8364453" cy="3383025"/>
              </a:xfrm>
            </p:grpSpPr>
            <p:sp>
              <p:nvSpPr>
                <p:cNvPr id="1747" name="Google Shape;1747;p20"/>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 name="Google Shape;1748;p20"/>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 name="Google Shape;1749;p20"/>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 name="Google Shape;1750;p20"/>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 name="Google Shape;1751;p20"/>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 name="Google Shape;1752;p20"/>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 name="Google Shape;1753;p20"/>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 name="Google Shape;1754;p20"/>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 name="Google Shape;1755;p20"/>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 name="Google Shape;1756;p20"/>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 name="Google Shape;1757;p20"/>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 name="Google Shape;1758;p20"/>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 name="Google Shape;1759;p20"/>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 name="Google Shape;1760;p20"/>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 name="Google Shape;1761;p20"/>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 name="Google Shape;1762;p20"/>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 name="Google Shape;1763;p20"/>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 name="Google Shape;1764;p20"/>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 name="Google Shape;1765;p20"/>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 name="Google Shape;1766;p20"/>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 name="Google Shape;1767;p20"/>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 name="Google Shape;1768;p20"/>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 name="Google Shape;1769;p20"/>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 name="Google Shape;1770;p20"/>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 name="Google Shape;1771;p20"/>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 name="Google Shape;1772;p20"/>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 name="Google Shape;1773;p20"/>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 name="Google Shape;1774;p20"/>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 name="Google Shape;1775;p20"/>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 name="Google Shape;1776;p20"/>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 name="Google Shape;1777;p20"/>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 name="Google Shape;1778;p20"/>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 name="Google Shape;1779;p20"/>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 name="Google Shape;1780;p20"/>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 name="Google Shape;1781;p20"/>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 name="Google Shape;1782;p20"/>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 name="Google Shape;1783;p20"/>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 name="Google Shape;1784;p20"/>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 name="Google Shape;1785;p20"/>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 name="Google Shape;1786;p20"/>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 name="Google Shape;1787;p20"/>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 name="Google Shape;1788;p20"/>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 name="Google Shape;1789;p20"/>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 name="Google Shape;1790;p20"/>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 name="Google Shape;1791;p20"/>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 name="Google Shape;1792;p20"/>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 name="Google Shape;1793;p20"/>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 name="Google Shape;1794;p20"/>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 name="Google Shape;1795;p20"/>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 name="Google Shape;1796;p20"/>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 name="Google Shape;1797;p20"/>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 name="Google Shape;1798;p20"/>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 name="Google Shape;1799;p20"/>
                <p:cNvSpPr/>
                <p:nvPr/>
              </p:nvSpPr>
              <p:spPr>
                <a:xfrm>
                  <a:off x="-572625" y="2889150"/>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 name="Google Shape;1800;p20"/>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 name="Google Shape;1801;p20"/>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 name="Google Shape;1802;p20"/>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 name="Google Shape;1803;p20"/>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 name="Google Shape;1804;p20"/>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 name="Google Shape;1805;p20"/>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 name="Google Shape;1806;p20"/>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 name="Google Shape;1807;p20"/>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 name="Google Shape;1808;p20"/>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 name="Google Shape;1809;p20"/>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 name="Google Shape;1810;p20"/>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 name="Google Shape;1811;p20"/>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 name="Google Shape;1812;p20"/>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 name="Google Shape;1813;p20"/>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4" name="Google Shape;1814;p20"/>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5" name="Google Shape;1815;p20"/>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6" name="Google Shape;1816;p20"/>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7" name="Google Shape;1817;p20"/>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8" name="Google Shape;1818;p20"/>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9" name="Google Shape;1819;p20"/>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0" name="Google Shape;1820;p20"/>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1" name="Google Shape;1821;p20"/>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2" name="Google Shape;1822;p20"/>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3" name="Google Shape;1823;p20"/>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4" name="Google Shape;1824;p20"/>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5" name="Google Shape;1825;p20"/>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6" name="Google Shape;1826;p20"/>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7" name="Google Shape;1827;p20"/>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8" name="Google Shape;1828;p20"/>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9" name="Google Shape;1829;p20"/>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0" name="Google Shape;1830;p20"/>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1" name="Google Shape;1831;p20"/>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2" name="Google Shape;1832;p20"/>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3" name="Google Shape;1833;p20"/>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4" name="Google Shape;1834;p20"/>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5" name="Google Shape;1835;p20"/>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6" name="Google Shape;1836;p20"/>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7" name="Google Shape;1837;p20"/>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8" name="Google Shape;1838;p20"/>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9" name="Google Shape;1839;p20"/>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0" name="Google Shape;1840;p20"/>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841" name="Google Shape;1841;p20"/>
              <p:cNvCxnSpPr/>
              <p:nvPr/>
            </p:nvCxnSpPr>
            <p:spPr>
              <a:xfrm>
                <a:off x="7315575" y="705500"/>
                <a:ext cx="1963500" cy="0"/>
              </a:xfrm>
              <a:prstGeom prst="straightConnector1">
                <a:avLst/>
              </a:prstGeom>
              <a:noFill/>
              <a:ln w="19050" cap="flat" cmpd="sng">
                <a:solidFill>
                  <a:schemeClr val="accent1"/>
                </a:solidFill>
                <a:prstDash val="solid"/>
                <a:round/>
                <a:headEnd type="none" w="med" len="med"/>
                <a:tailEnd type="none" w="med" len="med"/>
              </a:ln>
            </p:spPr>
          </p:cxnSp>
        </p:grpSp>
        <p:sp>
          <p:nvSpPr>
            <p:cNvPr id="1842" name="Google Shape;1842;p20"/>
            <p:cNvSpPr/>
            <p:nvPr/>
          </p:nvSpPr>
          <p:spPr>
            <a:xfrm flipH="1">
              <a:off x="6008353" y="-398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843" name="Google Shape;1843;p20"/>
          <p:cNvSpPr txBox="1">
            <a:spLocks noGrp="1"/>
          </p:cNvSpPr>
          <p:nvPr>
            <p:ph type="title"/>
          </p:nvPr>
        </p:nvSpPr>
        <p:spPr>
          <a:xfrm>
            <a:off x="720000" y="314175"/>
            <a:ext cx="7704000" cy="893400"/>
          </a:xfrm>
          <a:prstGeom prst="rect">
            <a:avLst/>
          </a:prstGeom>
        </p:spPr>
        <p:txBody>
          <a:bodyPr spcFirstLastPara="1" wrap="square" lIns="0" tIns="0" rIns="0" bIns="0" anchor="t" anchorCtr="0">
            <a:noAutofit/>
          </a:bodyPr>
          <a:lstStyle>
            <a:lvl1pPr lvl="0" rtl="0">
              <a:spcBef>
                <a:spcPts val="0"/>
              </a:spcBef>
              <a:spcAft>
                <a:spcPts val="0"/>
              </a:spcAft>
              <a:buSzPts val="3600"/>
              <a:buNone/>
              <a:defRPr sz="7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44" name="Google Shape;1844;p20"/>
          <p:cNvSpPr txBox="1">
            <a:spLocks noGrp="1"/>
          </p:cNvSpPr>
          <p:nvPr>
            <p:ph type="subTitle" idx="1"/>
          </p:nvPr>
        </p:nvSpPr>
        <p:spPr>
          <a:xfrm>
            <a:off x="3488850" y="1978325"/>
            <a:ext cx="2166300" cy="1584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845" name="Google Shape;1845;p20"/>
          <p:cNvSpPr txBox="1"/>
          <p:nvPr/>
        </p:nvSpPr>
        <p:spPr>
          <a:xfrm>
            <a:off x="2493000" y="3787200"/>
            <a:ext cx="4158000" cy="525000"/>
          </a:xfrm>
          <a:prstGeom prst="rect">
            <a:avLst/>
          </a:prstGeom>
          <a:noFill/>
          <a:ln>
            <a:noFill/>
          </a:ln>
        </p:spPr>
        <p:txBody>
          <a:bodyPr spcFirstLastPara="1" wrap="square" lIns="0" tIns="0" rIns="0" bIns="0" anchor="t" anchorCtr="0">
            <a:noAutofit/>
          </a:bodyPr>
          <a:lstStyle/>
          <a:p>
            <a:pPr marL="0" lvl="0" indent="0" algn="ctr" rtl="0">
              <a:lnSpc>
                <a:spcPct val="90000"/>
              </a:lnSpc>
              <a:spcBef>
                <a:spcPts val="0"/>
              </a:spcBef>
              <a:spcAft>
                <a:spcPts val="0"/>
              </a:spcAft>
              <a:buNone/>
            </a:pPr>
            <a:r>
              <a:rPr lang="en" sz="1200">
                <a:solidFill>
                  <a:schemeClr val="dk1"/>
                </a:solidFill>
                <a:latin typeface="Roboto"/>
                <a:ea typeface="Roboto"/>
                <a:cs typeface="Roboto"/>
                <a:sym typeface="Roboto"/>
              </a:rPr>
              <a:t>CREDITS: This presentation template was created by </a:t>
            </a:r>
            <a:r>
              <a:rPr lang="en" sz="1200" b="1">
                <a:solidFill>
                  <a:schemeClr val="dk2"/>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including icons by </a:t>
            </a:r>
            <a:r>
              <a:rPr lang="en" sz="1200" b="1">
                <a:solidFill>
                  <a:schemeClr val="dk2"/>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and infographics &amp; images by </a:t>
            </a:r>
            <a:r>
              <a:rPr lang="en" sz="1200" b="1">
                <a:solidFill>
                  <a:schemeClr val="dk2"/>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endParaRPr dirty="0">
              <a:solidFill>
                <a:schemeClr val="dk1"/>
              </a:solidFill>
              <a:latin typeface="Roboto"/>
              <a:ea typeface="Roboto"/>
              <a:cs typeface="Roboto"/>
              <a:sym typeface="Robo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184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5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54"/>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855"/>
        <p:cNvGrpSpPr/>
        <p:nvPr/>
      </p:nvGrpSpPr>
      <p:grpSpPr>
        <a:xfrm>
          <a:off x="0" y="0"/>
          <a:ext cx="0" cy="0"/>
          <a:chOff x="0" y="0"/>
          <a:chExt cx="0" cy="0"/>
        </a:xfrm>
      </p:grpSpPr>
      <p:sp>
        <p:nvSpPr>
          <p:cNvPr id="1856" name="Google Shape;1856;p2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3"/>
        <p:cNvGrpSpPr/>
        <p:nvPr/>
      </p:nvGrpSpPr>
      <p:grpSpPr>
        <a:xfrm>
          <a:off x="0" y="0"/>
          <a:ext cx="0" cy="0"/>
          <a:chOff x="0" y="0"/>
          <a:chExt cx="0" cy="0"/>
        </a:xfrm>
      </p:grpSpPr>
      <p:grpSp>
        <p:nvGrpSpPr>
          <p:cNvPr id="224" name="Google Shape;224;p4"/>
          <p:cNvGrpSpPr/>
          <p:nvPr/>
        </p:nvGrpSpPr>
        <p:grpSpPr>
          <a:xfrm>
            <a:off x="-566246" y="-831315"/>
            <a:ext cx="8377976" cy="1614718"/>
            <a:chOff x="-566246" y="-831315"/>
            <a:chExt cx="8377976" cy="1614718"/>
          </a:xfrm>
        </p:grpSpPr>
        <p:sp>
          <p:nvSpPr>
            <p:cNvPr id="225" name="Google Shape;225;p4"/>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4"/>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4"/>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4"/>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4"/>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4"/>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4"/>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4"/>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4"/>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4"/>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 name="Google Shape;235;p4"/>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4"/>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4"/>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4"/>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4"/>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4"/>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4"/>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4"/>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4"/>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4"/>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4"/>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4"/>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4"/>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4"/>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4"/>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4"/>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4"/>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4"/>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4"/>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4" name="Google Shape;254;p4"/>
          <p:cNvGrpSpPr/>
          <p:nvPr/>
        </p:nvGrpSpPr>
        <p:grpSpPr>
          <a:xfrm>
            <a:off x="5926468" y="4708190"/>
            <a:ext cx="2668622" cy="250644"/>
            <a:chOff x="5926468" y="4708190"/>
            <a:chExt cx="2668622" cy="250644"/>
          </a:xfrm>
        </p:grpSpPr>
        <p:sp>
          <p:nvSpPr>
            <p:cNvPr id="255" name="Google Shape;255;p4"/>
            <p:cNvSpPr/>
            <p:nvPr/>
          </p:nvSpPr>
          <p:spPr>
            <a:xfrm>
              <a:off x="592646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4"/>
            <p:cNvSpPr/>
            <p:nvPr/>
          </p:nvSpPr>
          <p:spPr>
            <a:xfrm>
              <a:off x="6089868"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4"/>
            <p:cNvSpPr/>
            <p:nvPr/>
          </p:nvSpPr>
          <p:spPr>
            <a:xfrm>
              <a:off x="6250552"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4"/>
            <p:cNvSpPr/>
            <p:nvPr/>
          </p:nvSpPr>
          <p:spPr>
            <a:xfrm>
              <a:off x="641112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4"/>
            <p:cNvSpPr/>
            <p:nvPr/>
          </p:nvSpPr>
          <p:spPr>
            <a:xfrm>
              <a:off x="6571813"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4"/>
            <p:cNvSpPr/>
            <p:nvPr/>
          </p:nvSpPr>
          <p:spPr>
            <a:xfrm>
              <a:off x="6732497" y="4708190"/>
              <a:ext cx="89958" cy="250644"/>
            </a:xfrm>
            <a:custGeom>
              <a:avLst/>
              <a:gdLst/>
              <a:ahLst/>
              <a:cxnLst/>
              <a:rect l="l" t="t" r="r" b="b"/>
              <a:pathLst>
                <a:path w="828" h="2307" extrusionOk="0">
                  <a:moveTo>
                    <a:pt x="0" y="0"/>
                  </a:moveTo>
                  <a:lnTo>
                    <a:pt x="0" y="2306"/>
                  </a:lnTo>
                  <a:lnTo>
                    <a:pt x="827" y="2306"/>
                  </a:lnTo>
                  <a:lnTo>
                    <a:pt x="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4"/>
            <p:cNvSpPr/>
            <p:nvPr/>
          </p:nvSpPr>
          <p:spPr>
            <a:xfrm>
              <a:off x="689578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4"/>
            <p:cNvSpPr/>
            <p:nvPr/>
          </p:nvSpPr>
          <p:spPr>
            <a:xfrm>
              <a:off x="7056473"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 name="Google Shape;263;p4"/>
            <p:cNvSpPr/>
            <p:nvPr/>
          </p:nvSpPr>
          <p:spPr>
            <a:xfrm>
              <a:off x="721715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 name="Google Shape;264;p4"/>
            <p:cNvSpPr/>
            <p:nvPr/>
          </p:nvSpPr>
          <p:spPr>
            <a:xfrm>
              <a:off x="7377842"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4"/>
            <p:cNvSpPr/>
            <p:nvPr/>
          </p:nvSpPr>
          <p:spPr>
            <a:xfrm>
              <a:off x="7541134"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4"/>
            <p:cNvSpPr/>
            <p:nvPr/>
          </p:nvSpPr>
          <p:spPr>
            <a:xfrm>
              <a:off x="770181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4"/>
            <p:cNvSpPr/>
            <p:nvPr/>
          </p:nvSpPr>
          <p:spPr>
            <a:xfrm>
              <a:off x="786250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4"/>
            <p:cNvSpPr/>
            <p:nvPr/>
          </p:nvSpPr>
          <p:spPr>
            <a:xfrm>
              <a:off x="802307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4"/>
            <p:cNvSpPr/>
            <p:nvPr/>
          </p:nvSpPr>
          <p:spPr>
            <a:xfrm>
              <a:off x="818647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4"/>
            <p:cNvSpPr/>
            <p:nvPr/>
          </p:nvSpPr>
          <p:spPr>
            <a:xfrm>
              <a:off x="834716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4"/>
            <p:cNvSpPr/>
            <p:nvPr/>
          </p:nvSpPr>
          <p:spPr>
            <a:xfrm>
              <a:off x="850784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72" name="Google Shape;272;p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3" name="Google Shape;273;p4"/>
          <p:cNvSpPr txBox="1">
            <a:spLocks noGrp="1"/>
          </p:cNvSpPr>
          <p:nvPr>
            <p:ph type="body" idx="1"/>
          </p:nvPr>
        </p:nvSpPr>
        <p:spPr>
          <a:xfrm>
            <a:off x="720000" y="1242425"/>
            <a:ext cx="7704000" cy="3326700"/>
          </a:xfrm>
          <a:prstGeom prst="rect">
            <a:avLst/>
          </a:prstGeom>
        </p:spPr>
        <p:txBody>
          <a:bodyPr spcFirstLastPara="1" wrap="square" lIns="0" tIns="0" rIns="0" bIns="0" anchor="t" anchorCtr="0">
            <a:noAutofit/>
          </a:bodyPr>
          <a:lstStyle>
            <a:lvl1pPr marL="457200" lvl="0" indent="-330200">
              <a:lnSpc>
                <a:spcPct val="100000"/>
              </a:lnSpc>
              <a:spcBef>
                <a:spcPts val="0"/>
              </a:spcBef>
              <a:spcAft>
                <a:spcPts val="0"/>
              </a:spcAft>
              <a:buClr>
                <a:schemeClr val="dk2"/>
              </a:buClr>
              <a:buSzPts val="1600"/>
              <a:buChar char="●"/>
              <a:defRPr sz="1200"/>
            </a:lvl1pPr>
            <a:lvl2pPr marL="914400" lvl="1" indent="-330200">
              <a:spcBef>
                <a:spcPts val="16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4"/>
        <p:cNvGrpSpPr/>
        <p:nvPr/>
      </p:nvGrpSpPr>
      <p:grpSpPr>
        <a:xfrm>
          <a:off x="0" y="0"/>
          <a:ext cx="0" cy="0"/>
          <a:chOff x="0" y="0"/>
          <a:chExt cx="0" cy="0"/>
        </a:xfrm>
      </p:grpSpPr>
      <p:grpSp>
        <p:nvGrpSpPr>
          <p:cNvPr id="275" name="Google Shape;275;p5"/>
          <p:cNvGrpSpPr/>
          <p:nvPr/>
        </p:nvGrpSpPr>
        <p:grpSpPr>
          <a:xfrm flipH="1">
            <a:off x="-741540" y="-2483486"/>
            <a:ext cx="7884219" cy="3433770"/>
            <a:chOff x="24125" y="294775"/>
            <a:chExt cx="7767703" cy="3383025"/>
          </a:xfrm>
        </p:grpSpPr>
        <p:sp>
          <p:nvSpPr>
            <p:cNvPr id="276" name="Google Shape;276;p5"/>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 name="Google Shape;277;p5"/>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5"/>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5"/>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5"/>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5"/>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5"/>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5"/>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5"/>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5"/>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5"/>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 name="Google Shape;287;p5"/>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 name="Google Shape;288;p5"/>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5"/>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5"/>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5"/>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5"/>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5"/>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5"/>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 name="Google Shape;295;p5"/>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5"/>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297;p5"/>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5"/>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299;p5"/>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5"/>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301;p5"/>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5"/>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5"/>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 name="Google Shape;304;p5"/>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5"/>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5"/>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5"/>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5"/>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5"/>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5"/>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5"/>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5"/>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5"/>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5"/>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5"/>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5"/>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5"/>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5"/>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5"/>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5"/>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5"/>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5"/>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5"/>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5"/>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5"/>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5"/>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5"/>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5"/>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5"/>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5"/>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5"/>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5"/>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5"/>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5"/>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5"/>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 name="Google Shape;336;p5"/>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337;p5"/>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5"/>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339;p5"/>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5"/>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341;p5"/>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5"/>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343;p5"/>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5"/>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 name="Google Shape;345;p5"/>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 name="Google Shape;346;p5"/>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 name="Google Shape;347;p5"/>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 name="Google Shape;348;p5"/>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349;p5"/>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 name="Google Shape;350;p5"/>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351;p5"/>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5"/>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5"/>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5"/>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5"/>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5"/>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5"/>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5"/>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359;p5"/>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 name="Google Shape;360;p5"/>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5"/>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5"/>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5"/>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5"/>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5"/>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 name="Google Shape;366;p5"/>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5"/>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5"/>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5"/>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0" name="Google Shape;370;p5"/>
          <p:cNvGrpSpPr/>
          <p:nvPr/>
        </p:nvGrpSpPr>
        <p:grpSpPr>
          <a:xfrm>
            <a:off x="8757750" y="2728975"/>
            <a:ext cx="1552150" cy="3475150"/>
            <a:chOff x="327125" y="2375600"/>
            <a:chExt cx="1552150" cy="3475150"/>
          </a:xfrm>
        </p:grpSpPr>
        <p:sp>
          <p:nvSpPr>
            <p:cNvPr id="371" name="Google Shape;371;p5"/>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5"/>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5"/>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5"/>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5"/>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5"/>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 name="Google Shape;377;p5"/>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5"/>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379;p5"/>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 name="Google Shape;380;p5"/>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5"/>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382;p5"/>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383;p5"/>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384;p5"/>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 name="Google Shape;385;p5"/>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 name="Google Shape;386;p5"/>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 name="Google Shape;387;p5"/>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388;p5"/>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389;p5"/>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 name="Google Shape;390;p5"/>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 name="Google Shape;391;p5"/>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92" name="Google Shape;392;p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93" name="Google Shape;393;p5"/>
          <p:cNvSpPr txBox="1">
            <a:spLocks noGrp="1"/>
          </p:cNvSpPr>
          <p:nvPr>
            <p:ph type="subTitle" idx="1"/>
          </p:nvPr>
        </p:nvSpPr>
        <p:spPr>
          <a:xfrm>
            <a:off x="1216375" y="3517675"/>
            <a:ext cx="2693700" cy="105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4" name="Google Shape;394;p5"/>
          <p:cNvSpPr txBox="1">
            <a:spLocks noGrp="1"/>
          </p:cNvSpPr>
          <p:nvPr>
            <p:ph type="subTitle" idx="2"/>
          </p:nvPr>
        </p:nvSpPr>
        <p:spPr>
          <a:xfrm>
            <a:off x="5234100" y="3517675"/>
            <a:ext cx="2693700" cy="105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5" name="Google Shape;395;p5"/>
          <p:cNvSpPr txBox="1">
            <a:spLocks noGrp="1"/>
          </p:cNvSpPr>
          <p:nvPr>
            <p:ph type="title" idx="3"/>
          </p:nvPr>
        </p:nvSpPr>
        <p:spPr>
          <a:xfrm>
            <a:off x="1216350" y="2984775"/>
            <a:ext cx="2693700" cy="3534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96" name="Google Shape;396;p5"/>
          <p:cNvSpPr txBox="1">
            <a:spLocks noGrp="1"/>
          </p:cNvSpPr>
          <p:nvPr>
            <p:ph type="title" idx="4"/>
          </p:nvPr>
        </p:nvSpPr>
        <p:spPr>
          <a:xfrm>
            <a:off x="5234100" y="2984775"/>
            <a:ext cx="2693700" cy="3534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7"/>
        <p:cNvGrpSpPr/>
        <p:nvPr/>
      </p:nvGrpSpPr>
      <p:grpSpPr>
        <a:xfrm>
          <a:off x="0" y="0"/>
          <a:ext cx="0" cy="0"/>
          <a:chOff x="0" y="0"/>
          <a:chExt cx="0" cy="0"/>
        </a:xfrm>
      </p:grpSpPr>
      <p:grpSp>
        <p:nvGrpSpPr>
          <p:cNvPr id="398" name="Google Shape;398;p6"/>
          <p:cNvGrpSpPr/>
          <p:nvPr/>
        </p:nvGrpSpPr>
        <p:grpSpPr>
          <a:xfrm>
            <a:off x="3139285" y="-1283134"/>
            <a:ext cx="7944547" cy="2608119"/>
            <a:chOff x="3748885" y="-758409"/>
            <a:chExt cx="7944547" cy="2608119"/>
          </a:xfrm>
        </p:grpSpPr>
        <p:sp>
          <p:nvSpPr>
            <p:cNvPr id="399" name="Google Shape;399;p6"/>
            <p:cNvSpPr/>
            <p:nvPr/>
          </p:nvSpPr>
          <p:spPr>
            <a:xfrm>
              <a:off x="6227221" y="-646632"/>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 name="Google Shape;400;p6"/>
            <p:cNvSpPr/>
            <p:nvPr/>
          </p:nvSpPr>
          <p:spPr>
            <a:xfrm>
              <a:off x="5068827" y="-47286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 name="Google Shape;401;p6"/>
            <p:cNvSpPr/>
            <p:nvPr/>
          </p:nvSpPr>
          <p:spPr>
            <a:xfrm>
              <a:off x="5440673" y="120784"/>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 name="Google Shape;402;p6"/>
            <p:cNvSpPr/>
            <p:nvPr/>
          </p:nvSpPr>
          <p:spPr>
            <a:xfrm>
              <a:off x="4735806" y="252861"/>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 name="Google Shape;403;p6"/>
            <p:cNvSpPr/>
            <p:nvPr/>
          </p:nvSpPr>
          <p:spPr>
            <a:xfrm>
              <a:off x="3809085" y="-758409"/>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 name="Google Shape;404;p6"/>
            <p:cNvSpPr/>
            <p:nvPr/>
          </p:nvSpPr>
          <p:spPr>
            <a:xfrm>
              <a:off x="3809085" y="-49083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6"/>
            <p:cNvSpPr/>
            <p:nvPr/>
          </p:nvSpPr>
          <p:spPr>
            <a:xfrm>
              <a:off x="9826894" y="1712989"/>
              <a:ext cx="136721" cy="136721"/>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6"/>
            <p:cNvSpPr/>
            <p:nvPr/>
          </p:nvSpPr>
          <p:spPr>
            <a:xfrm>
              <a:off x="9850645" y="173674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6"/>
            <p:cNvSpPr/>
            <p:nvPr/>
          </p:nvSpPr>
          <p:spPr>
            <a:xfrm>
              <a:off x="8592628" y="81402"/>
              <a:ext cx="89218"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6"/>
            <p:cNvSpPr/>
            <p:nvPr/>
          </p:nvSpPr>
          <p:spPr>
            <a:xfrm>
              <a:off x="10934893" y="789187"/>
              <a:ext cx="89218"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6"/>
            <p:cNvSpPr/>
            <p:nvPr/>
          </p:nvSpPr>
          <p:spPr>
            <a:xfrm>
              <a:off x="6100372" y="-70976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6"/>
            <p:cNvSpPr/>
            <p:nvPr/>
          </p:nvSpPr>
          <p:spPr>
            <a:xfrm>
              <a:off x="6124123" y="-686014"/>
              <a:ext cx="88635" cy="89219"/>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6"/>
            <p:cNvSpPr/>
            <p:nvPr/>
          </p:nvSpPr>
          <p:spPr>
            <a:xfrm>
              <a:off x="6720105" y="-69527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6"/>
            <p:cNvSpPr/>
            <p:nvPr/>
          </p:nvSpPr>
          <p:spPr>
            <a:xfrm>
              <a:off x="10327898" y="42140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6"/>
            <p:cNvSpPr/>
            <p:nvPr/>
          </p:nvSpPr>
          <p:spPr>
            <a:xfrm>
              <a:off x="10136748" y="146682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6"/>
            <p:cNvSpPr/>
            <p:nvPr/>
          </p:nvSpPr>
          <p:spPr>
            <a:xfrm>
              <a:off x="8601890" y="119287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 name="Google Shape;415;p6"/>
            <p:cNvSpPr/>
            <p:nvPr/>
          </p:nvSpPr>
          <p:spPr>
            <a:xfrm>
              <a:off x="7411092" y="53665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416;p6"/>
            <p:cNvSpPr/>
            <p:nvPr/>
          </p:nvSpPr>
          <p:spPr>
            <a:xfrm>
              <a:off x="9285340" y="115697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 name="Google Shape;417;p6"/>
            <p:cNvSpPr/>
            <p:nvPr/>
          </p:nvSpPr>
          <p:spPr>
            <a:xfrm>
              <a:off x="7145822" y="-6917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 name="Google Shape;418;p6"/>
            <p:cNvSpPr/>
            <p:nvPr/>
          </p:nvSpPr>
          <p:spPr>
            <a:xfrm>
              <a:off x="7338672" y="-34139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 name="Google Shape;419;p6"/>
            <p:cNvSpPr/>
            <p:nvPr/>
          </p:nvSpPr>
          <p:spPr>
            <a:xfrm>
              <a:off x="7364174" y="-31533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 name="Google Shape;420;p6"/>
            <p:cNvSpPr/>
            <p:nvPr/>
          </p:nvSpPr>
          <p:spPr>
            <a:xfrm>
              <a:off x="5743599" y="-296229"/>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6"/>
            <p:cNvSpPr/>
            <p:nvPr/>
          </p:nvSpPr>
          <p:spPr>
            <a:xfrm>
              <a:off x="5430243" y="-296229"/>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 name="Google Shape;422;p6"/>
            <p:cNvSpPr/>
            <p:nvPr/>
          </p:nvSpPr>
          <p:spPr>
            <a:xfrm>
              <a:off x="4743317" y="-91199"/>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 name="Google Shape;423;p6"/>
            <p:cNvSpPr/>
            <p:nvPr/>
          </p:nvSpPr>
          <p:spPr>
            <a:xfrm>
              <a:off x="4288089" y="-539474"/>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424;p6"/>
            <p:cNvSpPr/>
            <p:nvPr/>
          </p:nvSpPr>
          <p:spPr>
            <a:xfrm>
              <a:off x="7000423" y="-67847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 name="Google Shape;425;p6"/>
            <p:cNvSpPr/>
            <p:nvPr/>
          </p:nvSpPr>
          <p:spPr>
            <a:xfrm>
              <a:off x="5041600" y="-50009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 name="Google Shape;426;p6"/>
            <p:cNvSpPr/>
            <p:nvPr/>
          </p:nvSpPr>
          <p:spPr>
            <a:xfrm>
              <a:off x="8632010" y="12124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 name="Google Shape;427;p6"/>
            <p:cNvSpPr/>
            <p:nvPr/>
          </p:nvSpPr>
          <p:spPr>
            <a:xfrm>
              <a:off x="7355470" y="17059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 name="Google Shape;428;p6"/>
            <p:cNvSpPr/>
            <p:nvPr/>
          </p:nvSpPr>
          <p:spPr>
            <a:xfrm>
              <a:off x="7469581" y="17059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 name="Google Shape;429;p6"/>
            <p:cNvSpPr/>
            <p:nvPr/>
          </p:nvSpPr>
          <p:spPr>
            <a:xfrm>
              <a:off x="7583109" y="17059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 name="Google Shape;430;p6"/>
            <p:cNvSpPr/>
            <p:nvPr/>
          </p:nvSpPr>
          <p:spPr>
            <a:xfrm>
              <a:off x="7697195"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 name="Google Shape;431;p6"/>
            <p:cNvSpPr/>
            <p:nvPr/>
          </p:nvSpPr>
          <p:spPr>
            <a:xfrm>
              <a:off x="7810723" y="17059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 name="Google Shape;432;p6"/>
            <p:cNvSpPr/>
            <p:nvPr/>
          </p:nvSpPr>
          <p:spPr>
            <a:xfrm>
              <a:off x="7924251" y="17059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 name="Google Shape;433;p6"/>
            <p:cNvSpPr/>
            <p:nvPr/>
          </p:nvSpPr>
          <p:spPr>
            <a:xfrm>
              <a:off x="8038337"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 name="Google Shape;434;p6"/>
            <p:cNvSpPr/>
            <p:nvPr/>
          </p:nvSpPr>
          <p:spPr>
            <a:xfrm>
              <a:off x="8151864" y="17059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 name="Google Shape;435;p6"/>
            <p:cNvSpPr/>
            <p:nvPr/>
          </p:nvSpPr>
          <p:spPr>
            <a:xfrm>
              <a:off x="6543445" y="95889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 name="Google Shape;436;p6"/>
            <p:cNvSpPr/>
            <p:nvPr/>
          </p:nvSpPr>
          <p:spPr>
            <a:xfrm>
              <a:off x="6754286" y="95889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 name="Google Shape;437;p6"/>
            <p:cNvSpPr/>
            <p:nvPr/>
          </p:nvSpPr>
          <p:spPr>
            <a:xfrm>
              <a:off x="6965101" y="95889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 name="Google Shape;438;p6"/>
            <p:cNvSpPr/>
            <p:nvPr/>
          </p:nvSpPr>
          <p:spPr>
            <a:xfrm>
              <a:off x="7176500" y="95889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 name="Google Shape;439;p6"/>
            <p:cNvSpPr/>
            <p:nvPr/>
          </p:nvSpPr>
          <p:spPr>
            <a:xfrm>
              <a:off x="7387341" y="95889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 name="Google Shape;440;p6"/>
            <p:cNvSpPr/>
            <p:nvPr/>
          </p:nvSpPr>
          <p:spPr>
            <a:xfrm>
              <a:off x="7598157" y="95889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 name="Google Shape;441;p6"/>
            <p:cNvSpPr/>
            <p:nvPr/>
          </p:nvSpPr>
          <p:spPr>
            <a:xfrm>
              <a:off x="3748885" y="-19798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 name="Google Shape;442;p6"/>
            <p:cNvSpPr/>
            <p:nvPr/>
          </p:nvSpPr>
          <p:spPr>
            <a:xfrm>
              <a:off x="4708100" y="215949"/>
              <a:ext cx="69046" cy="69077"/>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43" name="Google Shape;443;p6"/>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444" name="Google Shape;444;p6"/>
          <p:cNvGrpSpPr/>
          <p:nvPr/>
        </p:nvGrpSpPr>
        <p:grpSpPr>
          <a:xfrm flipH="1">
            <a:off x="-1056675" y="3555950"/>
            <a:ext cx="1552150" cy="3475150"/>
            <a:chOff x="327125" y="2375600"/>
            <a:chExt cx="1552150" cy="3475150"/>
          </a:xfrm>
        </p:grpSpPr>
        <p:sp>
          <p:nvSpPr>
            <p:cNvPr id="445" name="Google Shape;445;p6"/>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 name="Google Shape;446;p6"/>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6"/>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 name="Google Shape;448;p6"/>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 name="Google Shape;449;p6"/>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 name="Google Shape;450;p6"/>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 name="Google Shape;451;p6"/>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 name="Google Shape;452;p6"/>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453;p6"/>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6"/>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 name="Google Shape;455;p6"/>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6"/>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6"/>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 name="Google Shape;458;p6"/>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 name="Google Shape;459;p6"/>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 name="Google Shape;460;p6"/>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6"/>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 name="Google Shape;462;p6"/>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 name="Google Shape;463;p6"/>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 name="Google Shape;464;p6"/>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6"/>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43"/>
        <p:cNvGrpSpPr/>
        <p:nvPr/>
      </p:nvGrpSpPr>
      <p:grpSpPr>
        <a:xfrm>
          <a:off x="0" y="0"/>
          <a:ext cx="0" cy="0"/>
          <a:chOff x="0" y="0"/>
          <a:chExt cx="0" cy="0"/>
        </a:xfrm>
      </p:grpSpPr>
      <p:sp>
        <p:nvSpPr>
          <p:cNvPr id="544" name="Google Shape;544;p8"/>
          <p:cNvSpPr/>
          <p:nvPr/>
        </p:nvSpPr>
        <p:spPr>
          <a:xfrm>
            <a:off x="905550" y="1320600"/>
            <a:ext cx="7332900" cy="2502300"/>
          </a:xfrm>
          <a:prstGeom prst="rect">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545;p8"/>
          <p:cNvSpPr txBox="1">
            <a:spLocks noGrp="1"/>
          </p:cNvSpPr>
          <p:nvPr>
            <p:ph type="title"/>
          </p:nvPr>
        </p:nvSpPr>
        <p:spPr>
          <a:xfrm>
            <a:off x="1763250" y="1849800"/>
            <a:ext cx="5617500" cy="1443900"/>
          </a:xfrm>
          <a:prstGeom prst="rect">
            <a:avLst/>
          </a:prstGeom>
        </p:spPr>
        <p:txBody>
          <a:bodyPr spcFirstLastPara="1" wrap="square" lIns="0" tIns="0" rIns="0" bIns="0" anchor="ctr" anchorCtr="0">
            <a:noAutofit/>
          </a:bodyPr>
          <a:lstStyle>
            <a:lvl1pPr lvl="0">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6"/>
        <p:cNvGrpSpPr/>
        <p:nvPr/>
      </p:nvGrpSpPr>
      <p:grpSpPr>
        <a:xfrm>
          <a:off x="0" y="0"/>
          <a:ext cx="0" cy="0"/>
          <a:chOff x="0" y="0"/>
          <a:chExt cx="0" cy="0"/>
        </a:xfrm>
      </p:grpSpPr>
      <p:grpSp>
        <p:nvGrpSpPr>
          <p:cNvPr id="547" name="Google Shape;547;p9"/>
          <p:cNvGrpSpPr/>
          <p:nvPr/>
        </p:nvGrpSpPr>
        <p:grpSpPr>
          <a:xfrm flipH="1">
            <a:off x="-271725" y="-1955550"/>
            <a:ext cx="7767703" cy="3383025"/>
            <a:chOff x="24125" y="294775"/>
            <a:chExt cx="7767703" cy="3383025"/>
          </a:xfrm>
        </p:grpSpPr>
        <p:sp>
          <p:nvSpPr>
            <p:cNvPr id="548" name="Google Shape;548;p9"/>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9"/>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 name="Google Shape;550;p9"/>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551;p9"/>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 name="Google Shape;552;p9"/>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553;p9"/>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 name="Google Shape;554;p9"/>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9"/>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9"/>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557;p9"/>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 name="Google Shape;558;p9"/>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559;p9"/>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9"/>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9"/>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9"/>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563;p9"/>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 name="Google Shape;564;p9"/>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9"/>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 name="Google Shape;566;p9"/>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9"/>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9"/>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9"/>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 name="Google Shape;570;p9"/>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 name="Google Shape;571;p9"/>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 name="Google Shape;572;p9"/>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 name="Google Shape;573;p9"/>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 name="Google Shape;574;p9"/>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 name="Google Shape;575;p9"/>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 name="Google Shape;576;p9"/>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 name="Google Shape;577;p9"/>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 name="Google Shape;578;p9"/>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 name="Google Shape;579;p9"/>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 name="Google Shape;580;p9"/>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581;p9"/>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 name="Google Shape;582;p9"/>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 name="Google Shape;583;p9"/>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 name="Google Shape;584;p9"/>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 name="Google Shape;585;p9"/>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 name="Google Shape;586;p9"/>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 name="Google Shape;587;p9"/>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 name="Google Shape;588;p9"/>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 name="Google Shape;589;p9"/>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 name="Google Shape;590;p9"/>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 name="Google Shape;591;p9"/>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 name="Google Shape;592;p9"/>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 name="Google Shape;593;p9"/>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 name="Google Shape;594;p9"/>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 name="Google Shape;595;p9"/>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 name="Google Shape;596;p9"/>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 name="Google Shape;597;p9"/>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 name="Google Shape;598;p9"/>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 name="Google Shape;599;p9"/>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 name="Google Shape;600;p9"/>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9"/>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9"/>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 name="Google Shape;603;p9"/>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9"/>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605;p9"/>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 name="Google Shape;606;p9"/>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9"/>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9"/>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9"/>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 name="Google Shape;610;p9"/>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 name="Google Shape;611;p9"/>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 name="Google Shape;612;p9"/>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613;p9"/>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 name="Google Shape;614;p9"/>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 name="Google Shape;615;p9"/>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 name="Google Shape;616;p9"/>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617;p9"/>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 name="Google Shape;618;p9"/>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 name="Google Shape;619;p9"/>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 name="Google Shape;620;p9"/>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 name="Google Shape;621;p9"/>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 name="Google Shape;622;p9"/>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 name="Google Shape;623;p9"/>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 name="Google Shape;624;p9"/>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 name="Google Shape;625;p9"/>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 name="Google Shape;626;p9"/>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 name="Google Shape;627;p9"/>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 name="Google Shape;628;p9"/>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 name="Google Shape;629;p9"/>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 name="Google Shape;630;p9"/>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 name="Google Shape;631;p9"/>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 name="Google Shape;632;p9"/>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633;p9"/>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 name="Google Shape;634;p9"/>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9"/>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 name="Google Shape;636;p9"/>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 name="Google Shape;637;p9"/>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 name="Google Shape;638;p9"/>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 name="Google Shape;639;p9"/>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 name="Google Shape;640;p9"/>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 name="Google Shape;641;p9"/>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2" name="Google Shape;642;p9"/>
          <p:cNvGrpSpPr/>
          <p:nvPr/>
        </p:nvGrpSpPr>
        <p:grpSpPr>
          <a:xfrm>
            <a:off x="-64791" y="3334954"/>
            <a:ext cx="2438787" cy="1857515"/>
            <a:chOff x="-64791" y="3334954"/>
            <a:chExt cx="2438787" cy="1857515"/>
          </a:xfrm>
        </p:grpSpPr>
        <p:sp>
          <p:nvSpPr>
            <p:cNvPr id="643" name="Google Shape;643;p9"/>
            <p:cNvSpPr/>
            <p:nvPr/>
          </p:nvSpPr>
          <p:spPr>
            <a:xfrm>
              <a:off x="153233"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 name="Google Shape;644;p9"/>
            <p:cNvSpPr/>
            <p:nvPr/>
          </p:nvSpPr>
          <p:spPr>
            <a:xfrm>
              <a:off x="735872"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 name="Google Shape;645;p9"/>
            <p:cNvSpPr/>
            <p:nvPr/>
          </p:nvSpPr>
          <p:spPr>
            <a:xfrm>
              <a:off x="173449" y="4953367"/>
              <a:ext cx="527044" cy="101"/>
            </a:xfrm>
            <a:custGeom>
              <a:avLst/>
              <a:gdLst/>
              <a:ahLst/>
              <a:cxnLst/>
              <a:rect l="l" t="t" r="r" b="b"/>
              <a:pathLst>
                <a:path w="5214" h="1" fill="none" extrusionOk="0">
                  <a:moveTo>
                    <a:pt x="5214"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 name="Google Shape;646;p9"/>
            <p:cNvSpPr/>
            <p:nvPr/>
          </p:nvSpPr>
          <p:spPr>
            <a:xfrm>
              <a:off x="-26784" y="4811455"/>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 name="Google Shape;647;p9"/>
            <p:cNvSpPr/>
            <p:nvPr/>
          </p:nvSpPr>
          <p:spPr>
            <a:xfrm>
              <a:off x="1115" y="4735444"/>
              <a:ext cx="78642" cy="101"/>
            </a:xfrm>
            <a:custGeom>
              <a:avLst/>
              <a:gdLst/>
              <a:ahLst/>
              <a:cxnLst/>
              <a:rect l="l" t="t" r="r" b="b"/>
              <a:pathLst>
                <a:path w="778" h="1" fill="none" extrusionOk="0">
                  <a:moveTo>
                    <a:pt x="778"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 name="Google Shape;648;p9"/>
            <p:cNvSpPr/>
            <p:nvPr/>
          </p:nvSpPr>
          <p:spPr>
            <a:xfrm>
              <a:off x="811974" y="4755761"/>
              <a:ext cx="53372" cy="101"/>
            </a:xfrm>
            <a:custGeom>
              <a:avLst/>
              <a:gdLst/>
              <a:ahLst/>
              <a:cxnLst/>
              <a:rect l="l" t="t" r="r" b="b"/>
              <a:pathLst>
                <a:path w="528" h="1" fill="none" extrusionOk="0">
                  <a:moveTo>
                    <a:pt x="1" y="0"/>
                  </a:moveTo>
                  <a:lnTo>
                    <a:pt x="52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 name="Google Shape;649;p9"/>
            <p:cNvSpPr/>
            <p:nvPr/>
          </p:nvSpPr>
          <p:spPr>
            <a:xfrm>
              <a:off x="459715" y="5029378"/>
              <a:ext cx="101" cy="114116"/>
            </a:xfrm>
            <a:custGeom>
              <a:avLst/>
              <a:gdLst/>
              <a:ahLst/>
              <a:cxnLst/>
              <a:rect l="l" t="t" r="r" b="b"/>
              <a:pathLst>
                <a:path w="1" h="1129" fill="none" extrusionOk="0">
                  <a:moveTo>
                    <a:pt x="1" y="0"/>
                  </a:moveTo>
                  <a:lnTo>
                    <a:pt x="1" y="11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 name="Google Shape;650;p9"/>
            <p:cNvSpPr/>
            <p:nvPr/>
          </p:nvSpPr>
          <p:spPr>
            <a:xfrm>
              <a:off x="335585" y="5029378"/>
              <a:ext cx="101" cy="53268"/>
            </a:xfrm>
            <a:custGeom>
              <a:avLst/>
              <a:gdLst/>
              <a:ahLst/>
              <a:cxnLst/>
              <a:rect l="l" t="t" r="r" b="b"/>
              <a:pathLst>
                <a:path w="1" h="527" fill="none" extrusionOk="0">
                  <a:moveTo>
                    <a:pt x="1" y="0"/>
                  </a:moveTo>
                  <a:lnTo>
                    <a:pt x="1" y="5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 name="Google Shape;651;p9"/>
            <p:cNvSpPr/>
            <p:nvPr/>
          </p:nvSpPr>
          <p:spPr>
            <a:xfrm>
              <a:off x="244409"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 name="Google Shape;652;p9"/>
            <p:cNvSpPr/>
            <p:nvPr/>
          </p:nvSpPr>
          <p:spPr>
            <a:xfrm>
              <a:off x="611743"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 name="Google Shape;653;p9"/>
            <p:cNvSpPr/>
            <p:nvPr/>
          </p:nvSpPr>
          <p:spPr>
            <a:xfrm>
              <a:off x="535729" y="5029378"/>
              <a:ext cx="101" cy="63376"/>
            </a:xfrm>
            <a:custGeom>
              <a:avLst/>
              <a:gdLst/>
              <a:ahLst/>
              <a:cxnLst/>
              <a:rect l="l" t="t" r="r" b="b"/>
              <a:pathLst>
                <a:path w="1" h="627" fill="none" extrusionOk="0">
                  <a:moveTo>
                    <a:pt x="1" y="0"/>
                  </a:moveTo>
                  <a:lnTo>
                    <a:pt x="1" y="6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 name="Google Shape;654;p9"/>
            <p:cNvSpPr/>
            <p:nvPr/>
          </p:nvSpPr>
          <p:spPr>
            <a:xfrm rot="5400000" flipH="1">
              <a:off x="1339300" y="4319646"/>
              <a:ext cx="345501" cy="1400147"/>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 name="Google Shape;655;p9"/>
            <p:cNvSpPr/>
            <p:nvPr/>
          </p:nvSpPr>
          <p:spPr>
            <a:xfrm>
              <a:off x="201348" y="4418870"/>
              <a:ext cx="486510" cy="48648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 name="Google Shape;656;p9"/>
            <p:cNvSpPr/>
            <p:nvPr/>
          </p:nvSpPr>
          <p:spPr>
            <a:xfrm>
              <a:off x="282416" y="4499934"/>
              <a:ext cx="324374" cy="324358"/>
            </a:xfrm>
            <a:custGeom>
              <a:avLst/>
              <a:gdLst/>
              <a:ahLst/>
              <a:cxnLst/>
              <a:rect l="l" t="t" r="r" b="b"/>
              <a:pathLst>
                <a:path w="3209" h="3209" extrusionOk="0">
                  <a:moveTo>
                    <a:pt x="0" y="0"/>
                  </a:moveTo>
                  <a:lnTo>
                    <a:pt x="0" y="3208"/>
                  </a:lnTo>
                  <a:lnTo>
                    <a:pt x="3208" y="3208"/>
                  </a:lnTo>
                  <a:lnTo>
                    <a:pt x="3208" y="0"/>
                  </a:lnTo>
                  <a:close/>
                </a:path>
              </a:pathLst>
            </a:custGeom>
            <a:solidFill>
              <a:schemeClr val="dk2"/>
            </a:solid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 name="Google Shape;657;p9"/>
            <p:cNvSpPr/>
            <p:nvPr/>
          </p:nvSpPr>
          <p:spPr>
            <a:xfrm>
              <a:off x="153233" y="4388445"/>
              <a:ext cx="101" cy="527018"/>
            </a:xfrm>
            <a:custGeom>
              <a:avLst/>
              <a:gdLst/>
              <a:ahLst/>
              <a:cxnLst/>
              <a:rect l="l" t="t" r="r" b="b"/>
              <a:pathLst>
                <a:path w="1" h="5214" fill="none" extrusionOk="0">
                  <a:moveTo>
                    <a:pt x="0" y="5213"/>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 name="Google Shape;658;p9"/>
            <p:cNvSpPr/>
            <p:nvPr/>
          </p:nvSpPr>
          <p:spPr>
            <a:xfrm>
              <a:off x="153233"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 name="Google Shape;659;p9"/>
            <p:cNvSpPr/>
            <p:nvPr/>
          </p:nvSpPr>
          <p:spPr>
            <a:xfrm>
              <a:off x="191139" y="4370656"/>
              <a:ext cx="527145" cy="101"/>
            </a:xfrm>
            <a:custGeom>
              <a:avLst/>
              <a:gdLst/>
              <a:ahLst/>
              <a:cxnLst/>
              <a:rect l="l" t="t" r="r" b="b"/>
              <a:pathLst>
                <a:path w="5215" h="1" fill="none" extrusionOk="0">
                  <a:moveTo>
                    <a:pt x="1" y="1"/>
                  </a:moveTo>
                  <a:lnTo>
                    <a:pt x="521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 name="Google Shape;660;p9"/>
            <p:cNvSpPr/>
            <p:nvPr/>
          </p:nvSpPr>
          <p:spPr>
            <a:xfrm>
              <a:off x="735872"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 name="Google Shape;661;p9"/>
            <p:cNvSpPr/>
            <p:nvPr/>
          </p:nvSpPr>
          <p:spPr>
            <a:xfrm>
              <a:off x="735872" y="4406134"/>
              <a:ext cx="101" cy="527018"/>
            </a:xfrm>
            <a:custGeom>
              <a:avLst/>
              <a:gdLst/>
              <a:ahLst/>
              <a:cxnLst/>
              <a:rect l="l" t="t" r="r" b="b"/>
              <a:pathLst>
                <a:path w="1" h="5214" fill="none" extrusionOk="0">
                  <a:moveTo>
                    <a:pt x="0" y="1"/>
                  </a:moveTo>
                  <a:lnTo>
                    <a:pt x="0" y="521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 name="Google Shape;662;p9"/>
            <p:cNvSpPr/>
            <p:nvPr/>
          </p:nvSpPr>
          <p:spPr>
            <a:xfrm>
              <a:off x="79746" y="4297273"/>
              <a:ext cx="732242" cy="729678"/>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 name="Google Shape;663;p9"/>
            <p:cNvSpPr/>
            <p:nvPr/>
          </p:nvSpPr>
          <p:spPr>
            <a:xfrm>
              <a:off x="331917" y="3334954"/>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664" name="Google Shape;664;p9"/>
            <p:cNvCxnSpPr/>
            <p:nvPr/>
          </p:nvCxnSpPr>
          <p:spPr>
            <a:xfrm rot="10800000">
              <a:off x="432450" y="3536025"/>
              <a:ext cx="0" cy="764700"/>
            </a:xfrm>
            <a:prstGeom prst="straightConnector1">
              <a:avLst/>
            </a:prstGeom>
            <a:noFill/>
            <a:ln w="19050" cap="flat" cmpd="sng">
              <a:solidFill>
                <a:schemeClr val="accent2"/>
              </a:solidFill>
              <a:prstDash val="solid"/>
              <a:round/>
              <a:headEnd type="none" w="med" len="med"/>
              <a:tailEnd type="none" w="med" len="med"/>
            </a:ln>
          </p:spPr>
        </p:cxnSp>
        <p:sp>
          <p:nvSpPr>
            <p:cNvPr id="665" name="Google Shape;665;p9"/>
            <p:cNvSpPr/>
            <p:nvPr/>
          </p:nvSpPr>
          <p:spPr>
            <a:xfrm>
              <a:off x="553421" y="3371325"/>
              <a:ext cx="163326" cy="921005"/>
            </a:xfrm>
            <a:custGeom>
              <a:avLst/>
              <a:gdLst/>
              <a:ahLst/>
              <a:cxnLst/>
              <a:rect l="l" t="t" r="r" b="b"/>
              <a:pathLst>
                <a:path w="978" h="5515" fill="none" extrusionOk="0">
                  <a:moveTo>
                    <a:pt x="0" y="5514"/>
                  </a:moveTo>
                  <a:lnTo>
                    <a:pt x="0" y="3509"/>
                  </a:lnTo>
                  <a:lnTo>
                    <a:pt x="977" y="2532"/>
                  </a:lnTo>
                  <a:lnTo>
                    <a:pt x="97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 name="Google Shape;666;p9"/>
            <p:cNvSpPr/>
            <p:nvPr/>
          </p:nvSpPr>
          <p:spPr>
            <a:xfrm>
              <a:off x="133388" y="3392200"/>
              <a:ext cx="222110" cy="900130"/>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 name="Google Shape;667;p9"/>
            <p:cNvSpPr/>
            <p:nvPr/>
          </p:nvSpPr>
          <p:spPr>
            <a:xfrm>
              <a:off x="279842" y="3919750"/>
              <a:ext cx="167" cy="372577"/>
            </a:xfrm>
            <a:custGeom>
              <a:avLst/>
              <a:gdLst/>
              <a:ahLst/>
              <a:cxnLst/>
              <a:rect l="l" t="t" r="r" b="b"/>
              <a:pathLst>
                <a:path w="1" h="2231" fill="none" extrusionOk="0">
                  <a:moveTo>
                    <a:pt x="1" y="2231"/>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 name="Google Shape;668;p9"/>
            <p:cNvSpPr/>
            <p:nvPr/>
          </p:nvSpPr>
          <p:spPr>
            <a:xfrm>
              <a:off x="647217" y="3919750"/>
              <a:ext cx="167" cy="372577"/>
            </a:xfrm>
            <a:custGeom>
              <a:avLst/>
              <a:gdLst/>
              <a:ahLst/>
              <a:cxnLst/>
              <a:rect l="l" t="t" r="r" b="b"/>
              <a:pathLst>
                <a:path w="1" h="2231" fill="none" extrusionOk="0">
                  <a:moveTo>
                    <a:pt x="0" y="2231"/>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 name="Google Shape;669;p9"/>
            <p:cNvSpPr/>
            <p:nvPr/>
          </p:nvSpPr>
          <p:spPr>
            <a:xfrm>
              <a:off x="-64791" y="4659535"/>
              <a:ext cx="144548" cy="101"/>
            </a:xfrm>
            <a:custGeom>
              <a:avLst/>
              <a:gdLst/>
              <a:ahLst/>
              <a:cxnLst/>
              <a:rect l="l" t="t" r="r" b="b"/>
              <a:pathLst>
                <a:path w="1430" h="1" fill="none" extrusionOk="0">
                  <a:moveTo>
                    <a:pt x="1430"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 name="Google Shape;670;p9"/>
            <p:cNvSpPr/>
            <p:nvPr/>
          </p:nvSpPr>
          <p:spPr>
            <a:xfrm>
              <a:off x="11223" y="4537939"/>
              <a:ext cx="68534" cy="101"/>
            </a:xfrm>
            <a:custGeom>
              <a:avLst/>
              <a:gdLst/>
              <a:ahLst/>
              <a:cxnLst/>
              <a:rect l="l" t="t" r="r" b="b"/>
              <a:pathLst>
                <a:path w="678" h="1" fill="none" extrusionOk="0">
                  <a:moveTo>
                    <a:pt x="678"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9"/>
            <p:cNvSpPr/>
            <p:nvPr/>
          </p:nvSpPr>
          <p:spPr>
            <a:xfrm>
              <a:off x="-26784" y="4444139"/>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9"/>
            <p:cNvSpPr/>
            <p:nvPr/>
          </p:nvSpPr>
          <p:spPr>
            <a:xfrm>
              <a:off x="811974" y="4479617"/>
              <a:ext cx="83696" cy="101"/>
            </a:xfrm>
            <a:custGeom>
              <a:avLst/>
              <a:gdLst/>
              <a:ahLst/>
              <a:cxnLst/>
              <a:rect l="l" t="t" r="r" b="b"/>
              <a:pathLst>
                <a:path w="828" h="1" fill="none" extrusionOk="0">
                  <a:moveTo>
                    <a:pt x="1" y="1"/>
                  </a:moveTo>
                  <a:lnTo>
                    <a:pt x="82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673;p9"/>
            <p:cNvSpPr/>
            <p:nvPr/>
          </p:nvSpPr>
          <p:spPr>
            <a:xfrm>
              <a:off x="811974" y="4555627"/>
              <a:ext cx="63480" cy="101"/>
            </a:xfrm>
            <a:custGeom>
              <a:avLst/>
              <a:gdLst/>
              <a:ahLst/>
              <a:cxnLst/>
              <a:rect l="l" t="t" r="r" b="b"/>
              <a:pathLst>
                <a:path w="628" h="1" fill="none" extrusionOk="0">
                  <a:moveTo>
                    <a:pt x="1" y="1"/>
                  </a:moveTo>
                  <a:lnTo>
                    <a:pt x="62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 name="Google Shape;674;p9"/>
            <p:cNvSpPr/>
            <p:nvPr/>
          </p:nvSpPr>
          <p:spPr>
            <a:xfrm rot="5400000">
              <a:off x="2172928" y="4531170"/>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675" name="Google Shape;675;p9"/>
            <p:cNvCxnSpPr/>
            <p:nvPr/>
          </p:nvCxnSpPr>
          <p:spPr>
            <a:xfrm>
              <a:off x="809451" y="4631704"/>
              <a:ext cx="1366200" cy="0"/>
            </a:xfrm>
            <a:prstGeom prst="straightConnector1">
              <a:avLst/>
            </a:prstGeom>
            <a:noFill/>
            <a:ln w="19050" cap="flat" cmpd="sng">
              <a:solidFill>
                <a:schemeClr val="accent2"/>
              </a:solidFill>
              <a:prstDash val="solid"/>
              <a:round/>
              <a:headEnd type="none" w="med" len="med"/>
              <a:tailEnd type="none" w="med" len="med"/>
            </a:ln>
          </p:spPr>
        </p:cxnSp>
      </p:grpSp>
      <p:grpSp>
        <p:nvGrpSpPr>
          <p:cNvPr id="676" name="Google Shape;676;p9"/>
          <p:cNvGrpSpPr/>
          <p:nvPr/>
        </p:nvGrpSpPr>
        <p:grpSpPr>
          <a:xfrm>
            <a:off x="5266248" y="4568869"/>
            <a:ext cx="3157758" cy="296582"/>
            <a:chOff x="5266248" y="4230494"/>
            <a:chExt cx="3157758" cy="296582"/>
          </a:xfrm>
        </p:grpSpPr>
        <p:sp>
          <p:nvSpPr>
            <p:cNvPr id="677" name="Google Shape;677;p9"/>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 name="Google Shape;678;p9"/>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679;p9"/>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 name="Google Shape;680;p9"/>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 name="Google Shape;681;p9"/>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 name="Google Shape;682;p9"/>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 name="Google Shape;683;p9"/>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 name="Google Shape;684;p9"/>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 name="Google Shape;685;p9"/>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 name="Google Shape;686;p9"/>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 name="Google Shape;687;p9"/>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 name="Google Shape;688;p9"/>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 name="Google Shape;689;p9"/>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 name="Google Shape;690;p9"/>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 name="Google Shape;691;p9"/>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 name="Google Shape;692;p9"/>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 name="Google Shape;693;p9"/>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4" name="Google Shape;694;p9"/>
          <p:cNvGrpSpPr/>
          <p:nvPr/>
        </p:nvGrpSpPr>
        <p:grpSpPr>
          <a:xfrm>
            <a:off x="7723214" y="1254245"/>
            <a:ext cx="1068186" cy="967252"/>
            <a:chOff x="7723214" y="1254245"/>
            <a:chExt cx="1068186" cy="967252"/>
          </a:xfrm>
        </p:grpSpPr>
        <p:grpSp>
          <p:nvGrpSpPr>
            <p:cNvPr id="695" name="Google Shape;695;p9"/>
            <p:cNvGrpSpPr/>
            <p:nvPr/>
          </p:nvGrpSpPr>
          <p:grpSpPr>
            <a:xfrm>
              <a:off x="7883587" y="1867634"/>
              <a:ext cx="352280" cy="353863"/>
              <a:chOff x="1448125" y="1450525"/>
              <a:chExt cx="133500" cy="134100"/>
            </a:xfrm>
          </p:grpSpPr>
          <p:sp>
            <p:nvSpPr>
              <p:cNvPr id="696" name="Google Shape;696;p9"/>
              <p:cNvSpPr/>
              <p:nvPr/>
            </p:nvSpPr>
            <p:spPr>
              <a:xfrm>
                <a:off x="1448125" y="1450525"/>
                <a:ext cx="133500" cy="134100"/>
              </a:xfrm>
              <a:custGeom>
                <a:avLst/>
                <a:gdLst/>
                <a:ahLst/>
                <a:cxnLst/>
                <a:rect l="l" t="t" r="r" b="b"/>
                <a:pathLst>
                  <a:path w="5340" h="5364" extrusionOk="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 name="Google Shape;697;p9"/>
              <p:cNvSpPr/>
              <p:nvPr/>
            </p:nvSpPr>
            <p:spPr>
              <a:xfrm>
                <a:off x="1476325" y="1479350"/>
                <a:ext cx="77100" cy="76475"/>
              </a:xfrm>
              <a:custGeom>
                <a:avLst/>
                <a:gdLst/>
                <a:ahLst/>
                <a:cxnLst/>
                <a:rect l="l" t="t" r="r" b="b"/>
                <a:pathLst>
                  <a:path w="3084" h="3059" extrusionOk="0">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8" name="Google Shape;698;p9"/>
            <p:cNvGrpSpPr/>
            <p:nvPr/>
          </p:nvGrpSpPr>
          <p:grpSpPr>
            <a:xfrm>
              <a:off x="8239099" y="1536926"/>
              <a:ext cx="552301" cy="552301"/>
              <a:chOff x="1582850" y="1325200"/>
              <a:chExt cx="209300" cy="209300"/>
            </a:xfrm>
          </p:grpSpPr>
          <p:sp>
            <p:nvSpPr>
              <p:cNvPr id="699" name="Google Shape;699;p9"/>
              <p:cNvSpPr/>
              <p:nvPr/>
            </p:nvSpPr>
            <p:spPr>
              <a:xfrm>
                <a:off x="1582850" y="1325200"/>
                <a:ext cx="209300" cy="209300"/>
              </a:xfrm>
              <a:custGeom>
                <a:avLst/>
                <a:gdLst/>
                <a:ahLst/>
                <a:cxnLst/>
                <a:rect l="l" t="t" r="r" b="b"/>
                <a:pathLst>
                  <a:path w="8372" h="8372" extrusionOk="0">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 name="Google Shape;700;p9"/>
              <p:cNvSpPr/>
              <p:nvPr/>
            </p:nvSpPr>
            <p:spPr>
              <a:xfrm>
                <a:off x="1621075" y="1369750"/>
                <a:ext cx="132850" cy="120200"/>
              </a:xfrm>
              <a:custGeom>
                <a:avLst/>
                <a:gdLst/>
                <a:ahLst/>
                <a:cxnLst/>
                <a:rect l="l" t="t" r="r" b="b"/>
                <a:pathLst>
                  <a:path w="5314" h="4808" extrusionOk="0">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 name="Google Shape;701;p9"/>
              <p:cNvSpPr/>
              <p:nvPr/>
            </p:nvSpPr>
            <p:spPr>
              <a:xfrm>
                <a:off x="1643000" y="1389100"/>
                <a:ext cx="89625" cy="81300"/>
              </a:xfrm>
              <a:custGeom>
                <a:avLst/>
                <a:gdLst/>
                <a:ahLst/>
                <a:cxnLst/>
                <a:rect l="l" t="t" r="r" b="b"/>
                <a:pathLst>
                  <a:path w="3585" h="3252" extrusionOk="0">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 name="Google Shape;702;p9"/>
              <p:cNvSpPr/>
              <p:nvPr/>
            </p:nvSpPr>
            <p:spPr>
              <a:xfrm>
                <a:off x="1664925" y="1409050"/>
                <a:ext cx="45775" cy="41425"/>
              </a:xfrm>
              <a:custGeom>
                <a:avLst/>
                <a:gdLst/>
                <a:ahLst/>
                <a:cxnLst/>
                <a:rect l="l" t="t" r="r" b="b"/>
                <a:pathLst>
                  <a:path w="1831" h="1657" extrusionOk="0">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3" name="Google Shape;703;p9"/>
            <p:cNvGrpSpPr/>
            <p:nvPr/>
          </p:nvGrpSpPr>
          <p:grpSpPr>
            <a:xfrm>
              <a:off x="7723214" y="1254245"/>
              <a:ext cx="552301" cy="552301"/>
              <a:chOff x="1387350" y="1218075"/>
              <a:chExt cx="209300" cy="209300"/>
            </a:xfrm>
          </p:grpSpPr>
          <p:sp>
            <p:nvSpPr>
              <p:cNvPr id="704" name="Google Shape;704;p9"/>
              <p:cNvSpPr/>
              <p:nvPr/>
            </p:nvSpPr>
            <p:spPr>
              <a:xfrm>
                <a:off x="1387350" y="1218075"/>
                <a:ext cx="209300" cy="209300"/>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 name="Google Shape;705;p9"/>
              <p:cNvSpPr/>
              <p:nvPr/>
            </p:nvSpPr>
            <p:spPr>
              <a:xfrm>
                <a:off x="1387350" y="1218075"/>
                <a:ext cx="209300" cy="209300"/>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 name="Google Shape;706;p9"/>
              <p:cNvSpPr/>
              <p:nvPr/>
            </p:nvSpPr>
            <p:spPr>
              <a:xfrm>
                <a:off x="1431850" y="1262550"/>
                <a:ext cx="120325" cy="120325"/>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 name="Google Shape;707;p9"/>
              <p:cNvSpPr/>
              <p:nvPr/>
            </p:nvSpPr>
            <p:spPr>
              <a:xfrm>
                <a:off x="1451275" y="1281975"/>
                <a:ext cx="81475" cy="81475"/>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rgbClr val="0F3570"/>
              </a:solidFill>
              <a:ln w="9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708" name="Google Shape;708;p9"/>
          <p:cNvSpPr txBox="1">
            <a:spLocks noGrp="1"/>
          </p:cNvSpPr>
          <p:nvPr>
            <p:ph type="title"/>
          </p:nvPr>
        </p:nvSpPr>
        <p:spPr>
          <a:xfrm>
            <a:off x="2549400" y="2221500"/>
            <a:ext cx="4045200" cy="754800"/>
          </a:xfrm>
          <a:prstGeom prst="rect">
            <a:avLst/>
          </a:prstGeom>
        </p:spPr>
        <p:txBody>
          <a:bodyPr spcFirstLastPara="1" wrap="square" lIns="0" tIns="0" rIns="0" bIns="0" anchor="ctr" anchorCtr="0">
            <a:noAutofit/>
          </a:bodyPr>
          <a:lstStyle>
            <a:lvl1pPr lvl="0" algn="ctr">
              <a:spcBef>
                <a:spcPts val="0"/>
              </a:spcBef>
              <a:spcAft>
                <a:spcPts val="0"/>
              </a:spcAft>
              <a:buSzPts val="4200"/>
              <a:buNone/>
              <a:defRPr sz="47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09" name="Google Shape;709;p9"/>
          <p:cNvSpPr txBox="1">
            <a:spLocks noGrp="1"/>
          </p:cNvSpPr>
          <p:nvPr>
            <p:ph type="subTitle" idx="1"/>
          </p:nvPr>
        </p:nvSpPr>
        <p:spPr>
          <a:xfrm>
            <a:off x="2549400" y="3230175"/>
            <a:ext cx="4045200" cy="700500"/>
          </a:xfrm>
          <a:prstGeom prst="rect">
            <a:avLst/>
          </a:prstGeom>
        </p:spPr>
        <p:txBody>
          <a:bodyPr spcFirstLastPara="1" wrap="square" lIns="0" tIns="0" rIns="0" bIns="0"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10" name="Google Shape;710;p9"/>
          <p:cNvSpPr txBox="1">
            <a:spLocks noGrp="1"/>
          </p:cNvSpPr>
          <p:nvPr>
            <p:ph type="title" idx="2" hasCustomPrompt="1"/>
          </p:nvPr>
        </p:nvSpPr>
        <p:spPr>
          <a:xfrm>
            <a:off x="3647325" y="1212825"/>
            <a:ext cx="1926600" cy="7548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72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11"/>
        <p:cNvGrpSpPr/>
        <p:nvPr/>
      </p:nvGrpSpPr>
      <p:grpSpPr>
        <a:xfrm>
          <a:off x="0" y="0"/>
          <a:ext cx="0" cy="0"/>
          <a:chOff x="0" y="0"/>
          <a:chExt cx="0" cy="0"/>
        </a:xfrm>
      </p:grpSpPr>
      <p:grpSp>
        <p:nvGrpSpPr>
          <p:cNvPr id="712" name="Google Shape;712;p10"/>
          <p:cNvGrpSpPr/>
          <p:nvPr/>
        </p:nvGrpSpPr>
        <p:grpSpPr>
          <a:xfrm flipH="1">
            <a:off x="1510279" y="-831315"/>
            <a:ext cx="8377976" cy="1614718"/>
            <a:chOff x="-566246" y="-831315"/>
            <a:chExt cx="8377976" cy="1614718"/>
          </a:xfrm>
        </p:grpSpPr>
        <p:sp>
          <p:nvSpPr>
            <p:cNvPr id="713" name="Google Shape;713;p10"/>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 name="Google Shape;714;p10"/>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 name="Google Shape;715;p10"/>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10"/>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 name="Google Shape;717;p10"/>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 name="Google Shape;718;p10"/>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 name="Google Shape;719;p10"/>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 name="Google Shape;720;p10"/>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 name="Google Shape;721;p10"/>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722;p10"/>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723;p10"/>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 name="Google Shape;724;p10"/>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 name="Google Shape;725;p10"/>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726;p10"/>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 name="Google Shape;727;p10"/>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 name="Google Shape;728;p10"/>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 name="Google Shape;729;p10"/>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 name="Google Shape;730;p10"/>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 name="Google Shape;731;p10"/>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 name="Google Shape;732;p10"/>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 name="Google Shape;733;p10"/>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734;p10"/>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735;p10"/>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736;p10"/>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 name="Google Shape;737;p10"/>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 name="Google Shape;738;p10"/>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 name="Google Shape;739;p10"/>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 name="Google Shape;740;p10"/>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 name="Google Shape;741;p10"/>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2" name="Google Shape;742;p10"/>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743" name="Google Shape;743;p10"/>
          <p:cNvGrpSpPr/>
          <p:nvPr/>
        </p:nvGrpSpPr>
        <p:grpSpPr>
          <a:xfrm rot="5400000" flipH="1">
            <a:off x="-113625" y="3210625"/>
            <a:ext cx="536425" cy="3475150"/>
            <a:chOff x="327125" y="2375600"/>
            <a:chExt cx="536425" cy="3475150"/>
          </a:xfrm>
        </p:grpSpPr>
        <p:sp>
          <p:nvSpPr>
            <p:cNvPr id="744" name="Google Shape;744;p10"/>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 name="Google Shape;745;p10"/>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 name="Google Shape;746;p10"/>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 name="Google Shape;747;p10"/>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 name="Google Shape;748;p10"/>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 name="Google Shape;749;p10"/>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750;p10"/>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 name="Google Shape;751;p10"/>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752;p10"/>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 name="Google Shape;753;p10"/>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 name="Google Shape;754;p10"/>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 name="Google Shape;755;p10"/>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756;p10"/>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57"/>
        <p:cNvGrpSpPr/>
        <p:nvPr/>
      </p:nvGrpSpPr>
      <p:grpSpPr>
        <a:xfrm>
          <a:off x="0" y="0"/>
          <a:ext cx="0" cy="0"/>
          <a:chOff x="0" y="0"/>
          <a:chExt cx="0" cy="0"/>
        </a:xfrm>
      </p:grpSpPr>
      <p:grpSp>
        <p:nvGrpSpPr>
          <p:cNvPr id="758" name="Google Shape;758;p11"/>
          <p:cNvGrpSpPr/>
          <p:nvPr/>
        </p:nvGrpSpPr>
        <p:grpSpPr>
          <a:xfrm>
            <a:off x="5266248" y="4568869"/>
            <a:ext cx="3157758" cy="296582"/>
            <a:chOff x="5266248" y="4230494"/>
            <a:chExt cx="3157758" cy="296582"/>
          </a:xfrm>
        </p:grpSpPr>
        <p:sp>
          <p:nvSpPr>
            <p:cNvPr id="759" name="Google Shape;759;p11"/>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760;p11"/>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 name="Google Shape;761;p11"/>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 name="Google Shape;762;p11"/>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 name="Google Shape;763;p11"/>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764;p11"/>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 name="Google Shape;765;p11"/>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 name="Google Shape;766;p11"/>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 name="Google Shape;767;p11"/>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 name="Google Shape;768;p11"/>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 name="Google Shape;769;p11"/>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770;p11"/>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771;p11"/>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772;p11"/>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 name="Google Shape;773;p11"/>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 name="Google Shape;774;p11"/>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775;p11"/>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6" name="Google Shape;776;p11"/>
          <p:cNvGrpSpPr/>
          <p:nvPr/>
        </p:nvGrpSpPr>
        <p:grpSpPr>
          <a:xfrm>
            <a:off x="-364925" y="-1720950"/>
            <a:ext cx="9644000" cy="3383025"/>
            <a:chOff x="-364925" y="-1720950"/>
            <a:chExt cx="9644000" cy="3383025"/>
          </a:xfrm>
        </p:grpSpPr>
        <p:grpSp>
          <p:nvGrpSpPr>
            <p:cNvPr id="777" name="Google Shape;777;p11"/>
            <p:cNvGrpSpPr/>
            <p:nvPr/>
          </p:nvGrpSpPr>
          <p:grpSpPr>
            <a:xfrm flipH="1">
              <a:off x="-364925" y="-1720950"/>
              <a:ext cx="7767703" cy="3383025"/>
              <a:chOff x="24125" y="294775"/>
              <a:chExt cx="7767703" cy="3383025"/>
            </a:xfrm>
          </p:grpSpPr>
          <p:sp>
            <p:nvSpPr>
              <p:cNvPr id="778" name="Google Shape;778;p11"/>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 name="Google Shape;779;p11"/>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780;p11"/>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11"/>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11"/>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11"/>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 name="Google Shape;784;p11"/>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11"/>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11"/>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787;p11"/>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 name="Google Shape;788;p11"/>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 name="Google Shape;789;p11"/>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 name="Google Shape;790;p11"/>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 name="Google Shape;791;p11"/>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 name="Google Shape;792;p11"/>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 name="Google Shape;793;p11"/>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 name="Google Shape;794;p11"/>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 name="Google Shape;795;p11"/>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 name="Google Shape;796;p11"/>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797;p11"/>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 name="Google Shape;798;p11"/>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799;p11"/>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 name="Google Shape;800;p11"/>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 name="Google Shape;801;p11"/>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 name="Google Shape;802;p11"/>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 name="Google Shape;803;p11"/>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 name="Google Shape;804;p11"/>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 name="Google Shape;805;p11"/>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11"/>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11"/>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08;p11"/>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09;p11"/>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810;p11"/>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11"/>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11"/>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13;p11"/>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 name="Google Shape;814;p11"/>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11"/>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11"/>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17;p11"/>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 name="Google Shape;818;p11"/>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11"/>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11"/>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 name="Google Shape;821;p11"/>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 name="Google Shape;822;p11"/>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23;p11"/>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 name="Google Shape;824;p11"/>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 name="Google Shape;825;p11"/>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 name="Google Shape;826;p11"/>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27;p11"/>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28;p11"/>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29;p11"/>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 name="Google Shape;830;p11"/>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 name="Google Shape;831;p11"/>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 name="Google Shape;832;p11"/>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 name="Google Shape;833;p11"/>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 name="Google Shape;834;p11"/>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 name="Google Shape;835;p11"/>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 name="Google Shape;836;p11"/>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 name="Google Shape;837;p11"/>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 name="Google Shape;838;p11"/>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 name="Google Shape;839;p11"/>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40;p11"/>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 name="Google Shape;841;p11"/>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 name="Google Shape;842;p11"/>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 name="Google Shape;843;p11"/>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 name="Google Shape;844;p11"/>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 name="Google Shape;845;p11"/>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 name="Google Shape;846;p11"/>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 name="Google Shape;847;p11"/>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 name="Google Shape;848;p11"/>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 name="Google Shape;849;p11"/>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 name="Google Shape;850;p11"/>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 name="Google Shape;851;p11"/>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 name="Google Shape;852;p11"/>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11"/>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11"/>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 name="Google Shape;855;p11"/>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 name="Google Shape;856;p11"/>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 name="Google Shape;857;p11"/>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 name="Google Shape;858;p11"/>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 name="Google Shape;859;p11"/>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 name="Google Shape;860;p11"/>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 name="Google Shape;861;p11"/>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 name="Google Shape;862;p11"/>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 name="Google Shape;863;p11"/>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 name="Google Shape;864;p11"/>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 name="Google Shape;865;p11"/>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 name="Google Shape;866;p11"/>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 name="Google Shape;867;p11"/>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 name="Google Shape;868;p11"/>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 name="Google Shape;869;p11"/>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 name="Google Shape;870;p11"/>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 name="Google Shape;871;p11"/>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872" name="Google Shape;872;p11"/>
            <p:cNvCxnSpPr/>
            <p:nvPr/>
          </p:nvCxnSpPr>
          <p:spPr>
            <a:xfrm>
              <a:off x="7315575" y="705500"/>
              <a:ext cx="1963500" cy="0"/>
            </a:xfrm>
            <a:prstGeom prst="straightConnector1">
              <a:avLst/>
            </a:prstGeom>
            <a:noFill/>
            <a:ln w="19050" cap="flat" cmpd="sng">
              <a:solidFill>
                <a:schemeClr val="accent1"/>
              </a:solidFill>
              <a:prstDash val="solid"/>
              <a:round/>
              <a:headEnd type="none" w="med" len="med"/>
              <a:tailEnd type="none" w="med" len="med"/>
            </a:ln>
          </p:spPr>
        </p:cxnSp>
      </p:grpSp>
      <p:sp>
        <p:nvSpPr>
          <p:cNvPr id="873" name="Google Shape;873;p11"/>
          <p:cNvSpPr txBox="1">
            <a:spLocks noGrp="1"/>
          </p:cNvSpPr>
          <p:nvPr>
            <p:ph type="title" hasCustomPrompt="1"/>
          </p:nvPr>
        </p:nvSpPr>
        <p:spPr>
          <a:xfrm>
            <a:off x="311700" y="1106125"/>
            <a:ext cx="8520600" cy="1963500"/>
          </a:xfrm>
          <a:prstGeom prst="rect">
            <a:avLst/>
          </a:prstGeom>
        </p:spPr>
        <p:txBody>
          <a:bodyPr spcFirstLastPara="1" wrap="square" lIns="0" tIns="0" rIns="0" bIns="0"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74" name="Google Shape;874;p11"/>
          <p:cNvSpPr txBox="1">
            <a:spLocks noGrp="1"/>
          </p:cNvSpPr>
          <p:nvPr>
            <p:ph type="subTitle" idx="1"/>
          </p:nvPr>
        </p:nvSpPr>
        <p:spPr>
          <a:xfrm>
            <a:off x="2549400" y="2893950"/>
            <a:ext cx="4045200" cy="1235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7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61875"/>
            <a:ext cx="7704000" cy="488400"/>
          </a:xfrm>
          <a:prstGeom prst="rect">
            <a:avLst/>
          </a:prstGeom>
          <a:noFill/>
          <a:ln>
            <a:noFill/>
          </a:ln>
        </p:spPr>
        <p:txBody>
          <a:bodyPr spcFirstLastPara="1" wrap="square" lIns="0" tIns="0" rIns="0" bIns="0" anchor="t" anchorCtr="0">
            <a:noAutofit/>
          </a:bodyPr>
          <a:lstStyle>
            <a:lvl1pPr lvl="0" algn="ctr">
              <a:spcBef>
                <a:spcPts val="0"/>
              </a:spcBef>
              <a:spcAft>
                <a:spcPts val="0"/>
              </a:spcAft>
              <a:buClr>
                <a:schemeClr val="dk2"/>
              </a:buClr>
              <a:buSzPts val="3600"/>
              <a:buFont typeface="Bebas Neue"/>
              <a:buNone/>
              <a:defRPr sz="3600">
                <a:solidFill>
                  <a:schemeClr val="dk2"/>
                </a:solidFill>
                <a:latin typeface="Bebas Neue"/>
                <a:ea typeface="Bebas Neue"/>
                <a:cs typeface="Bebas Neue"/>
                <a:sym typeface="Bebas Neu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720000" y="1617575"/>
            <a:ext cx="7704000" cy="2951400"/>
          </a:xfrm>
          <a:prstGeom prst="rect">
            <a:avLst/>
          </a:prstGeom>
          <a:noFill/>
          <a:ln>
            <a:noFill/>
          </a:ln>
        </p:spPr>
        <p:txBody>
          <a:bodyPr spcFirstLastPara="1" wrap="square" lIns="0" tIns="0" rIns="0" bIns="0" anchor="t" anchorCtr="0">
            <a:noAutofit/>
          </a:bodyPr>
          <a:lstStyle>
            <a:lvl1pPr marL="457200" lvl="0" indent="-330200">
              <a:lnSpc>
                <a:spcPct val="115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1pPr>
            <a:lvl2pPr marL="914400" lvl="1"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2pPr>
            <a:lvl3pPr marL="1371600" lvl="2"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3pPr>
            <a:lvl4pPr marL="1828800" lvl="3"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4pPr>
            <a:lvl5pPr marL="2286000" lvl="4"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5pPr>
            <a:lvl6pPr marL="2743200" lvl="5"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6pPr>
            <a:lvl7pPr marL="3200400" lvl="6"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7pPr>
            <a:lvl8pPr marL="3657600" lvl="7"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8pPr>
            <a:lvl9pPr marL="4114800" lvl="8" indent="-330200">
              <a:lnSpc>
                <a:spcPct val="115000"/>
              </a:lnSpc>
              <a:spcBef>
                <a:spcPts val="1600"/>
              </a:spcBef>
              <a:spcAft>
                <a:spcPts val="1600"/>
              </a:spcAft>
              <a:buClr>
                <a:schemeClr val="dk1"/>
              </a:buClr>
              <a:buSzPts val="1600"/>
              <a:buFont typeface="Roboto"/>
              <a:buChar char="■"/>
              <a:defRPr sz="16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2" r:id="rId11"/>
    <p:sldLayoutId id="2147483663" r:id="rId12"/>
    <p:sldLayoutId id="2147483664" r:id="rId13"/>
    <p:sldLayoutId id="2147483665" r:id="rId14"/>
    <p:sldLayoutId id="2147483666" r:id="rId15"/>
    <p:sldLayoutId id="2147483667"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847"/>
        <p:cNvGrpSpPr/>
        <p:nvPr/>
      </p:nvGrpSpPr>
      <p:grpSpPr>
        <a:xfrm>
          <a:off x="0" y="0"/>
          <a:ext cx="0" cy="0"/>
          <a:chOff x="0" y="0"/>
          <a:chExt cx="0" cy="0"/>
        </a:xfrm>
      </p:grpSpPr>
      <p:sp>
        <p:nvSpPr>
          <p:cNvPr id="1848" name="Google Shape;1848;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849" name="Google Shape;1849;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851"/>
        <p:cNvGrpSpPr/>
        <p:nvPr/>
      </p:nvGrpSpPr>
      <p:grpSpPr>
        <a:xfrm>
          <a:off x="0" y="0"/>
          <a:ext cx="0" cy="0"/>
          <a:chOff x="0" y="0"/>
          <a:chExt cx="0" cy="0"/>
        </a:xfrm>
      </p:grpSpPr>
      <p:sp>
        <p:nvSpPr>
          <p:cNvPr id="1852" name="Google Shape;1852;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853" name="Google Shape;1853;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 id="214748367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MjcUl7WWZ2sl4tTUYt32e15dkEciDddwO8qbyLIJkzk/copy"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MjcUl7WWZ2sl4tTUYt32e15dkEciDddwO8qbyLIJkzk/copy"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19.jp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8" Type="http://schemas.openxmlformats.org/officeDocument/2006/relationships/hyperlink" Target="https://www.freepik.com/free-photo/group-people-with-laptops_3400264.htm/?utm_source=slidesgo_template&amp;utm_medium=referral-link&amp;utm_campaign=s%20g_resources&amp;utm_content=freepik" TargetMode="External"/><Relationship Id="rId3" Type="http://schemas.openxmlformats.org/officeDocument/2006/relationships/hyperlink" Target="https://www.freepik.com/free-vector/flat-artificial-intelligence-background_1533354.htm/?utm_source=slidesgo_template&amp;utm_medium=referral-link&amp;utm_campaign=s%20g_resources&amp;utm_content=freepik" TargetMode="External"/><Relationship Id="rId7" Type="http://schemas.openxmlformats.org/officeDocument/2006/relationships/hyperlink" Target="https://www.freepik.com/free-photo/futuristic-technology-screen-interface_7136702.htm/?utm_source=slidesgo_template&amp;utm_medium=referral-link&amp;utm_campaign=s%20g_resources&amp;utm_content=freepik"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hyperlink" Target="https://www.freepik.com/free-photo/close-up-humans-handshake-with-tech-background_5761557.htm/?utm_source=slidesgo_template&amp;utm_medium=referral-link&amp;utm_campaign=s%20g_resources&amp;utm_content=freepik" TargetMode="External"/><Relationship Id="rId5" Type="http://schemas.openxmlformats.org/officeDocument/2006/relationships/hyperlink" Target="https://www.freepik.com/free-vector/flat-artificial-intelligence-background_1530248.htm/?utm_source=slidesgo_template&amp;utm_medium=referral-link&amp;utm_campaign=s%20g_resources&amp;utm_content=freepik" TargetMode="External"/><Relationship Id="rId4" Type="http://schemas.openxmlformats.org/officeDocument/2006/relationships/hyperlink" Target="https://www.freepik.com/free-vector/flat-artificial-intelligence-background_1533353.htm/?utm_source=slidesgo_template&amp;utm_medium=referral-link&amp;utm_campaign=s%20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6.xml"/><Relationship Id="rId1" Type="http://schemas.openxmlformats.org/officeDocument/2006/relationships/slideLayout" Target="../slideLayouts/slideLayout17.xml"/><Relationship Id="rId6" Type="http://schemas.openxmlformats.org/officeDocument/2006/relationships/slide" Target="slide33.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3.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Bebas+Neue" TargetMode="External"/><Relationship Id="rId2" Type="http://schemas.openxmlformats.org/officeDocument/2006/relationships/notesSlide" Target="../notesSlides/notesSlide38.xml"/><Relationship Id="rId1" Type="http://schemas.openxmlformats.org/officeDocument/2006/relationships/slideLayout" Target="../slideLayouts/slideLayout17.xml"/><Relationship Id="rId4" Type="http://schemas.openxmlformats.org/officeDocument/2006/relationships/hyperlink" Target="https://fonts.google.com/specimen/Roboto"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4.png"/><Relationship Id="rId2" Type="http://schemas.openxmlformats.org/officeDocument/2006/relationships/notesSlide" Target="../notesSlides/notesSlide39.xml"/><Relationship Id="rId1" Type="http://schemas.openxmlformats.org/officeDocument/2006/relationships/slideLayout" Target="../slideLayouts/slideLayout1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2.png"/><Relationship Id="rId4" Type="http://schemas.openxmlformats.org/officeDocument/2006/relationships/image" Target="../media/image20.png"/><Relationship Id="rId9" Type="http://schemas.openxmlformats.org/officeDocument/2006/relationships/image" Target="../media/image2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0.xml"/><Relationship Id="rId1" Type="http://schemas.openxmlformats.org/officeDocument/2006/relationships/slideLayout" Target="../slideLayouts/slideLayout18.xml"/><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image" Target="../media/image5.jpe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60"/>
        <p:cNvGrpSpPr/>
        <p:nvPr/>
      </p:nvGrpSpPr>
      <p:grpSpPr>
        <a:xfrm>
          <a:off x="0" y="0"/>
          <a:ext cx="0" cy="0"/>
          <a:chOff x="0" y="0"/>
          <a:chExt cx="0" cy="0"/>
        </a:xfrm>
      </p:grpSpPr>
      <p:sp>
        <p:nvSpPr>
          <p:cNvPr id="1861" name="Google Shape;1861;p27"/>
          <p:cNvSpPr txBox="1">
            <a:spLocks noGrp="1"/>
          </p:cNvSpPr>
          <p:nvPr>
            <p:ph type="ctrTitle"/>
          </p:nvPr>
        </p:nvSpPr>
        <p:spPr>
          <a:xfrm>
            <a:off x="1009115" y="1539112"/>
            <a:ext cx="7125600" cy="1147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solidFill>
                  <a:schemeClr val="dk2"/>
                </a:solidFill>
              </a:rPr>
              <a:t>21AIE313</a:t>
            </a:r>
            <a:br>
              <a:rPr lang="en" dirty="0">
                <a:solidFill>
                  <a:schemeClr val="dk2"/>
                </a:solidFill>
              </a:rPr>
            </a:br>
            <a:r>
              <a:rPr lang="en" dirty="0">
                <a:solidFill>
                  <a:schemeClr val="dk2"/>
                </a:solidFill>
              </a:rPr>
              <a:t>Modern compiler design</a:t>
            </a:r>
            <a:endParaRPr dirty="0">
              <a:solidFill>
                <a:schemeClr val="dk2"/>
              </a:solidFill>
            </a:endParaRPr>
          </a:p>
        </p:txBody>
      </p:sp>
      <p:sp>
        <p:nvSpPr>
          <p:cNvPr id="1862" name="Google Shape;1862;p27"/>
          <p:cNvSpPr txBox="1">
            <a:spLocks noGrp="1"/>
          </p:cNvSpPr>
          <p:nvPr>
            <p:ph type="subTitle" idx="1"/>
          </p:nvPr>
        </p:nvSpPr>
        <p:spPr>
          <a:xfrm>
            <a:off x="1121033" y="3190319"/>
            <a:ext cx="7125600" cy="514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solidFill>
                  <a:schemeClr val="dk1"/>
                </a:solidFill>
                <a:latin typeface="OCR A Extended" panose="02010509020102010303" pitchFamily="50" charset="0"/>
              </a:rPr>
              <a:t>HTML to TEXT</a:t>
            </a:r>
          </a:p>
        </p:txBody>
      </p:sp>
      <p:grpSp>
        <p:nvGrpSpPr>
          <p:cNvPr id="1863" name="Google Shape;1863;p27"/>
          <p:cNvGrpSpPr/>
          <p:nvPr/>
        </p:nvGrpSpPr>
        <p:grpSpPr>
          <a:xfrm>
            <a:off x="-223784" y="-6"/>
            <a:ext cx="2284525" cy="985488"/>
            <a:chOff x="-223784" y="-6"/>
            <a:chExt cx="2284525" cy="985488"/>
          </a:xfrm>
        </p:grpSpPr>
        <p:sp>
          <p:nvSpPr>
            <p:cNvPr id="1864" name="Google Shape;1864;p27"/>
            <p:cNvSpPr/>
            <p:nvPr/>
          </p:nvSpPr>
          <p:spPr>
            <a:xfrm rot="5400000">
              <a:off x="751670" y="-653904"/>
              <a:ext cx="291159" cy="1770887"/>
            </a:xfrm>
            <a:custGeom>
              <a:avLst/>
              <a:gdLst/>
              <a:ahLst/>
              <a:cxnLst/>
              <a:rect l="l" t="t" r="r" b="b"/>
              <a:pathLst>
                <a:path w="3309" h="20126" fill="none" extrusionOk="0">
                  <a:moveTo>
                    <a:pt x="3309" y="20126"/>
                  </a:moveTo>
                  <a:lnTo>
                    <a:pt x="3309" y="10627"/>
                  </a:lnTo>
                  <a:lnTo>
                    <a:pt x="1" y="7293"/>
                  </a:ln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5" name="Google Shape;1865;p27"/>
            <p:cNvSpPr/>
            <p:nvPr/>
          </p:nvSpPr>
          <p:spPr>
            <a:xfrm rot="5400000">
              <a:off x="294064" y="-86060"/>
              <a:ext cx="88" cy="564632"/>
            </a:xfrm>
            <a:custGeom>
              <a:avLst/>
              <a:gdLst/>
              <a:ahLst/>
              <a:cxnLst/>
              <a:rect l="l" t="t" r="r" b="b"/>
              <a:pathLst>
                <a:path w="1" h="6417" fill="none" extrusionOk="0">
                  <a:moveTo>
                    <a:pt x="1" y="6416"/>
                  </a:move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6" name="Google Shape;1866;p27"/>
            <p:cNvSpPr/>
            <p:nvPr/>
          </p:nvSpPr>
          <p:spPr>
            <a:xfrm rot="5400000">
              <a:off x="575332" y="113545"/>
              <a:ext cx="167709" cy="165509"/>
            </a:xfrm>
            <a:custGeom>
              <a:avLst/>
              <a:gdLst/>
              <a:ahLst/>
              <a:cxnLst/>
              <a:rect l="l" t="t" r="r" b="b"/>
              <a:pathLst>
                <a:path w="1906" h="1881" extrusionOk="0">
                  <a:moveTo>
                    <a:pt x="953" y="1"/>
                  </a:moveTo>
                  <a:cubicBezTo>
                    <a:pt x="426" y="1"/>
                    <a:pt x="0" y="402"/>
                    <a:pt x="0" y="928"/>
                  </a:cubicBezTo>
                  <a:cubicBezTo>
                    <a:pt x="0" y="1455"/>
                    <a:pt x="426" y="1881"/>
                    <a:pt x="953" y="1881"/>
                  </a:cubicBezTo>
                  <a:cubicBezTo>
                    <a:pt x="1479" y="1881"/>
                    <a:pt x="1905" y="1455"/>
                    <a:pt x="1905" y="928"/>
                  </a:cubicBezTo>
                  <a:cubicBezTo>
                    <a:pt x="1905" y="402"/>
                    <a:pt x="1479" y="1"/>
                    <a:pt x="95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7" name="Google Shape;1867;p27"/>
            <p:cNvSpPr/>
            <p:nvPr/>
          </p:nvSpPr>
          <p:spPr>
            <a:xfrm rot="5400000">
              <a:off x="873382" y="-351369"/>
              <a:ext cx="147899" cy="1895787"/>
            </a:xfrm>
            <a:custGeom>
              <a:avLst/>
              <a:gdLst/>
              <a:ahLst/>
              <a:cxnLst/>
              <a:rect l="l" t="t" r="r" b="b"/>
              <a:pathLst>
                <a:path w="1681" h="21405" fill="none" extrusionOk="0">
                  <a:moveTo>
                    <a:pt x="1" y="21405"/>
                  </a:moveTo>
                  <a:lnTo>
                    <a:pt x="1" y="5114"/>
                  </a:lnTo>
                  <a:lnTo>
                    <a:pt x="1680" y="3434"/>
                  </a:lnTo>
                  <a:lnTo>
                    <a:pt x="1680" y="1"/>
                  </a:lnTo>
                </a:path>
              </a:pathLst>
            </a:custGeom>
            <a:noFill/>
            <a:ln w="9525" cap="rnd"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8" name="Google Shape;1868;p27"/>
            <p:cNvSpPr/>
            <p:nvPr/>
          </p:nvSpPr>
          <p:spPr>
            <a:xfrm rot="5400000">
              <a:off x="551408" y="-235203"/>
              <a:ext cx="361727" cy="1912111"/>
            </a:xfrm>
            <a:custGeom>
              <a:avLst/>
              <a:gdLst/>
              <a:ahLst/>
              <a:cxnLst/>
              <a:rect l="l" t="t" r="r" b="b"/>
              <a:pathLst>
                <a:path w="4111" h="21731" fill="none" extrusionOk="0">
                  <a:moveTo>
                    <a:pt x="0" y="21730"/>
                  </a:moveTo>
                  <a:lnTo>
                    <a:pt x="0" y="14562"/>
                  </a:lnTo>
                  <a:lnTo>
                    <a:pt x="4110" y="10427"/>
                  </a:lnTo>
                  <a:lnTo>
                    <a:pt x="4110" y="1"/>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9" name="Google Shape;1869;p27"/>
            <p:cNvSpPr/>
            <p:nvPr/>
          </p:nvSpPr>
          <p:spPr>
            <a:xfrm rot="5400000">
              <a:off x="1689436" y="818961"/>
              <a:ext cx="165421" cy="167621"/>
            </a:xfrm>
            <a:custGeom>
              <a:avLst/>
              <a:gdLst/>
              <a:ahLst/>
              <a:cxnLst/>
              <a:rect l="l" t="t" r="r" b="b"/>
              <a:pathLst>
                <a:path w="1880" h="1905" extrusionOk="0">
                  <a:moveTo>
                    <a:pt x="927" y="0"/>
                  </a:moveTo>
                  <a:cubicBezTo>
                    <a:pt x="401" y="0"/>
                    <a:pt x="0" y="426"/>
                    <a:pt x="0" y="952"/>
                  </a:cubicBezTo>
                  <a:cubicBezTo>
                    <a:pt x="0" y="1479"/>
                    <a:pt x="401" y="1905"/>
                    <a:pt x="927" y="1905"/>
                  </a:cubicBezTo>
                  <a:cubicBezTo>
                    <a:pt x="1454" y="1905"/>
                    <a:pt x="1880" y="1479"/>
                    <a:pt x="1880" y="952"/>
                  </a:cubicBezTo>
                  <a:cubicBezTo>
                    <a:pt x="1880" y="426"/>
                    <a:pt x="1454" y="0"/>
                    <a:pt x="927"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0" name="Google Shape;1870;p27"/>
            <p:cNvSpPr/>
            <p:nvPr/>
          </p:nvSpPr>
          <p:spPr>
            <a:xfrm rot="5400000">
              <a:off x="1894132" y="585435"/>
              <a:ext cx="167709" cy="165509"/>
            </a:xfrm>
            <a:custGeom>
              <a:avLst/>
              <a:gdLst/>
              <a:ahLst/>
              <a:cxnLst/>
              <a:rect l="l" t="t" r="r" b="b"/>
              <a:pathLst>
                <a:path w="1906" h="1881" extrusionOk="0">
                  <a:moveTo>
                    <a:pt x="953" y="0"/>
                  </a:moveTo>
                  <a:cubicBezTo>
                    <a:pt x="427" y="0"/>
                    <a:pt x="1" y="426"/>
                    <a:pt x="1" y="928"/>
                  </a:cubicBezTo>
                  <a:cubicBezTo>
                    <a:pt x="1" y="1454"/>
                    <a:pt x="427" y="1880"/>
                    <a:pt x="953" y="1880"/>
                  </a:cubicBezTo>
                  <a:cubicBezTo>
                    <a:pt x="1479" y="1880"/>
                    <a:pt x="1905" y="1454"/>
                    <a:pt x="1905" y="928"/>
                  </a:cubicBezTo>
                  <a:cubicBezTo>
                    <a:pt x="1905" y="426"/>
                    <a:pt x="1479" y="0"/>
                    <a:pt x="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1" name="Google Shape;1871;p27"/>
            <p:cNvSpPr/>
            <p:nvPr/>
          </p:nvSpPr>
          <p:spPr>
            <a:xfrm rot="5400000">
              <a:off x="1782751" y="-50"/>
              <a:ext cx="167621" cy="167709"/>
            </a:xfrm>
            <a:custGeom>
              <a:avLst/>
              <a:gdLst/>
              <a:ahLst/>
              <a:cxnLst/>
              <a:rect l="l" t="t" r="r" b="b"/>
              <a:pathLst>
                <a:path w="1905" h="1906" extrusionOk="0">
                  <a:moveTo>
                    <a:pt x="952" y="1"/>
                  </a:moveTo>
                  <a:cubicBezTo>
                    <a:pt x="426" y="1"/>
                    <a:pt x="0" y="427"/>
                    <a:pt x="0" y="953"/>
                  </a:cubicBezTo>
                  <a:cubicBezTo>
                    <a:pt x="0" y="1480"/>
                    <a:pt x="426" y="1906"/>
                    <a:pt x="952" y="1906"/>
                  </a:cubicBezTo>
                  <a:cubicBezTo>
                    <a:pt x="1479" y="1906"/>
                    <a:pt x="1905" y="1480"/>
                    <a:pt x="1905" y="953"/>
                  </a:cubicBezTo>
                  <a:cubicBezTo>
                    <a:pt x="1905" y="427"/>
                    <a:pt x="1479" y="1"/>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72" name="Google Shape;1872;p27"/>
          <p:cNvGrpSpPr/>
          <p:nvPr/>
        </p:nvGrpSpPr>
        <p:grpSpPr>
          <a:xfrm>
            <a:off x="5876365" y="118125"/>
            <a:ext cx="3316597" cy="2830576"/>
            <a:chOff x="5876365" y="118125"/>
            <a:chExt cx="3316597" cy="2830576"/>
          </a:xfrm>
        </p:grpSpPr>
        <p:sp>
          <p:nvSpPr>
            <p:cNvPr id="1873" name="Google Shape;1873;p27"/>
            <p:cNvSpPr/>
            <p:nvPr/>
          </p:nvSpPr>
          <p:spPr>
            <a:xfrm rot="10800000">
              <a:off x="9025253" y="996438"/>
              <a:ext cx="167709" cy="165509"/>
            </a:xfrm>
            <a:custGeom>
              <a:avLst/>
              <a:gdLst/>
              <a:ahLst/>
              <a:cxnLst/>
              <a:rect l="l" t="t" r="r" b="b"/>
              <a:pathLst>
                <a:path w="1906" h="1881" extrusionOk="0">
                  <a:moveTo>
                    <a:pt x="953" y="1"/>
                  </a:moveTo>
                  <a:cubicBezTo>
                    <a:pt x="426" y="1"/>
                    <a:pt x="0" y="402"/>
                    <a:pt x="0" y="928"/>
                  </a:cubicBezTo>
                  <a:cubicBezTo>
                    <a:pt x="0" y="1455"/>
                    <a:pt x="426" y="1881"/>
                    <a:pt x="953" y="1881"/>
                  </a:cubicBezTo>
                  <a:cubicBezTo>
                    <a:pt x="1479" y="1881"/>
                    <a:pt x="1905" y="1455"/>
                    <a:pt x="1905" y="928"/>
                  </a:cubicBezTo>
                  <a:cubicBezTo>
                    <a:pt x="1905" y="402"/>
                    <a:pt x="1479" y="1"/>
                    <a:pt x="9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4" name="Google Shape;1874;p27"/>
            <p:cNvSpPr/>
            <p:nvPr/>
          </p:nvSpPr>
          <p:spPr>
            <a:xfrm>
              <a:off x="6008817" y="118125"/>
              <a:ext cx="3134824" cy="182018"/>
            </a:xfrm>
            <a:custGeom>
              <a:avLst/>
              <a:gdLst/>
              <a:ahLst/>
              <a:cxnLst/>
              <a:rect l="l" t="t" r="r" b="b"/>
              <a:pathLst>
                <a:path w="25490" h="1480" fill="none" extrusionOk="0">
                  <a:moveTo>
                    <a:pt x="1" y="1479"/>
                  </a:moveTo>
                  <a:lnTo>
                    <a:pt x="13710" y="1479"/>
                  </a:lnTo>
                  <a:lnTo>
                    <a:pt x="15164" y="0"/>
                  </a:lnTo>
                  <a:lnTo>
                    <a:pt x="25490" y="0"/>
                  </a:lnTo>
                </a:path>
              </a:pathLst>
            </a:custGeom>
            <a:noFill/>
            <a:ln w="9525" cap="rnd" cmpd="sng">
              <a:solidFill>
                <a:srgbClr val="00F4A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5" name="Google Shape;1875;p27"/>
            <p:cNvSpPr/>
            <p:nvPr/>
          </p:nvSpPr>
          <p:spPr>
            <a:xfrm>
              <a:off x="5876365" y="182815"/>
              <a:ext cx="234282" cy="234409"/>
            </a:xfrm>
            <a:custGeom>
              <a:avLst/>
              <a:gdLst/>
              <a:ahLst/>
              <a:cxnLst/>
              <a:rect l="l" t="t" r="r" b="b"/>
              <a:pathLst>
                <a:path w="1905" h="1906" extrusionOk="0">
                  <a:moveTo>
                    <a:pt x="953" y="1"/>
                  </a:moveTo>
                  <a:cubicBezTo>
                    <a:pt x="426" y="1"/>
                    <a:pt x="0" y="427"/>
                    <a:pt x="0" y="953"/>
                  </a:cubicBezTo>
                  <a:cubicBezTo>
                    <a:pt x="0" y="1479"/>
                    <a:pt x="426" y="1905"/>
                    <a:pt x="953" y="1905"/>
                  </a:cubicBezTo>
                  <a:cubicBezTo>
                    <a:pt x="1479" y="1905"/>
                    <a:pt x="1905" y="1479"/>
                    <a:pt x="1905" y="953"/>
                  </a:cubicBezTo>
                  <a:cubicBezTo>
                    <a:pt x="1905" y="427"/>
                    <a:pt x="1479" y="1"/>
                    <a:pt x="953" y="1"/>
                  </a:cubicBezTo>
                  <a:close/>
                </a:path>
              </a:pathLst>
            </a:custGeom>
            <a:solidFill>
              <a:srgbClr val="00F4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6" name="Google Shape;1876;p27"/>
            <p:cNvSpPr/>
            <p:nvPr/>
          </p:nvSpPr>
          <p:spPr>
            <a:xfrm rot="10800000">
              <a:off x="9109108" y="515661"/>
              <a:ext cx="88" cy="564632"/>
            </a:xfrm>
            <a:custGeom>
              <a:avLst/>
              <a:gdLst/>
              <a:ahLst/>
              <a:cxnLst/>
              <a:rect l="l" t="t" r="r" b="b"/>
              <a:pathLst>
                <a:path w="1" h="6417" fill="none" extrusionOk="0">
                  <a:moveTo>
                    <a:pt x="1" y="6416"/>
                  </a:move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7" name="Google Shape;1877;p27"/>
            <p:cNvSpPr/>
            <p:nvPr/>
          </p:nvSpPr>
          <p:spPr>
            <a:xfrm rot="10800000">
              <a:off x="8441048" y="515657"/>
              <a:ext cx="361727" cy="2369168"/>
            </a:xfrm>
            <a:custGeom>
              <a:avLst/>
              <a:gdLst/>
              <a:ahLst/>
              <a:cxnLst/>
              <a:rect l="l" t="t" r="r" b="b"/>
              <a:pathLst>
                <a:path w="4111" h="21731" fill="none" extrusionOk="0">
                  <a:moveTo>
                    <a:pt x="0" y="21730"/>
                  </a:moveTo>
                  <a:lnTo>
                    <a:pt x="0" y="14562"/>
                  </a:lnTo>
                  <a:lnTo>
                    <a:pt x="4110" y="10427"/>
                  </a:lnTo>
                  <a:lnTo>
                    <a:pt x="4110" y="1"/>
                  </a:lnTo>
                </a:path>
              </a:pathLst>
            </a:custGeom>
            <a:noFill/>
            <a:ln w="9525" cap="rnd"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8" name="Google Shape;1878;p27"/>
            <p:cNvSpPr/>
            <p:nvPr/>
          </p:nvSpPr>
          <p:spPr>
            <a:xfrm rot="10800000">
              <a:off x="8357275" y="2781081"/>
              <a:ext cx="165421" cy="167621"/>
            </a:xfrm>
            <a:custGeom>
              <a:avLst/>
              <a:gdLst/>
              <a:ahLst/>
              <a:cxnLst/>
              <a:rect l="l" t="t" r="r" b="b"/>
              <a:pathLst>
                <a:path w="1880" h="1905" extrusionOk="0">
                  <a:moveTo>
                    <a:pt x="927" y="0"/>
                  </a:moveTo>
                  <a:cubicBezTo>
                    <a:pt x="401" y="0"/>
                    <a:pt x="0" y="426"/>
                    <a:pt x="0" y="952"/>
                  </a:cubicBezTo>
                  <a:cubicBezTo>
                    <a:pt x="0" y="1479"/>
                    <a:pt x="401" y="1905"/>
                    <a:pt x="927" y="1905"/>
                  </a:cubicBezTo>
                  <a:cubicBezTo>
                    <a:pt x="1454" y="1905"/>
                    <a:pt x="1880" y="1479"/>
                    <a:pt x="1880" y="952"/>
                  </a:cubicBezTo>
                  <a:cubicBezTo>
                    <a:pt x="1880" y="426"/>
                    <a:pt x="1454" y="0"/>
                    <a:pt x="9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49"/>
        <p:cNvGrpSpPr/>
        <p:nvPr/>
      </p:nvGrpSpPr>
      <p:grpSpPr>
        <a:xfrm>
          <a:off x="0" y="0"/>
          <a:ext cx="0" cy="0"/>
          <a:chOff x="0" y="0"/>
          <a:chExt cx="0" cy="0"/>
        </a:xfrm>
      </p:grpSpPr>
      <p:sp>
        <p:nvSpPr>
          <p:cNvPr id="2050" name="Google Shape;2050;p34"/>
          <p:cNvSpPr txBox="1">
            <a:spLocks noGrp="1"/>
          </p:cNvSpPr>
          <p:nvPr>
            <p:ph type="subTitle" idx="1"/>
          </p:nvPr>
        </p:nvSpPr>
        <p:spPr>
          <a:xfrm>
            <a:off x="433493" y="1468107"/>
            <a:ext cx="8351520" cy="3766532"/>
          </a:xfrm>
          <a:prstGeom prst="rect">
            <a:avLst/>
          </a:prstGeom>
        </p:spPr>
        <p:txBody>
          <a:bodyPr spcFirstLastPara="1" wrap="square" lIns="0" tIns="0" rIns="0" bIns="0" anchor="ctr" anchorCtr="0">
            <a:noAutofit/>
          </a:bodyPr>
          <a:lstStyle/>
          <a:p>
            <a:pPr marL="0" lvl="0" indent="0"/>
            <a:r>
              <a:rPr lang="en-US" dirty="0"/>
              <a:t>The &lt;style&gt; element is used to apply a simple style sheet to an HTML document.</a:t>
            </a:r>
          </a:p>
          <a:p>
            <a:pPr marL="0" lvl="0" indent="0"/>
            <a:endParaRPr lang="en-US" dirty="0"/>
          </a:p>
          <a:p>
            <a:pPr marL="0" lvl="0" indent="0"/>
            <a:endParaRPr lang="en-US" dirty="0"/>
          </a:p>
          <a:p>
            <a:pPr marL="0" lvl="0" indent="0"/>
            <a:endParaRPr lang="en-US" dirty="0"/>
          </a:p>
          <a:p>
            <a:pPr marL="0" lvl="0" indent="0"/>
            <a:endParaRPr lang="en-US" dirty="0"/>
          </a:p>
          <a:p>
            <a:pPr marL="0" lvl="0" indent="0"/>
            <a:r>
              <a:rPr lang="en-US" dirty="0"/>
              <a:t>The &lt;style&gt; tag is used to define style information (CSS) for a document.</a:t>
            </a:r>
          </a:p>
          <a:p>
            <a:pPr marL="0" lvl="0" indent="0"/>
            <a:endParaRPr lang="en-US" dirty="0"/>
          </a:p>
          <a:p>
            <a:pPr marL="0" lvl="0" indent="0"/>
            <a:r>
              <a:rPr lang="en-US" dirty="0"/>
              <a:t>Inside the &lt;style&gt; element you specify how HTML elements should render in a browser.</a:t>
            </a:r>
          </a:p>
          <a:p>
            <a:br>
              <a:rPr lang="en-US" dirty="0"/>
            </a:br>
            <a:endParaRPr lang="en-US" dirty="0"/>
          </a:p>
        </p:txBody>
      </p:sp>
      <p:sp>
        <p:nvSpPr>
          <p:cNvPr id="5" name="Google Shape;2159;p38"/>
          <p:cNvSpPr txBox="1">
            <a:spLocks/>
          </p:cNvSpPr>
          <p:nvPr/>
        </p:nvSpPr>
        <p:spPr>
          <a:xfrm>
            <a:off x="898126" y="747993"/>
            <a:ext cx="6425266" cy="754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2400"/>
              <a:buFont typeface="Bebas Neue"/>
              <a:buNone/>
              <a:defRPr sz="2000" b="0" i="0" u="none" strike="noStrike" cap="none">
                <a:solidFill>
                  <a:schemeClr val="dk2"/>
                </a:solidFill>
                <a:latin typeface="Bebas Neue"/>
                <a:ea typeface="Bebas Neue"/>
                <a:cs typeface="Bebas Neue"/>
                <a:sym typeface="Bebas Neue"/>
              </a:defRPr>
            </a:lvl1pPr>
            <a:lvl2pPr marR="0" lvl="1"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9pPr>
          </a:lstStyle>
          <a:p>
            <a:pPr algn="ctr"/>
            <a:r>
              <a:rPr lang="en-IN" sz="3600" dirty="0"/>
              <a:t>HTML STYLE TAG</a:t>
            </a:r>
          </a:p>
        </p:txBody>
      </p:sp>
      <p:pic>
        <p:nvPicPr>
          <p:cNvPr id="1026" name="Picture 2" descr="https://imgs.search.brave.com/H72FkDuibFGHAPtbZtETeN6d5vbeXKi6t6HmHf3HzOo/rs:fit:948:225:1/g:ce/aHR0cHM6Ly90c2U0/Lm1tLmJpbmcubmV0/L3RoP2lkPU9JUC44/TThMZlUzLTlEZWZi/MjBGek9peDFBSGFE/dCZwaWQ9QXB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363" y="188015"/>
            <a:ext cx="1663678" cy="831839"/>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imgs.search.brave.com/iu7VslmlJdDFOte7DoLMbEleRAc-VuxnZODRb7BeVDQ/rs:fit:832:225:1/g:ce/aHR0cHM6Ly90c2Ux/Lm1tLmJpbmcubmV0/L3RoP2lkPU9JUC5I/WjNyZXZFM3VDTHd4/UmZIUnhoNUxBSGFF/TyZwaWQ9QXBp"/>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8126" y="470908"/>
            <a:ext cx="1380079" cy="78612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5"/>
          <a:stretch>
            <a:fillRect/>
          </a:stretch>
        </p:blipFill>
        <p:spPr>
          <a:xfrm>
            <a:off x="3562774" y="2288927"/>
            <a:ext cx="1917348" cy="823031"/>
          </a:xfrm>
          <a:prstGeom prst="rect">
            <a:avLst/>
          </a:prstGeom>
        </p:spPr>
      </p:pic>
    </p:spTree>
    <p:extLst>
      <p:ext uri="{BB962C8B-B14F-4D97-AF65-F5344CB8AC3E}">
        <p14:creationId xmlns:p14="http://schemas.microsoft.com/office/powerpoint/2010/main" val="2642619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7"/>
        <p:cNvGrpSpPr/>
        <p:nvPr/>
      </p:nvGrpSpPr>
      <p:grpSpPr>
        <a:xfrm>
          <a:off x="0" y="0"/>
          <a:ext cx="0" cy="0"/>
          <a:chOff x="0" y="0"/>
          <a:chExt cx="0" cy="0"/>
        </a:xfrm>
      </p:grpSpPr>
      <p:sp>
        <p:nvSpPr>
          <p:cNvPr id="2158" name="Google Shape;2158;p38"/>
          <p:cNvSpPr txBox="1">
            <a:spLocks noGrp="1"/>
          </p:cNvSpPr>
          <p:nvPr>
            <p:ph type="title" idx="2"/>
          </p:nvPr>
        </p:nvSpPr>
        <p:spPr>
          <a:xfrm>
            <a:off x="3647325" y="1212825"/>
            <a:ext cx="1926600" cy="754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02</a:t>
            </a:r>
            <a:endParaRPr dirty="0"/>
          </a:p>
        </p:txBody>
      </p:sp>
      <p:sp>
        <p:nvSpPr>
          <p:cNvPr id="2159" name="Google Shape;2159;p38"/>
          <p:cNvSpPr txBox="1">
            <a:spLocks noGrp="1"/>
          </p:cNvSpPr>
          <p:nvPr>
            <p:ph type="title"/>
          </p:nvPr>
        </p:nvSpPr>
        <p:spPr>
          <a:xfrm>
            <a:off x="2687546" y="2359646"/>
            <a:ext cx="4045200" cy="754800"/>
          </a:xfrm>
          <a:prstGeom prst="rect">
            <a:avLst/>
          </a:prstGeom>
        </p:spPr>
        <p:txBody>
          <a:bodyPr spcFirstLastPara="1" wrap="square" lIns="0" tIns="0" rIns="0" bIns="0" anchor="ctr" anchorCtr="0">
            <a:noAutofit/>
          </a:bodyPr>
          <a:lstStyle/>
          <a:p>
            <a:pPr lvl="0"/>
            <a:r>
              <a:rPr lang="en" dirty="0"/>
              <a:t>IMPLEMENTAION </a:t>
            </a:r>
            <a:br>
              <a:rPr lang="en" dirty="0"/>
            </a:br>
            <a:r>
              <a:rPr lang="en" dirty="0"/>
              <a:t>JAVA </a:t>
            </a:r>
            <a:endParaRPr dirty="0"/>
          </a:p>
        </p:txBody>
      </p:sp>
      <p:sp>
        <p:nvSpPr>
          <p:cNvPr id="2160" name="Google Shape;2160;p38"/>
          <p:cNvSpPr txBox="1">
            <a:spLocks noGrp="1"/>
          </p:cNvSpPr>
          <p:nvPr>
            <p:ph type="subTitle" idx="1"/>
          </p:nvPr>
        </p:nvSpPr>
        <p:spPr>
          <a:xfrm>
            <a:off x="2770905" y="3574201"/>
            <a:ext cx="4045200" cy="700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IN" dirty="0"/>
              <a:t>Our Java code to convert HTML to Text</a:t>
            </a:r>
            <a:endParaRPr dirty="0"/>
          </a:p>
        </p:txBody>
      </p:sp>
    </p:spTree>
    <p:extLst>
      <p:ext uri="{BB962C8B-B14F-4D97-AF65-F5344CB8AC3E}">
        <p14:creationId xmlns:p14="http://schemas.microsoft.com/office/powerpoint/2010/main" val="3717825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57"/>
        <p:cNvGrpSpPr/>
        <p:nvPr/>
      </p:nvGrpSpPr>
      <p:grpSpPr>
        <a:xfrm>
          <a:off x="0" y="0"/>
          <a:ext cx="0" cy="0"/>
          <a:chOff x="0" y="0"/>
          <a:chExt cx="0" cy="0"/>
        </a:xfrm>
      </p:grpSpPr>
      <p:pic>
        <p:nvPicPr>
          <p:cNvPr id="9" name="Picture 8">
            <a:extLst>
              <a:ext uri="{FF2B5EF4-FFF2-40B4-BE49-F238E27FC236}">
                <a16:creationId xmlns:a16="http://schemas.microsoft.com/office/drawing/2014/main" id="{9C967595-E08B-BF4A-A43B-EADC66E5D44B}"/>
              </a:ext>
            </a:extLst>
          </p:cNvPr>
          <p:cNvPicPr>
            <a:picLocks noChangeAspect="1"/>
          </p:cNvPicPr>
          <p:nvPr/>
        </p:nvPicPr>
        <p:blipFill>
          <a:blip r:embed="rId3"/>
          <a:stretch>
            <a:fillRect/>
          </a:stretch>
        </p:blipFill>
        <p:spPr>
          <a:xfrm>
            <a:off x="165100" y="443023"/>
            <a:ext cx="8813800" cy="1790700"/>
          </a:xfrm>
          <a:prstGeom prst="rect">
            <a:avLst/>
          </a:prstGeom>
        </p:spPr>
      </p:pic>
      <p:pic>
        <p:nvPicPr>
          <p:cNvPr id="11" name="Picture 10">
            <a:extLst>
              <a:ext uri="{FF2B5EF4-FFF2-40B4-BE49-F238E27FC236}">
                <a16:creationId xmlns:a16="http://schemas.microsoft.com/office/drawing/2014/main" id="{BE16B898-6A9D-DE43-96FD-2E4E64E12C7C}"/>
              </a:ext>
            </a:extLst>
          </p:cNvPr>
          <p:cNvPicPr>
            <a:picLocks noChangeAspect="1"/>
          </p:cNvPicPr>
          <p:nvPr/>
        </p:nvPicPr>
        <p:blipFill>
          <a:blip r:embed="rId4"/>
          <a:stretch>
            <a:fillRect/>
          </a:stretch>
        </p:blipFill>
        <p:spPr>
          <a:xfrm>
            <a:off x="241300" y="2909778"/>
            <a:ext cx="8661400" cy="1663700"/>
          </a:xfrm>
          <a:prstGeom prst="rect">
            <a:avLst/>
          </a:prstGeom>
        </p:spPr>
      </p:pic>
    </p:spTree>
    <p:extLst>
      <p:ext uri="{BB962C8B-B14F-4D97-AF65-F5344CB8AC3E}">
        <p14:creationId xmlns:p14="http://schemas.microsoft.com/office/powerpoint/2010/main" val="616126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57"/>
        <p:cNvGrpSpPr/>
        <p:nvPr/>
      </p:nvGrpSpPr>
      <p:grpSpPr>
        <a:xfrm>
          <a:off x="0" y="0"/>
          <a:ext cx="0" cy="0"/>
          <a:chOff x="0" y="0"/>
          <a:chExt cx="0" cy="0"/>
        </a:xfrm>
      </p:grpSpPr>
      <p:pic>
        <p:nvPicPr>
          <p:cNvPr id="3" name="Picture 2">
            <a:extLst>
              <a:ext uri="{FF2B5EF4-FFF2-40B4-BE49-F238E27FC236}">
                <a16:creationId xmlns:a16="http://schemas.microsoft.com/office/drawing/2014/main" id="{D9078216-B994-024C-8780-4B272FE1D2AC}"/>
              </a:ext>
            </a:extLst>
          </p:cNvPr>
          <p:cNvPicPr>
            <a:picLocks noChangeAspect="1"/>
          </p:cNvPicPr>
          <p:nvPr/>
        </p:nvPicPr>
        <p:blipFill>
          <a:blip r:embed="rId3"/>
          <a:stretch>
            <a:fillRect/>
          </a:stretch>
        </p:blipFill>
        <p:spPr>
          <a:xfrm>
            <a:off x="1143000" y="838200"/>
            <a:ext cx="6858000" cy="3467100"/>
          </a:xfrm>
          <a:prstGeom prst="rect">
            <a:avLst/>
          </a:prstGeom>
        </p:spPr>
      </p:pic>
    </p:spTree>
    <p:extLst>
      <p:ext uri="{BB962C8B-B14F-4D97-AF65-F5344CB8AC3E}">
        <p14:creationId xmlns:p14="http://schemas.microsoft.com/office/powerpoint/2010/main" val="3626382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7"/>
        <p:cNvGrpSpPr/>
        <p:nvPr/>
      </p:nvGrpSpPr>
      <p:grpSpPr>
        <a:xfrm>
          <a:off x="0" y="0"/>
          <a:ext cx="0" cy="0"/>
          <a:chOff x="0" y="0"/>
          <a:chExt cx="0" cy="0"/>
        </a:xfrm>
      </p:grpSpPr>
      <p:pic>
        <p:nvPicPr>
          <p:cNvPr id="4" name="Picture 3">
            <a:extLst>
              <a:ext uri="{FF2B5EF4-FFF2-40B4-BE49-F238E27FC236}">
                <a16:creationId xmlns:a16="http://schemas.microsoft.com/office/drawing/2014/main" id="{9A9A61A0-998E-F346-B6B2-6BAB0F5C6BBD}"/>
              </a:ext>
            </a:extLst>
          </p:cNvPr>
          <p:cNvPicPr>
            <a:picLocks noChangeAspect="1"/>
          </p:cNvPicPr>
          <p:nvPr/>
        </p:nvPicPr>
        <p:blipFill>
          <a:blip r:embed="rId3"/>
          <a:stretch>
            <a:fillRect/>
          </a:stretch>
        </p:blipFill>
        <p:spPr>
          <a:xfrm>
            <a:off x="984250" y="342900"/>
            <a:ext cx="7175500" cy="1409700"/>
          </a:xfrm>
          <a:prstGeom prst="rect">
            <a:avLst/>
          </a:prstGeom>
        </p:spPr>
      </p:pic>
      <p:pic>
        <p:nvPicPr>
          <p:cNvPr id="6" name="Picture 5">
            <a:extLst>
              <a:ext uri="{FF2B5EF4-FFF2-40B4-BE49-F238E27FC236}">
                <a16:creationId xmlns:a16="http://schemas.microsoft.com/office/drawing/2014/main" id="{2AF77F6F-1E45-8748-9E94-4AB66709864A}"/>
              </a:ext>
            </a:extLst>
          </p:cNvPr>
          <p:cNvPicPr>
            <a:picLocks noChangeAspect="1"/>
          </p:cNvPicPr>
          <p:nvPr/>
        </p:nvPicPr>
        <p:blipFill>
          <a:blip r:embed="rId4"/>
          <a:stretch>
            <a:fillRect/>
          </a:stretch>
        </p:blipFill>
        <p:spPr>
          <a:xfrm>
            <a:off x="224972" y="1860551"/>
            <a:ext cx="3403600" cy="3060700"/>
          </a:xfrm>
          <a:prstGeom prst="rect">
            <a:avLst/>
          </a:prstGeom>
        </p:spPr>
      </p:pic>
      <p:pic>
        <p:nvPicPr>
          <p:cNvPr id="8" name="Picture 7">
            <a:extLst>
              <a:ext uri="{FF2B5EF4-FFF2-40B4-BE49-F238E27FC236}">
                <a16:creationId xmlns:a16="http://schemas.microsoft.com/office/drawing/2014/main" id="{E15C3ABC-8ED1-624A-A17D-90588786172B}"/>
              </a:ext>
            </a:extLst>
          </p:cNvPr>
          <p:cNvPicPr>
            <a:picLocks noChangeAspect="1"/>
          </p:cNvPicPr>
          <p:nvPr/>
        </p:nvPicPr>
        <p:blipFill>
          <a:blip r:embed="rId5"/>
          <a:stretch>
            <a:fillRect/>
          </a:stretch>
        </p:blipFill>
        <p:spPr>
          <a:xfrm>
            <a:off x="6305550" y="2908301"/>
            <a:ext cx="1257300" cy="482600"/>
          </a:xfrm>
          <a:prstGeom prst="rect">
            <a:avLst/>
          </a:prstGeom>
        </p:spPr>
      </p:pic>
      <p:sp>
        <p:nvSpPr>
          <p:cNvPr id="9" name="Right Arrow 8">
            <a:extLst>
              <a:ext uri="{FF2B5EF4-FFF2-40B4-BE49-F238E27FC236}">
                <a16:creationId xmlns:a16="http://schemas.microsoft.com/office/drawing/2014/main" id="{008414A3-8AB8-A340-8659-25B3BFC5A635}"/>
              </a:ext>
            </a:extLst>
          </p:cNvPr>
          <p:cNvSpPr/>
          <p:nvPr/>
        </p:nvSpPr>
        <p:spPr>
          <a:xfrm>
            <a:off x="3766457" y="2830286"/>
            <a:ext cx="2351314" cy="729343"/>
          </a:xfrm>
          <a:prstGeom prst="rightArrow">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0342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7"/>
        <p:cNvGrpSpPr/>
        <p:nvPr/>
      </p:nvGrpSpPr>
      <p:grpSpPr>
        <a:xfrm>
          <a:off x="0" y="0"/>
          <a:ext cx="0" cy="0"/>
          <a:chOff x="0" y="0"/>
          <a:chExt cx="0" cy="0"/>
        </a:xfrm>
      </p:grpSpPr>
      <p:sp>
        <p:nvSpPr>
          <p:cNvPr id="2158" name="Google Shape;2158;p38"/>
          <p:cNvSpPr txBox="1">
            <a:spLocks noGrp="1"/>
          </p:cNvSpPr>
          <p:nvPr>
            <p:ph type="title" idx="2"/>
          </p:nvPr>
        </p:nvSpPr>
        <p:spPr>
          <a:xfrm>
            <a:off x="3647325" y="1212825"/>
            <a:ext cx="1926600" cy="754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03</a:t>
            </a:r>
            <a:endParaRPr dirty="0"/>
          </a:p>
        </p:txBody>
      </p:sp>
      <p:sp>
        <p:nvSpPr>
          <p:cNvPr id="2159" name="Google Shape;2159;p38"/>
          <p:cNvSpPr txBox="1">
            <a:spLocks noGrp="1"/>
          </p:cNvSpPr>
          <p:nvPr>
            <p:ph type="title"/>
          </p:nvPr>
        </p:nvSpPr>
        <p:spPr>
          <a:xfrm>
            <a:off x="2687546" y="2359646"/>
            <a:ext cx="4045200" cy="754800"/>
          </a:xfrm>
          <a:prstGeom prst="rect">
            <a:avLst/>
          </a:prstGeom>
        </p:spPr>
        <p:txBody>
          <a:bodyPr spcFirstLastPara="1" wrap="square" lIns="0" tIns="0" rIns="0" bIns="0" anchor="ctr" anchorCtr="0">
            <a:noAutofit/>
          </a:bodyPr>
          <a:lstStyle/>
          <a:p>
            <a:pPr lvl="0"/>
            <a:r>
              <a:rPr lang="en" dirty="0"/>
              <a:t>IMPLEMENTAION </a:t>
            </a:r>
            <a:br>
              <a:rPr lang="en" dirty="0"/>
            </a:br>
            <a:r>
              <a:rPr lang="en" dirty="0"/>
              <a:t>PYTHON </a:t>
            </a:r>
            <a:endParaRPr dirty="0"/>
          </a:p>
        </p:txBody>
      </p:sp>
      <p:sp>
        <p:nvSpPr>
          <p:cNvPr id="2160" name="Google Shape;2160;p38"/>
          <p:cNvSpPr txBox="1">
            <a:spLocks noGrp="1"/>
          </p:cNvSpPr>
          <p:nvPr>
            <p:ph type="subTitle" idx="1"/>
          </p:nvPr>
        </p:nvSpPr>
        <p:spPr>
          <a:xfrm>
            <a:off x="2770905" y="3574201"/>
            <a:ext cx="4045200" cy="700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IN" dirty="0"/>
              <a:t>Our Python code to convert HTML to Text and GUI</a:t>
            </a:r>
            <a:endParaRPr dirty="0"/>
          </a:p>
        </p:txBody>
      </p:sp>
    </p:spTree>
    <p:extLst>
      <p:ext uri="{BB962C8B-B14F-4D97-AF65-F5344CB8AC3E}">
        <p14:creationId xmlns:p14="http://schemas.microsoft.com/office/powerpoint/2010/main" val="6521714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55"/>
        <p:cNvGrpSpPr/>
        <p:nvPr/>
      </p:nvGrpSpPr>
      <p:grpSpPr>
        <a:xfrm>
          <a:off x="0" y="0"/>
          <a:ext cx="0" cy="0"/>
          <a:chOff x="0" y="0"/>
          <a:chExt cx="0" cy="0"/>
        </a:xfrm>
      </p:grpSpPr>
      <p:sp>
        <p:nvSpPr>
          <p:cNvPr id="2056" name="Google Shape;2056;p35"/>
          <p:cNvSpPr txBox="1">
            <a:spLocks noGrp="1"/>
          </p:cNvSpPr>
          <p:nvPr>
            <p:ph type="title"/>
          </p:nvPr>
        </p:nvSpPr>
        <p:spPr>
          <a:xfrm>
            <a:off x="720125" y="1639950"/>
            <a:ext cx="3250500" cy="508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NOW</a:t>
            </a:r>
            <a:endParaRPr dirty="0"/>
          </a:p>
        </p:txBody>
      </p:sp>
      <p:sp>
        <p:nvSpPr>
          <p:cNvPr id="2057" name="Google Shape;2057;p35"/>
          <p:cNvSpPr txBox="1">
            <a:spLocks noGrp="1"/>
          </p:cNvSpPr>
          <p:nvPr>
            <p:ph type="subTitle" idx="1"/>
          </p:nvPr>
        </p:nvSpPr>
        <p:spPr>
          <a:xfrm>
            <a:off x="886325" y="2614800"/>
            <a:ext cx="3084300" cy="1417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It’s terribly hot—even hotter than Mercury—and its atmosphere is extremely poisonous. It’s the second-brightest natural object in the night sky after the Moon </a:t>
            </a:r>
            <a:endParaRPr dirty="0"/>
          </a:p>
        </p:txBody>
      </p:sp>
      <p:grpSp>
        <p:nvGrpSpPr>
          <p:cNvPr id="2058" name="Google Shape;2058;p35"/>
          <p:cNvGrpSpPr/>
          <p:nvPr/>
        </p:nvGrpSpPr>
        <p:grpSpPr>
          <a:xfrm>
            <a:off x="5223124" y="1747380"/>
            <a:ext cx="4264443" cy="2945603"/>
            <a:chOff x="5011723" y="1494466"/>
            <a:chExt cx="4267431" cy="2947666"/>
          </a:xfrm>
        </p:grpSpPr>
        <p:grpSp>
          <p:nvGrpSpPr>
            <p:cNvPr id="2059" name="Google Shape;2059;p35"/>
            <p:cNvGrpSpPr/>
            <p:nvPr/>
          </p:nvGrpSpPr>
          <p:grpSpPr>
            <a:xfrm>
              <a:off x="5011723" y="1494466"/>
              <a:ext cx="2857496" cy="2154750"/>
              <a:chOff x="3499629" y="1503696"/>
              <a:chExt cx="1163286" cy="877163"/>
            </a:xfrm>
          </p:grpSpPr>
          <p:sp>
            <p:nvSpPr>
              <p:cNvPr id="2060" name="Google Shape;2060;p35"/>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1" name="Google Shape;2061;p35"/>
              <p:cNvSpPr/>
              <p:nvPr/>
            </p:nvSpPr>
            <p:spPr>
              <a:xfrm>
                <a:off x="3770468" y="2292396"/>
                <a:ext cx="122" cy="122"/>
              </a:xfrm>
              <a:custGeom>
                <a:avLst/>
                <a:gdLst/>
                <a:ahLst/>
                <a:cxnLst/>
                <a:rect l="l" t="t" r="r" b="b"/>
                <a:pathLst>
                  <a:path w="1" h="1" fill="none" extrusionOk="0">
                    <a:moveTo>
                      <a:pt x="0" y="0"/>
                    </a:moveTo>
                    <a:lnTo>
                      <a:pt x="0" y="0"/>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2" name="Google Shape;2062;p35"/>
              <p:cNvSpPr/>
              <p:nvPr/>
            </p:nvSpPr>
            <p:spPr>
              <a:xfrm>
                <a:off x="3770468" y="1613295"/>
                <a:ext cx="122" cy="633540"/>
              </a:xfrm>
              <a:custGeom>
                <a:avLst/>
                <a:gdLst/>
                <a:ahLst/>
                <a:cxnLst/>
                <a:rect l="l" t="t" r="r" b="b"/>
                <a:pathLst>
                  <a:path w="1" h="5214" fill="none" extrusionOk="0">
                    <a:moveTo>
                      <a:pt x="0" y="5213"/>
                    </a:moveTo>
                    <a:lnTo>
                      <a:pt x="0"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3" name="Google Shape;2063;p35"/>
              <p:cNvSpPr/>
              <p:nvPr/>
            </p:nvSpPr>
            <p:spPr>
              <a:xfrm>
                <a:off x="3770468" y="1591910"/>
                <a:ext cx="122" cy="122"/>
              </a:xfrm>
              <a:custGeom>
                <a:avLst/>
                <a:gdLst/>
                <a:ahLst/>
                <a:cxnLst/>
                <a:rect l="l" t="t" r="r" b="b"/>
                <a:pathLst>
                  <a:path w="1" h="1" fill="none" extrusionOk="0">
                    <a:moveTo>
                      <a:pt x="0" y="1"/>
                    </a:moveTo>
                    <a:lnTo>
                      <a:pt x="0" y="1"/>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4" name="Google Shape;2064;p35"/>
              <p:cNvSpPr/>
              <p:nvPr/>
            </p:nvSpPr>
            <p:spPr>
              <a:xfrm>
                <a:off x="3816033" y="1591910"/>
                <a:ext cx="633662" cy="122"/>
              </a:xfrm>
              <a:custGeom>
                <a:avLst/>
                <a:gdLst/>
                <a:ahLst/>
                <a:cxnLst/>
                <a:rect l="l" t="t" r="r" b="b"/>
                <a:pathLst>
                  <a:path w="5215" h="1" fill="none" extrusionOk="0">
                    <a:moveTo>
                      <a:pt x="1" y="1"/>
                    </a:moveTo>
                    <a:lnTo>
                      <a:pt x="5214"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5" name="Google Shape;2065;p35"/>
              <p:cNvSpPr/>
              <p:nvPr/>
            </p:nvSpPr>
            <p:spPr>
              <a:xfrm>
                <a:off x="4470832" y="1591910"/>
                <a:ext cx="122" cy="122"/>
              </a:xfrm>
              <a:custGeom>
                <a:avLst/>
                <a:gdLst/>
                <a:ahLst/>
                <a:cxnLst/>
                <a:rect l="l" t="t" r="r" b="b"/>
                <a:pathLst>
                  <a:path w="1" h="1" fill="none" extrusionOk="0">
                    <a:moveTo>
                      <a:pt x="0" y="1"/>
                    </a:moveTo>
                    <a:lnTo>
                      <a:pt x="0" y="1"/>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6" name="Google Shape;2066;p35"/>
              <p:cNvSpPr/>
              <p:nvPr/>
            </p:nvSpPr>
            <p:spPr>
              <a:xfrm>
                <a:off x="4470832" y="1634559"/>
                <a:ext cx="122" cy="633540"/>
              </a:xfrm>
              <a:custGeom>
                <a:avLst/>
                <a:gdLst/>
                <a:ahLst/>
                <a:cxnLst/>
                <a:rect l="l" t="t" r="r" b="b"/>
                <a:pathLst>
                  <a:path w="1" h="5214" fill="none" extrusionOk="0">
                    <a:moveTo>
                      <a:pt x="0" y="1"/>
                    </a:moveTo>
                    <a:lnTo>
                      <a:pt x="0" y="5214"/>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7" name="Google Shape;2067;p35"/>
              <p:cNvSpPr/>
              <p:nvPr/>
            </p:nvSpPr>
            <p:spPr>
              <a:xfrm>
                <a:off x="4470832" y="2292396"/>
                <a:ext cx="122" cy="122"/>
              </a:xfrm>
              <a:custGeom>
                <a:avLst/>
                <a:gdLst/>
                <a:ahLst/>
                <a:cxnLst/>
                <a:rect l="l" t="t" r="r" b="b"/>
                <a:pathLst>
                  <a:path w="1" h="1" fill="none" extrusionOk="0">
                    <a:moveTo>
                      <a:pt x="0" y="0"/>
                    </a:moveTo>
                    <a:lnTo>
                      <a:pt x="0" y="0"/>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8" name="Google Shape;2068;p35"/>
              <p:cNvSpPr/>
              <p:nvPr/>
            </p:nvSpPr>
            <p:spPr>
              <a:xfrm>
                <a:off x="3794769" y="2292396"/>
                <a:ext cx="633540" cy="122"/>
              </a:xfrm>
              <a:custGeom>
                <a:avLst/>
                <a:gdLst/>
                <a:ahLst/>
                <a:cxnLst/>
                <a:rect l="l" t="t" r="r" b="b"/>
                <a:pathLst>
                  <a:path w="5214" h="1" fill="none" extrusionOk="0">
                    <a:moveTo>
                      <a:pt x="5214"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9" name="Google Shape;2069;p35"/>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0" name="Google Shape;2070;p35"/>
              <p:cNvSpPr/>
              <p:nvPr/>
            </p:nvSpPr>
            <p:spPr>
              <a:xfrm>
                <a:off x="3586147" y="2030427"/>
                <a:ext cx="94533" cy="122"/>
              </a:xfrm>
              <a:custGeom>
                <a:avLst/>
                <a:gdLst/>
                <a:ahLst/>
                <a:cxnLst/>
                <a:rect l="l" t="t" r="r" b="b"/>
                <a:pathLst>
                  <a:path w="778" h="1" fill="none" extrusionOk="0">
                    <a:moveTo>
                      <a:pt x="778"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1" name="Google Shape;2071;p35"/>
              <p:cNvSpPr/>
              <p:nvPr/>
            </p:nvSpPr>
            <p:spPr>
              <a:xfrm>
                <a:off x="3592223" y="1793003"/>
                <a:ext cx="82382" cy="122"/>
              </a:xfrm>
              <a:custGeom>
                <a:avLst/>
                <a:gdLst/>
                <a:ahLst/>
                <a:cxnLst/>
                <a:rect l="l" t="t" r="r" b="b"/>
                <a:pathLst>
                  <a:path w="678" h="1" fill="none" extrusionOk="0">
                    <a:moveTo>
                      <a:pt x="678"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2" name="Google Shape;2072;p35"/>
              <p:cNvSpPr/>
              <p:nvPr/>
            </p:nvSpPr>
            <p:spPr>
              <a:xfrm>
                <a:off x="3546537" y="1680245"/>
                <a:ext cx="128069" cy="122"/>
              </a:xfrm>
              <a:custGeom>
                <a:avLst/>
                <a:gdLst/>
                <a:ahLst/>
                <a:cxnLst/>
                <a:rect l="l" t="t" r="r" b="b"/>
                <a:pathLst>
                  <a:path w="1054" h="1" fill="none" extrusionOk="0">
                    <a:moveTo>
                      <a:pt x="1054"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073" name="Google Shape;2073;p35"/>
              <p:cNvCxnSpPr/>
              <p:nvPr/>
            </p:nvCxnSpPr>
            <p:spPr>
              <a:xfrm>
                <a:off x="3499629" y="1925203"/>
                <a:ext cx="179400" cy="0"/>
              </a:xfrm>
              <a:prstGeom prst="straightConnector1">
                <a:avLst/>
              </a:prstGeom>
              <a:noFill/>
              <a:ln w="19050" cap="flat" cmpd="sng">
                <a:solidFill>
                  <a:schemeClr val="dk2"/>
                </a:solidFill>
                <a:prstDash val="solid"/>
                <a:round/>
                <a:headEnd type="none" w="med" len="med"/>
                <a:tailEnd type="none" w="med" len="med"/>
              </a:ln>
            </p:spPr>
          </p:cxnSp>
          <p:sp>
            <p:nvSpPr>
              <p:cNvPr id="2074" name="Google Shape;2074;p35"/>
              <p:cNvSpPr/>
              <p:nvPr/>
            </p:nvSpPr>
            <p:spPr>
              <a:xfrm>
                <a:off x="4565331" y="2054850"/>
                <a:ext cx="64156" cy="122"/>
              </a:xfrm>
              <a:custGeom>
                <a:avLst/>
                <a:gdLst/>
                <a:ahLst/>
                <a:cxnLst/>
                <a:rect l="l" t="t" r="r" b="b"/>
                <a:pathLst>
                  <a:path w="528" h="1" fill="none" extrusionOk="0">
                    <a:moveTo>
                      <a:pt x="1" y="0"/>
                    </a:moveTo>
                    <a:lnTo>
                      <a:pt x="527"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5" name="Google Shape;2075;p35"/>
              <p:cNvSpPr/>
              <p:nvPr/>
            </p:nvSpPr>
            <p:spPr>
              <a:xfrm>
                <a:off x="4562306" y="2164449"/>
                <a:ext cx="100608" cy="122"/>
              </a:xfrm>
              <a:custGeom>
                <a:avLst/>
                <a:gdLst/>
                <a:ahLst/>
                <a:cxnLst/>
                <a:rect l="l" t="t" r="r" b="b"/>
                <a:pathLst>
                  <a:path w="828" h="1" fill="none" extrusionOk="0">
                    <a:moveTo>
                      <a:pt x="1" y="1"/>
                    </a:moveTo>
                    <a:lnTo>
                      <a:pt x="828"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6" name="Google Shape;2076;p35"/>
              <p:cNvSpPr/>
              <p:nvPr/>
            </p:nvSpPr>
            <p:spPr>
              <a:xfrm>
                <a:off x="4562194" y="1722894"/>
                <a:ext cx="100608" cy="122"/>
              </a:xfrm>
              <a:custGeom>
                <a:avLst/>
                <a:gdLst/>
                <a:ahLst/>
                <a:cxnLst/>
                <a:rect l="l" t="t" r="r" b="b"/>
                <a:pathLst>
                  <a:path w="828" h="1" fill="none" extrusionOk="0">
                    <a:moveTo>
                      <a:pt x="1" y="1"/>
                    </a:moveTo>
                    <a:lnTo>
                      <a:pt x="828"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7" name="Google Shape;2077;p35"/>
              <p:cNvSpPr/>
              <p:nvPr/>
            </p:nvSpPr>
            <p:spPr>
              <a:xfrm>
                <a:off x="4562206" y="1814267"/>
                <a:ext cx="76307" cy="122"/>
              </a:xfrm>
              <a:custGeom>
                <a:avLst/>
                <a:gdLst/>
                <a:ahLst/>
                <a:cxnLst/>
                <a:rect l="l" t="t" r="r" b="b"/>
                <a:pathLst>
                  <a:path w="628" h="1" fill="none" extrusionOk="0">
                    <a:moveTo>
                      <a:pt x="1" y="1"/>
                    </a:moveTo>
                    <a:lnTo>
                      <a:pt x="627"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2078" name="Google Shape;2078;p35"/>
            <p:cNvCxnSpPr/>
            <p:nvPr/>
          </p:nvCxnSpPr>
          <p:spPr>
            <a:xfrm>
              <a:off x="7613647" y="2533359"/>
              <a:ext cx="1576800" cy="0"/>
            </a:xfrm>
            <a:prstGeom prst="straightConnector1">
              <a:avLst/>
            </a:prstGeom>
            <a:noFill/>
            <a:ln w="19050" cap="flat" cmpd="sng">
              <a:solidFill>
                <a:schemeClr val="dk2"/>
              </a:solidFill>
              <a:prstDash val="solid"/>
              <a:round/>
              <a:headEnd type="none" w="med" len="med"/>
              <a:tailEnd type="none" w="med" len="med"/>
            </a:ln>
          </p:spPr>
        </p:cxnSp>
        <p:cxnSp>
          <p:nvCxnSpPr>
            <p:cNvPr id="2079" name="Google Shape;2079;p35"/>
            <p:cNvCxnSpPr/>
            <p:nvPr/>
          </p:nvCxnSpPr>
          <p:spPr>
            <a:xfrm>
              <a:off x="6419878" y="3649232"/>
              <a:ext cx="0" cy="792900"/>
            </a:xfrm>
            <a:prstGeom prst="straightConnector1">
              <a:avLst/>
            </a:prstGeom>
            <a:noFill/>
            <a:ln w="19050" cap="flat" cmpd="sng">
              <a:solidFill>
                <a:schemeClr val="dk2"/>
              </a:solidFill>
              <a:prstDash val="solid"/>
              <a:round/>
              <a:headEnd type="none" w="med" len="med"/>
              <a:tailEnd type="none" w="med" len="med"/>
            </a:ln>
          </p:spPr>
        </p:cxnSp>
        <p:cxnSp>
          <p:nvCxnSpPr>
            <p:cNvPr id="2080" name="Google Shape;2080;p35"/>
            <p:cNvCxnSpPr/>
            <p:nvPr/>
          </p:nvCxnSpPr>
          <p:spPr>
            <a:xfrm>
              <a:off x="6417753" y="4439338"/>
              <a:ext cx="2861400" cy="0"/>
            </a:xfrm>
            <a:prstGeom prst="straightConnector1">
              <a:avLst/>
            </a:prstGeom>
            <a:noFill/>
            <a:ln w="19050" cap="flat" cmpd="sng">
              <a:solidFill>
                <a:schemeClr val="dk2"/>
              </a:solidFill>
              <a:prstDash val="solid"/>
              <a:round/>
              <a:headEnd type="none" w="med" len="med"/>
              <a:tailEnd type="none" w="med" len="med"/>
            </a:ln>
          </p:spPr>
        </p:cxnSp>
        <p:grpSp>
          <p:nvGrpSpPr>
            <p:cNvPr id="2081" name="Google Shape;2081;p35"/>
            <p:cNvGrpSpPr/>
            <p:nvPr/>
          </p:nvGrpSpPr>
          <p:grpSpPr>
            <a:xfrm>
              <a:off x="6090716" y="2028530"/>
              <a:ext cx="978651" cy="1086812"/>
              <a:chOff x="6151275" y="2095925"/>
              <a:chExt cx="857113" cy="951841"/>
            </a:xfrm>
          </p:grpSpPr>
          <p:sp>
            <p:nvSpPr>
              <p:cNvPr id="2082" name="Google Shape;2082;p35"/>
              <p:cNvSpPr/>
              <p:nvPr/>
            </p:nvSpPr>
            <p:spPr>
              <a:xfrm>
                <a:off x="6271561" y="2201333"/>
                <a:ext cx="526314" cy="386352"/>
              </a:xfrm>
              <a:custGeom>
                <a:avLst/>
                <a:gdLst/>
                <a:ahLst/>
                <a:cxnLst/>
                <a:rect l="l" t="t" r="r" b="b"/>
                <a:pathLst>
                  <a:path w="8773" h="6440" extrusionOk="0">
                    <a:moveTo>
                      <a:pt x="4899" y="1"/>
                    </a:moveTo>
                    <a:cubicBezTo>
                      <a:pt x="4456" y="1"/>
                      <a:pt x="4015" y="76"/>
                      <a:pt x="3610" y="223"/>
                    </a:cubicBezTo>
                    <a:cubicBezTo>
                      <a:pt x="3535" y="249"/>
                      <a:pt x="3485" y="274"/>
                      <a:pt x="3434" y="299"/>
                    </a:cubicBezTo>
                    <a:cubicBezTo>
                      <a:pt x="3359" y="299"/>
                      <a:pt x="3284" y="274"/>
                      <a:pt x="3209" y="274"/>
                    </a:cubicBezTo>
                    <a:cubicBezTo>
                      <a:pt x="3155" y="267"/>
                      <a:pt x="3103" y="264"/>
                      <a:pt x="3052" y="264"/>
                    </a:cubicBezTo>
                    <a:cubicBezTo>
                      <a:pt x="2913" y="264"/>
                      <a:pt x="2779" y="287"/>
                      <a:pt x="2632" y="324"/>
                    </a:cubicBezTo>
                    <a:cubicBezTo>
                      <a:pt x="2181" y="424"/>
                      <a:pt x="1730" y="574"/>
                      <a:pt x="1354" y="875"/>
                    </a:cubicBezTo>
                    <a:cubicBezTo>
                      <a:pt x="978" y="1176"/>
                      <a:pt x="728" y="1652"/>
                      <a:pt x="778" y="2128"/>
                    </a:cubicBezTo>
                    <a:cubicBezTo>
                      <a:pt x="803" y="2178"/>
                      <a:pt x="803" y="2254"/>
                      <a:pt x="753" y="2329"/>
                    </a:cubicBezTo>
                    <a:cubicBezTo>
                      <a:pt x="728" y="2354"/>
                      <a:pt x="703" y="2354"/>
                      <a:pt x="677" y="2379"/>
                    </a:cubicBezTo>
                    <a:cubicBezTo>
                      <a:pt x="352" y="2554"/>
                      <a:pt x="176" y="2905"/>
                      <a:pt x="101" y="3281"/>
                    </a:cubicBezTo>
                    <a:cubicBezTo>
                      <a:pt x="1" y="3858"/>
                      <a:pt x="76" y="4459"/>
                      <a:pt x="352" y="4960"/>
                    </a:cubicBezTo>
                    <a:cubicBezTo>
                      <a:pt x="452" y="5136"/>
                      <a:pt x="552" y="5286"/>
                      <a:pt x="728" y="5411"/>
                    </a:cubicBezTo>
                    <a:cubicBezTo>
                      <a:pt x="828" y="5478"/>
                      <a:pt x="950" y="5523"/>
                      <a:pt x="1073" y="5523"/>
                    </a:cubicBezTo>
                    <a:cubicBezTo>
                      <a:pt x="1134" y="5523"/>
                      <a:pt x="1195" y="5512"/>
                      <a:pt x="1254" y="5487"/>
                    </a:cubicBezTo>
                    <a:cubicBezTo>
                      <a:pt x="1354" y="5712"/>
                      <a:pt x="1404" y="5938"/>
                      <a:pt x="1555" y="6113"/>
                    </a:cubicBezTo>
                    <a:cubicBezTo>
                      <a:pt x="1705" y="6314"/>
                      <a:pt x="1981" y="6414"/>
                      <a:pt x="2231" y="6439"/>
                    </a:cubicBezTo>
                    <a:cubicBezTo>
                      <a:pt x="2236" y="6440"/>
                      <a:pt x="2242" y="6440"/>
                      <a:pt x="2247" y="6440"/>
                    </a:cubicBezTo>
                    <a:cubicBezTo>
                      <a:pt x="2509" y="6440"/>
                      <a:pt x="3161" y="5863"/>
                      <a:pt x="3284" y="5863"/>
                    </a:cubicBezTo>
                    <a:cubicBezTo>
                      <a:pt x="3339" y="5863"/>
                      <a:pt x="3639" y="5997"/>
                      <a:pt x="3938" y="5997"/>
                    </a:cubicBezTo>
                    <a:cubicBezTo>
                      <a:pt x="4187" y="5997"/>
                      <a:pt x="4435" y="5904"/>
                      <a:pt x="4537" y="5562"/>
                    </a:cubicBezTo>
                    <a:cubicBezTo>
                      <a:pt x="4584" y="5420"/>
                      <a:pt x="4587" y="5234"/>
                      <a:pt x="4734" y="5234"/>
                    </a:cubicBezTo>
                    <a:cubicBezTo>
                      <a:pt x="4743" y="5234"/>
                      <a:pt x="4753" y="5235"/>
                      <a:pt x="4763" y="5236"/>
                    </a:cubicBezTo>
                    <a:cubicBezTo>
                      <a:pt x="4838" y="5236"/>
                      <a:pt x="4888" y="5286"/>
                      <a:pt x="4963" y="5311"/>
                    </a:cubicBezTo>
                    <a:cubicBezTo>
                      <a:pt x="5085" y="5372"/>
                      <a:pt x="5215" y="5405"/>
                      <a:pt x="5344" y="5405"/>
                    </a:cubicBezTo>
                    <a:cubicBezTo>
                      <a:pt x="5428" y="5405"/>
                      <a:pt x="5511" y="5391"/>
                      <a:pt x="5590" y="5361"/>
                    </a:cubicBezTo>
                    <a:cubicBezTo>
                      <a:pt x="5715" y="5336"/>
                      <a:pt x="5840" y="5261"/>
                      <a:pt x="5891" y="5136"/>
                    </a:cubicBezTo>
                    <a:cubicBezTo>
                      <a:pt x="5966" y="5036"/>
                      <a:pt x="5966" y="4885"/>
                      <a:pt x="5865" y="4785"/>
                    </a:cubicBezTo>
                    <a:lnTo>
                      <a:pt x="5865" y="4785"/>
                    </a:lnTo>
                    <a:cubicBezTo>
                      <a:pt x="5923" y="4816"/>
                      <a:pt x="5983" y="4830"/>
                      <a:pt x="6044" y="4830"/>
                    </a:cubicBezTo>
                    <a:cubicBezTo>
                      <a:pt x="6274" y="4830"/>
                      <a:pt x="6502" y="4627"/>
                      <a:pt x="6542" y="4409"/>
                    </a:cubicBezTo>
                    <a:cubicBezTo>
                      <a:pt x="6592" y="4259"/>
                      <a:pt x="6567" y="4083"/>
                      <a:pt x="6517" y="3933"/>
                    </a:cubicBezTo>
                    <a:cubicBezTo>
                      <a:pt x="6467" y="3807"/>
                      <a:pt x="6367" y="3707"/>
                      <a:pt x="6492" y="3607"/>
                    </a:cubicBezTo>
                    <a:cubicBezTo>
                      <a:pt x="6617" y="3557"/>
                      <a:pt x="6843" y="3557"/>
                      <a:pt x="6993" y="3532"/>
                    </a:cubicBezTo>
                    <a:cubicBezTo>
                      <a:pt x="7144" y="3507"/>
                      <a:pt x="7319" y="3457"/>
                      <a:pt x="7495" y="3432"/>
                    </a:cubicBezTo>
                    <a:cubicBezTo>
                      <a:pt x="7921" y="3331"/>
                      <a:pt x="8372" y="3156"/>
                      <a:pt x="8597" y="2780"/>
                    </a:cubicBezTo>
                    <a:cubicBezTo>
                      <a:pt x="8773" y="2479"/>
                      <a:pt x="8773" y="2103"/>
                      <a:pt x="8723" y="1752"/>
                    </a:cubicBezTo>
                    <a:cubicBezTo>
                      <a:pt x="8673" y="1527"/>
                      <a:pt x="8622" y="1301"/>
                      <a:pt x="8497" y="1151"/>
                    </a:cubicBezTo>
                    <a:cubicBezTo>
                      <a:pt x="8381" y="1016"/>
                      <a:pt x="8221" y="925"/>
                      <a:pt x="8061" y="925"/>
                    </a:cubicBezTo>
                    <a:cubicBezTo>
                      <a:pt x="8014" y="925"/>
                      <a:pt x="7967" y="933"/>
                      <a:pt x="7921" y="950"/>
                    </a:cubicBezTo>
                    <a:cubicBezTo>
                      <a:pt x="7667" y="558"/>
                      <a:pt x="7221" y="293"/>
                      <a:pt x="6741" y="293"/>
                    </a:cubicBezTo>
                    <a:cubicBezTo>
                      <a:pt x="6700" y="293"/>
                      <a:pt x="6659" y="295"/>
                      <a:pt x="6617" y="299"/>
                    </a:cubicBezTo>
                    <a:lnTo>
                      <a:pt x="6442" y="299"/>
                    </a:lnTo>
                    <a:cubicBezTo>
                      <a:pt x="6367" y="299"/>
                      <a:pt x="6317" y="274"/>
                      <a:pt x="6241" y="249"/>
                    </a:cubicBezTo>
                    <a:cubicBezTo>
                      <a:pt x="5820" y="82"/>
                      <a:pt x="5359" y="1"/>
                      <a:pt x="48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3" name="Google Shape;2083;p35"/>
              <p:cNvSpPr/>
              <p:nvPr/>
            </p:nvSpPr>
            <p:spPr>
              <a:xfrm>
                <a:off x="6271561" y="2196653"/>
                <a:ext cx="526314" cy="392531"/>
              </a:xfrm>
              <a:custGeom>
                <a:avLst/>
                <a:gdLst/>
                <a:ahLst/>
                <a:cxnLst/>
                <a:rect l="l" t="t" r="r" b="b"/>
                <a:pathLst>
                  <a:path w="8773" h="6543" fill="none" extrusionOk="0">
                    <a:moveTo>
                      <a:pt x="7495" y="3510"/>
                    </a:moveTo>
                    <a:cubicBezTo>
                      <a:pt x="7921" y="3409"/>
                      <a:pt x="8372" y="3234"/>
                      <a:pt x="8597" y="2858"/>
                    </a:cubicBezTo>
                    <a:cubicBezTo>
                      <a:pt x="8773" y="2557"/>
                      <a:pt x="8773" y="2181"/>
                      <a:pt x="8723" y="1830"/>
                    </a:cubicBezTo>
                    <a:cubicBezTo>
                      <a:pt x="8673" y="1605"/>
                      <a:pt x="8622" y="1379"/>
                      <a:pt x="8497" y="1229"/>
                    </a:cubicBezTo>
                    <a:cubicBezTo>
                      <a:pt x="8347" y="1053"/>
                      <a:pt x="8121" y="953"/>
                      <a:pt x="7921" y="1028"/>
                    </a:cubicBezTo>
                    <a:cubicBezTo>
                      <a:pt x="7645" y="602"/>
                      <a:pt x="7144" y="327"/>
                      <a:pt x="6617" y="377"/>
                    </a:cubicBezTo>
                    <a:cubicBezTo>
                      <a:pt x="6567" y="377"/>
                      <a:pt x="6492" y="377"/>
                      <a:pt x="6442" y="377"/>
                    </a:cubicBezTo>
                    <a:cubicBezTo>
                      <a:pt x="6367" y="377"/>
                      <a:pt x="6317" y="352"/>
                      <a:pt x="6241" y="327"/>
                    </a:cubicBezTo>
                    <a:cubicBezTo>
                      <a:pt x="5414" y="1"/>
                      <a:pt x="4437" y="1"/>
                      <a:pt x="3610" y="301"/>
                    </a:cubicBezTo>
                    <a:cubicBezTo>
                      <a:pt x="3535" y="327"/>
                      <a:pt x="3485" y="352"/>
                      <a:pt x="3434" y="377"/>
                    </a:cubicBezTo>
                    <a:cubicBezTo>
                      <a:pt x="3359" y="377"/>
                      <a:pt x="3284" y="352"/>
                      <a:pt x="3209" y="352"/>
                    </a:cubicBezTo>
                    <a:cubicBezTo>
                      <a:pt x="3008" y="327"/>
                      <a:pt x="2833" y="352"/>
                      <a:pt x="2632" y="402"/>
                    </a:cubicBezTo>
                    <a:cubicBezTo>
                      <a:pt x="2181" y="502"/>
                      <a:pt x="1730" y="652"/>
                      <a:pt x="1354" y="953"/>
                    </a:cubicBezTo>
                    <a:cubicBezTo>
                      <a:pt x="978" y="1254"/>
                      <a:pt x="728" y="1730"/>
                      <a:pt x="778" y="2206"/>
                    </a:cubicBezTo>
                    <a:cubicBezTo>
                      <a:pt x="803" y="2256"/>
                      <a:pt x="803" y="2332"/>
                      <a:pt x="753" y="2407"/>
                    </a:cubicBezTo>
                    <a:cubicBezTo>
                      <a:pt x="728" y="2432"/>
                      <a:pt x="703" y="2432"/>
                      <a:pt x="677" y="2457"/>
                    </a:cubicBezTo>
                    <a:cubicBezTo>
                      <a:pt x="352" y="2632"/>
                      <a:pt x="176" y="2983"/>
                      <a:pt x="101" y="3359"/>
                    </a:cubicBezTo>
                    <a:cubicBezTo>
                      <a:pt x="1" y="3936"/>
                      <a:pt x="76" y="4537"/>
                      <a:pt x="352" y="5038"/>
                    </a:cubicBezTo>
                    <a:cubicBezTo>
                      <a:pt x="452" y="5214"/>
                      <a:pt x="552" y="5364"/>
                      <a:pt x="728" y="5489"/>
                    </a:cubicBezTo>
                    <a:cubicBezTo>
                      <a:pt x="878" y="5590"/>
                      <a:pt x="1078" y="5640"/>
                      <a:pt x="1254" y="5565"/>
                    </a:cubicBezTo>
                    <a:cubicBezTo>
                      <a:pt x="1354" y="5790"/>
                      <a:pt x="1404" y="6016"/>
                      <a:pt x="1555" y="6191"/>
                    </a:cubicBezTo>
                    <a:cubicBezTo>
                      <a:pt x="1705" y="6392"/>
                      <a:pt x="1981" y="6492"/>
                      <a:pt x="2231" y="6517"/>
                    </a:cubicBezTo>
                    <a:cubicBezTo>
                      <a:pt x="2482" y="6542"/>
                      <a:pt x="3159" y="5941"/>
                      <a:pt x="3284" y="5941"/>
                    </a:cubicBezTo>
                    <a:cubicBezTo>
                      <a:pt x="3384" y="5941"/>
                      <a:pt x="4312" y="6392"/>
                      <a:pt x="4537" y="5640"/>
                    </a:cubicBezTo>
                    <a:cubicBezTo>
                      <a:pt x="4587" y="5489"/>
                      <a:pt x="4587" y="5289"/>
                      <a:pt x="4763" y="5314"/>
                    </a:cubicBezTo>
                    <a:cubicBezTo>
                      <a:pt x="4838" y="5314"/>
                      <a:pt x="4888" y="5364"/>
                      <a:pt x="4963" y="5389"/>
                    </a:cubicBezTo>
                    <a:cubicBezTo>
                      <a:pt x="5164" y="5489"/>
                      <a:pt x="5389" y="5515"/>
                      <a:pt x="5590" y="5439"/>
                    </a:cubicBezTo>
                    <a:cubicBezTo>
                      <a:pt x="5715" y="5414"/>
                      <a:pt x="5840" y="5339"/>
                      <a:pt x="5891" y="5214"/>
                    </a:cubicBezTo>
                    <a:cubicBezTo>
                      <a:pt x="5966" y="5114"/>
                      <a:pt x="5966" y="4963"/>
                      <a:pt x="5865" y="4863"/>
                    </a:cubicBezTo>
                    <a:cubicBezTo>
                      <a:pt x="6141" y="5013"/>
                      <a:pt x="6492" y="4763"/>
                      <a:pt x="6542" y="4487"/>
                    </a:cubicBezTo>
                    <a:cubicBezTo>
                      <a:pt x="6592" y="4337"/>
                      <a:pt x="6567" y="4161"/>
                      <a:pt x="6517" y="4011"/>
                    </a:cubicBezTo>
                    <a:cubicBezTo>
                      <a:pt x="6467" y="3885"/>
                      <a:pt x="6367" y="3785"/>
                      <a:pt x="6492" y="3685"/>
                    </a:cubicBezTo>
                    <a:cubicBezTo>
                      <a:pt x="6617" y="3635"/>
                      <a:pt x="6843" y="3635"/>
                      <a:pt x="6993" y="3610"/>
                    </a:cubicBezTo>
                    <a:cubicBezTo>
                      <a:pt x="7144" y="3585"/>
                      <a:pt x="7319" y="3535"/>
                      <a:pt x="7495" y="3510"/>
                    </a:cubicBezTo>
                    <a:close/>
                  </a:path>
                </a:pathLst>
              </a:custGeom>
              <a:noFill/>
              <a:ln w="952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4" name="Google Shape;2084;p35"/>
              <p:cNvSpPr/>
              <p:nvPr/>
            </p:nvSpPr>
            <p:spPr>
              <a:xfrm>
                <a:off x="6677534" y="2258326"/>
                <a:ext cx="70731" cy="51174"/>
              </a:xfrm>
              <a:custGeom>
                <a:avLst/>
                <a:gdLst/>
                <a:ahLst/>
                <a:cxnLst/>
                <a:rect l="l" t="t" r="r" b="b"/>
                <a:pathLst>
                  <a:path w="1179" h="853" fill="none" extrusionOk="0">
                    <a:moveTo>
                      <a:pt x="1154" y="0"/>
                    </a:moveTo>
                    <a:cubicBezTo>
                      <a:pt x="1154" y="0"/>
                      <a:pt x="1179" y="852"/>
                      <a:pt x="1" y="852"/>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5" name="Google Shape;2085;p35"/>
              <p:cNvSpPr/>
              <p:nvPr/>
            </p:nvSpPr>
            <p:spPr>
              <a:xfrm>
                <a:off x="6588864" y="2205712"/>
                <a:ext cx="40615" cy="60172"/>
              </a:xfrm>
              <a:custGeom>
                <a:avLst/>
                <a:gdLst/>
                <a:ahLst/>
                <a:cxnLst/>
                <a:rect l="l" t="t" r="r" b="b"/>
                <a:pathLst>
                  <a:path w="677" h="1003" fill="none" extrusionOk="0">
                    <a:moveTo>
                      <a:pt x="326" y="0"/>
                    </a:moveTo>
                    <a:cubicBezTo>
                      <a:pt x="326" y="0"/>
                      <a:pt x="0" y="652"/>
                      <a:pt x="677" y="1003"/>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6" name="Google Shape;2086;p35"/>
              <p:cNvSpPr/>
              <p:nvPr/>
            </p:nvSpPr>
            <p:spPr>
              <a:xfrm>
                <a:off x="6527192" y="2309440"/>
                <a:ext cx="133903" cy="108286"/>
              </a:xfrm>
              <a:custGeom>
                <a:avLst/>
                <a:gdLst/>
                <a:ahLst/>
                <a:cxnLst/>
                <a:rect l="l" t="t" r="r" b="b"/>
                <a:pathLst>
                  <a:path w="2232" h="1805" fill="none" extrusionOk="0">
                    <a:moveTo>
                      <a:pt x="2231" y="1805"/>
                    </a:moveTo>
                    <a:cubicBezTo>
                      <a:pt x="2231" y="1805"/>
                      <a:pt x="677" y="1579"/>
                      <a:pt x="0" y="0"/>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7" name="Google Shape;2087;p35"/>
              <p:cNvSpPr/>
              <p:nvPr/>
            </p:nvSpPr>
            <p:spPr>
              <a:xfrm>
                <a:off x="6579805" y="2300441"/>
                <a:ext cx="42175" cy="79730"/>
              </a:xfrm>
              <a:custGeom>
                <a:avLst/>
                <a:gdLst/>
                <a:ahLst/>
                <a:cxnLst/>
                <a:rect l="l" t="t" r="r" b="b"/>
                <a:pathLst>
                  <a:path w="703" h="1329" fill="none" extrusionOk="0">
                    <a:moveTo>
                      <a:pt x="402" y="0"/>
                    </a:moveTo>
                    <a:cubicBezTo>
                      <a:pt x="402" y="0"/>
                      <a:pt x="702" y="1153"/>
                      <a:pt x="1" y="1328"/>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8" name="Google Shape;2088;p35"/>
              <p:cNvSpPr/>
              <p:nvPr/>
            </p:nvSpPr>
            <p:spPr>
              <a:xfrm>
                <a:off x="6405406" y="2219211"/>
                <a:ext cx="72231" cy="108346"/>
              </a:xfrm>
              <a:custGeom>
                <a:avLst/>
                <a:gdLst/>
                <a:ahLst/>
                <a:cxnLst/>
                <a:rect l="l" t="t" r="r" b="b"/>
                <a:pathLst>
                  <a:path w="1204" h="1806" fill="none" extrusionOk="0">
                    <a:moveTo>
                      <a:pt x="1203" y="1"/>
                    </a:moveTo>
                    <a:cubicBezTo>
                      <a:pt x="1203" y="1"/>
                      <a:pt x="0" y="928"/>
                      <a:pt x="627" y="1805"/>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9" name="Google Shape;2089;p35"/>
              <p:cNvSpPr/>
              <p:nvPr/>
            </p:nvSpPr>
            <p:spPr>
              <a:xfrm>
                <a:off x="6324175" y="2324499"/>
                <a:ext cx="48174" cy="39115"/>
              </a:xfrm>
              <a:custGeom>
                <a:avLst/>
                <a:gdLst/>
                <a:ahLst/>
                <a:cxnLst/>
                <a:rect l="l" t="t" r="r" b="b"/>
                <a:pathLst>
                  <a:path w="803" h="652" fill="none" extrusionOk="0">
                    <a:moveTo>
                      <a:pt x="1" y="251"/>
                    </a:moveTo>
                    <a:cubicBezTo>
                      <a:pt x="1" y="251"/>
                      <a:pt x="703" y="0"/>
                      <a:pt x="803" y="652"/>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0" name="Google Shape;2090;p35"/>
              <p:cNvSpPr/>
              <p:nvPr/>
            </p:nvSpPr>
            <p:spPr>
              <a:xfrm>
                <a:off x="6346732" y="2380112"/>
                <a:ext cx="139903" cy="150401"/>
              </a:xfrm>
              <a:custGeom>
                <a:avLst/>
                <a:gdLst/>
                <a:ahLst/>
                <a:cxnLst/>
                <a:rect l="l" t="t" r="r" b="b"/>
                <a:pathLst>
                  <a:path w="2332" h="2507" fill="none" extrusionOk="0">
                    <a:moveTo>
                      <a:pt x="1" y="2507"/>
                    </a:moveTo>
                    <a:cubicBezTo>
                      <a:pt x="126" y="2482"/>
                      <a:pt x="2332" y="1730"/>
                      <a:pt x="2031" y="0"/>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1" name="Google Shape;2091;p35"/>
              <p:cNvSpPr/>
              <p:nvPr/>
            </p:nvSpPr>
            <p:spPr>
              <a:xfrm>
                <a:off x="6369290" y="2410169"/>
                <a:ext cx="48174" cy="82790"/>
              </a:xfrm>
              <a:custGeom>
                <a:avLst/>
                <a:gdLst/>
                <a:ahLst/>
                <a:cxnLst/>
                <a:rect l="l" t="t" r="r" b="b"/>
                <a:pathLst>
                  <a:path w="803" h="1380" fill="none" extrusionOk="0">
                    <a:moveTo>
                      <a:pt x="427" y="1"/>
                    </a:moveTo>
                    <a:cubicBezTo>
                      <a:pt x="427" y="1"/>
                      <a:pt x="1" y="853"/>
                      <a:pt x="803" y="1379"/>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2" name="Google Shape;2092;p35"/>
              <p:cNvSpPr/>
              <p:nvPr/>
            </p:nvSpPr>
            <p:spPr>
              <a:xfrm>
                <a:off x="6279120" y="2429726"/>
                <a:ext cx="49674" cy="28616"/>
              </a:xfrm>
              <a:custGeom>
                <a:avLst/>
                <a:gdLst/>
                <a:ahLst/>
                <a:cxnLst/>
                <a:rect l="l" t="t" r="r" b="b"/>
                <a:pathLst>
                  <a:path w="828" h="477" fill="none" extrusionOk="0">
                    <a:moveTo>
                      <a:pt x="827" y="0"/>
                    </a:moveTo>
                    <a:cubicBezTo>
                      <a:pt x="827" y="0"/>
                      <a:pt x="727" y="477"/>
                      <a:pt x="0" y="477"/>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3" name="Google Shape;2093;p35"/>
              <p:cNvSpPr/>
              <p:nvPr/>
            </p:nvSpPr>
            <p:spPr>
              <a:xfrm>
                <a:off x="6518193" y="2435726"/>
                <a:ext cx="34616" cy="76730"/>
              </a:xfrm>
              <a:custGeom>
                <a:avLst/>
                <a:gdLst/>
                <a:ahLst/>
                <a:cxnLst/>
                <a:rect l="l" t="t" r="r" b="b"/>
                <a:pathLst>
                  <a:path w="577" h="1279" fill="none" extrusionOk="0">
                    <a:moveTo>
                      <a:pt x="577" y="1279"/>
                    </a:moveTo>
                    <a:cubicBezTo>
                      <a:pt x="577" y="1279"/>
                      <a:pt x="0" y="903"/>
                      <a:pt x="75" y="1"/>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4" name="Google Shape;2094;p35"/>
              <p:cNvSpPr/>
              <p:nvPr/>
            </p:nvSpPr>
            <p:spPr>
              <a:xfrm>
                <a:off x="6677534" y="2363554"/>
                <a:ext cx="70731" cy="39175"/>
              </a:xfrm>
              <a:custGeom>
                <a:avLst/>
                <a:gdLst/>
                <a:ahLst/>
                <a:cxnLst/>
                <a:rect l="l" t="t" r="r" b="b"/>
                <a:pathLst>
                  <a:path w="1179" h="653" fill="none" extrusionOk="0">
                    <a:moveTo>
                      <a:pt x="1179" y="577"/>
                    </a:moveTo>
                    <a:cubicBezTo>
                      <a:pt x="1179" y="577"/>
                      <a:pt x="126" y="652"/>
                      <a:pt x="1" y="1"/>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5" name="Google Shape;2095;p35"/>
              <p:cNvSpPr/>
              <p:nvPr/>
            </p:nvSpPr>
            <p:spPr>
              <a:xfrm>
                <a:off x="6455020" y="2210212"/>
                <a:ext cx="85789" cy="48174"/>
              </a:xfrm>
              <a:custGeom>
                <a:avLst/>
                <a:gdLst/>
                <a:ahLst/>
                <a:cxnLst/>
                <a:rect l="l" t="t" r="r" b="b"/>
                <a:pathLst>
                  <a:path w="1430" h="803" fill="none" extrusionOk="0">
                    <a:moveTo>
                      <a:pt x="0" y="502"/>
                    </a:moveTo>
                    <a:cubicBezTo>
                      <a:pt x="126" y="527"/>
                      <a:pt x="1053" y="0"/>
                      <a:pt x="1429" y="802"/>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6" name="Google Shape;2096;p35"/>
              <p:cNvSpPr/>
              <p:nvPr/>
            </p:nvSpPr>
            <p:spPr>
              <a:xfrm>
                <a:off x="6151275" y="2095925"/>
                <a:ext cx="857113" cy="951841"/>
              </a:xfrm>
              <a:custGeom>
                <a:avLst/>
                <a:gdLst/>
                <a:ahLst/>
                <a:cxnLst/>
                <a:rect l="l" t="t" r="r" b="b"/>
                <a:pathLst>
                  <a:path w="14287" h="15866" fill="none" extrusionOk="0">
                    <a:moveTo>
                      <a:pt x="13033" y="12331"/>
                    </a:moveTo>
                    <a:cubicBezTo>
                      <a:pt x="13033" y="12331"/>
                      <a:pt x="13459" y="12983"/>
                      <a:pt x="12683" y="13284"/>
                    </a:cubicBezTo>
                    <a:cubicBezTo>
                      <a:pt x="12532" y="13459"/>
                      <a:pt x="12482" y="13735"/>
                      <a:pt x="12582" y="13935"/>
                    </a:cubicBezTo>
                    <a:cubicBezTo>
                      <a:pt x="12632" y="14036"/>
                      <a:pt x="12657" y="14161"/>
                      <a:pt x="12657" y="14261"/>
                    </a:cubicBezTo>
                    <a:lnTo>
                      <a:pt x="12657" y="14261"/>
                    </a:lnTo>
                    <a:cubicBezTo>
                      <a:pt x="12657" y="14637"/>
                      <a:pt x="12231" y="14863"/>
                      <a:pt x="11906" y="14687"/>
                    </a:cubicBezTo>
                    <a:lnTo>
                      <a:pt x="9700" y="13509"/>
                    </a:lnTo>
                    <a:lnTo>
                      <a:pt x="9800" y="15865"/>
                    </a:lnTo>
                    <a:lnTo>
                      <a:pt x="3535" y="15840"/>
                    </a:lnTo>
                    <a:lnTo>
                      <a:pt x="3434" y="11329"/>
                    </a:lnTo>
                    <a:cubicBezTo>
                      <a:pt x="3434" y="11329"/>
                      <a:pt x="2783" y="10677"/>
                      <a:pt x="2106" y="9950"/>
                    </a:cubicBezTo>
                    <a:cubicBezTo>
                      <a:pt x="276" y="8046"/>
                      <a:pt x="1" y="5063"/>
                      <a:pt x="1429" y="2858"/>
                    </a:cubicBezTo>
                    <a:cubicBezTo>
                      <a:pt x="2758" y="828"/>
                      <a:pt x="5790" y="1"/>
                      <a:pt x="8071" y="402"/>
                    </a:cubicBezTo>
                    <a:cubicBezTo>
                      <a:pt x="9449" y="627"/>
                      <a:pt x="10753" y="1354"/>
                      <a:pt x="11655" y="2432"/>
                    </a:cubicBezTo>
                    <a:cubicBezTo>
                      <a:pt x="12733" y="3735"/>
                      <a:pt x="12958" y="5439"/>
                      <a:pt x="12958" y="7043"/>
                    </a:cubicBezTo>
                    <a:lnTo>
                      <a:pt x="12733" y="7795"/>
                    </a:lnTo>
                    <a:lnTo>
                      <a:pt x="14287" y="10878"/>
                    </a:lnTo>
                    <a:lnTo>
                      <a:pt x="12958" y="11304"/>
                    </a:lnTo>
                    <a:cubicBezTo>
                      <a:pt x="12958" y="11304"/>
                      <a:pt x="13585" y="11805"/>
                      <a:pt x="13033" y="12331"/>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7" name="Google Shape;2097;p35"/>
              <p:cNvSpPr/>
              <p:nvPr/>
            </p:nvSpPr>
            <p:spPr>
              <a:xfrm>
                <a:off x="6606862" y="2709414"/>
                <a:ext cx="126404" cy="197015"/>
              </a:xfrm>
              <a:custGeom>
                <a:avLst/>
                <a:gdLst/>
                <a:ahLst/>
                <a:cxnLst/>
                <a:rect l="l" t="t" r="r" b="b"/>
                <a:pathLst>
                  <a:path w="2107" h="3284" fill="none" extrusionOk="0">
                    <a:moveTo>
                      <a:pt x="1" y="0"/>
                    </a:moveTo>
                    <a:lnTo>
                      <a:pt x="1" y="2130"/>
                    </a:lnTo>
                    <a:lnTo>
                      <a:pt x="2106" y="328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1"/>
        <p:cNvGrpSpPr/>
        <p:nvPr/>
      </p:nvGrpSpPr>
      <p:grpSpPr>
        <a:xfrm>
          <a:off x="0" y="0"/>
          <a:ext cx="0" cy="0"/>
          <a:chOff x="0" y="0"/>
          <a:chExt cx="0" cy="0"/>
        </a:xfrm>
      </p:grpSpPr>
      <p:sp>
        <p:nvSpPr>
          <p:cNvPr id="2102" name="Google Shape;2102;p36"/>
          <p:cNvSpPr txBox="1">
            <a:spLocks noGrp="1"/>
          </p:cNvSpPr>
          <p:nvPr>
            <p:ph type="title"/>
          </p:nvPr>
        </p:nvSpPr>
        <p:spPr>
          <a:xfrm>
            <a:off x="5173500" y="1639950"/>
            <a:ext cx="3250500" cy="508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FUTURE</a:t>
            </a:r>
            <a:endParaRPr dirty="0"/>
          </a:p>
        </p:txBody>
      </p:sp>
      <p:sp>
        <p:nvSpPr>
          <p:cNvPr id="2103" name="Google Shape;2103;p36"/>
          <p:cNvSpPr txBox="1">
            <a:spLocks noGrp="1"/>
          </p:cNvSpPr>
          <p:nvPr>
            <p:ph type="subTitle" idx="1"/>
          </p:nvPr>
        </p:nvSpPr>
        <p:spPr>
          <a:xfrm>
            <a:off x="5173375" y="2571750"/>
            <a:ext cx="3250500" cy="150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Jupiter is a gas giant, the biggest planet in the Solar System and the fourth-brightest object in the night sky. It’s named after the Roman god of the sky and lightning</a:t>
            </a:r>
            <a:endParaRPr dirty="0"/>
          </a:p>
        </p:txBody>
      </p:sp>
      <p:grpSp>
        <p:nvGrpSpPr>
          <p:cNvPr id="2104" name="Google Shape;2104;p36"/>
          <p:cNvGrpSpPr/>
          <p:nvPr/>
        </p:nvGrpSpPr>
        <p:grpSpPr>
          <a:xfrm>
            <a:off x="-308651" y="1747380"/>
            <a:ext cx="4264443" cy="2945603"/>
            <a:chOff x="-95251" y="1747380"/>
            <a:chExt cx="4264443" cy="2945603"/>
          </a:xfrm>
        </p:grpSpPr>
        <p:grpSp>
          <p:nvGrpSpPr>
            <p:cNvPr id="2105" name="Google Shape;2105;p36"/>
            <p:cNvGrpSpPr/>
            <p:nvPr/>
          </p:nvGrpSpPr>
          <p:grpSpPr>
            <a:xfrm flipH="1">
              <a:off x="1313697" y="1747380"/>
              <a:ext cx="2855495" cy="2153242"/>
              <a:chOff x="3499629" y="1503696"/>
              <a:chExt cx="1163286" cy="877163"/>
            </a:xfrm>
          </p:grpSpPr>
          <p:sp>
            <p:nvSpPr>
              <p:cNvPr id="2106" name="Google Shape;2106;p36"/>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7" name="Google Shape;2107;p36"/>
              <p:cNvSpPr/>
              <p:nvPr/>
            </p:nvSpPr>
            <p:spPr>
              <a:xfrm>
                <a:off x="3770468" y="2292396"/>
                <a:ext cx="122" cy="122"/>
              </a:xfrm>
              <a:custGeom>
                <a:avLst/>
                <a:gdLst/>
                <a:ahLst/>
                <a:cxnLst/>
                <a:rect l="l" t="t" r="r" b="b"/>
                <a:pathLst>
                  <a:path w="1" h="1" fill="none" extrusionOk="0">
                    <a:moveTo>
                      <a:pt x="0" y="0"/>
                    </a:moveTo>
                    <a:lnTo>
                      <a:pt x="0" y="0"/>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8" name="Google Shape;2108;p36"/>
              <p:cNvSpPr/>
              <p:nvPr/>
            </p:nvSpPr>
            <p:spPr>
              <a:xfrm>
                <a:off x="3770468" y="1613295"/>
                <a:ext cx="122" cy="633540"/>
              </a:xfrm>
              <a:custGeom>
                <a:avLst/>
                <a:gdLst/>
                <a:ahLst/>
                <a:cxnLst/>
                <a:rect l="l" t="t" r="r" b="b"/>
                <a:pathLst>
                  <a:path w="1" h="5214" fill="none" extrusionOk="0">
                    <a:moveTo>
                      <a:pt x="0" y="5213"/>
                    </a:moveTo>
                    <a:lnTo>
                      <a:pt x="0"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9" name="Google Shape;2109;p36"/>
              <p:cNvSpPr/>
              <p:nvPr/>
            </p:nvSpPr>
            <p:spPr>
              <a:xfrm>
                <a:off x="3770468" y="1591910"/>
                <a:ext cx="122" cy="122"/>
              </a:xfrm>
              <a:custGeom>
                <a:avLst/>
                <a:gdLst/>
                <a:ahLst/>
                <a:cxnLst/>
                <a:rect l="l" t="t" r="r" b="b"/>
                <a:pathLst>
                  <a:path w="1" h="1" fill="none" extrusionOk="0">
                    <a:moveTo>
                      <a:pt x="0" y="1"/>
                    </a:moveTo>
                    <a:lnTo>
                      <a:pt x="0" y="1"/>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0" name="Google Shape;2110;p36"/>
              <p:cNvSpPr/>
              <p:nvPr/>
            </p:nvSpPr>
            <p:spPr>
              <a:xfrm>
                <a:off x="3816033" y="1591910"/>
                <a:ext cx="633662" cy="122"/>
              </a:xfrm>
              <a:custGeom>
                <a:avLst/>
                <a:gdLst/>
                <a:ahLst/>
                <a:cxnLst/>
                <a:rect l="l" t="t" r="r" b="b"/>
                <a:pathLst>
                  <a:path w="5215" h="1" fill="none" extrusionOk="0">
                    <a:moveTo>
                      <a:pt x="1" y="1"/>
                    </a:moveTo>
                    <a:lnTo>
                      <a:pt x="5214"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1" name="Google Shape;2111;p36"/>
              <p:cNvSpPr/>
              <p:nvPr/>
            </p:nvSpPr>
            <p:spPr>
              <a:xfrm>
                <a:off x="4470832" y="1591910"/>
                <a:ext cx="122" cy="122"/>
              </a:xfrm>
              <a:custGeom>
                <a:avLst/>
                <a:gdLst/>
                <a:ahLst/>
                <a:cxnLst/>
                <a:rect l="l" t="t" r="r" b="b"/>
                <a:pathLst>
                  <a:path w="1" h="1" fill="none" extrusionOk="0">
                    <a:moveTo>
                      <a:pt x="0" y="1"/>
                    </a:moveTo>
                    <a:lnTo>
                      <a:pt x="0" y="1"/>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2" name="Google Shape;2112;p36"/>
              <p:cNvSpPr/>
              <p:nvPr/>
            </p:nvSpPr>
            <p:spPr>
              <a:xfrm>
                <a:off x="4470832" y="1634559"/>
                <a:ext cx="122" cy="633540"/>
              </a:xfrm>
              <a:custGeom>
                <a:avLst/>
                <a:gdLst/>
                <a:ahLst/>
                <a:cxnLst/>
                <a:rect l="l" t="t" r="r" b="b"/>
                <a:pathLst>
                  <a:path w="1" h="5214" fill="none" extrusionOk="0">
                    <a:moveTo>
                      <a:pt x="0" y="1"/>
                    </a:moveTo>
                    <a:lnTo>
                      <a:pt x="0" y="5214"/>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3" name="Google Shape;2113;p36"/>
              <p:cNvSpPr/>
              <p:nvPr/>
            </p:nvSpPr>
            <p:spPr>
              <a:xfrm>
                <a:off x="4470832" y="2292396"/>
                <a:ext cx="122" cy="122"/>
              </a:xfrm>
              <a:custGeom>
                <a:avLst/>
                <a:gdLst/>
                <a:ahLst/>
                <a:cxnLst/>
                <a:rect l="l" t="t" r="r" b="b"/>
                <a:pathLst>
                  <a:path w="1" h="1" fill="none" extrusionOk="0">
                    <a:moveTo>
                      <a:pt x="0" y="0"/>
                    </a:moveTo>
                    <a:lnTo>
                      <a:pt x="0" y="0"/>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4" name="Google Shape;2114;p36"/>
              <p:cNvSpPr/>
              <p:nvPr/>
            </p:nvSpPr>
            <p:spPr>
              <a:xfrm>
                <a:off x="3794769" y="2292396"/>
                <a:ext cx="633540" cy="122"/>
              </a:xfrm>
              <a:custGeom>
                <a:avLst/>
                <a:gdLst/>
                <a:ahLst/>
                <a:cxnLst/>
                <a:rect l="l" t="t" r="r" b="b"/>
                <a:pathLst>
                  <a:path w="5214" h="1" fill="none" extrusionOk="0">
                    <a:moveTo>
                      <a:pt x="5214"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5" name="Google Shape;2115;p36"/>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6" name="Google Shape;2116;p36"/>
              <p:cNvSpPr/>
              <p:nvPr/>
            </p:nvSpPr>
            <p:spPr>
              <a:xfrm>
                <a:off x="3586147" y="2030427"/>
                <a:ext cx="94533" cy="122"/>
              </a:xfrm>
              <a:custGeom>
                <a:avLst/>
                <a:gdLst/>
                <a:ahLst/>
                <a:cxnLst/>
                <a:rect l="l" t="t" r="r" b="b"/>
                <a:pathLst>
                  <a:path w="778" h="1" fill="none" extrusionOk="0">
                    <a:moveTo>
                      <a:pt x="778"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7" name="Google Shape;2117;p36"/>
              <p:cNvSpPr/>
              <p:nvPr/>
            </p:nvSpPr>
            <p:spPr>
              <a:xfrm>
                <a:off x="3592223" y="1793003"/>
                <a:ext cx="82382" cy="122"/>
              </a:xfrm>
              <a:custGeom>
                <a:avLst/>
                <a:gdLst/>
                <a:ahLst/>
                <a:cxnLst/>
                <a:rect l="l" t="t" r="r" b="b"/>
                <a:pathLst>
                  <a:path w="678" h="1" fill="none" extrusionOk="0">
                    <a:moveTo>
                      <a:pt x="678"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8" name="Google Shape;2118;p36"/>
              <p:cNvSpPr/>
              <p:nvPr/>
            </p:nvSpPr>
            <p:spPr>
              <a:xfrm>
                <a:off x="3546537" y="1680245"/>
                <a:ext cx="128069" cy="122"/>
              </a:xfrm>
              <a:custGeom>
                <a:avLst/>
                <a:gdLst/>
                <a:ahLst/>
                <a:cxnLst/>
                <a:rect l="l" t="t" r="r" b="b"/>
                <a:pathLst>
                  <a:path w="1054" h="1" fill="none" extrusionOk="0">
                    <a:moveTo>
                      <a:pt x="1054"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119" name="Google Shape;2119;p36"/>
              <p:cNvCxnSpPr/>
              <p:nvPr/>
            </p:nvCxnSpPr>
            <p:spPr>
              <a:xfrm>
                <a:off x="3499629" y="1925203"/>
                <a:ext cx="179400" cy="0"/>
              </a:xfrm>
              <a:prstGeom prst="straightConnector1">
                <a:avLst/>
              </a:prstGeom>
              <a:noFill/>
              <a:ln w="19050" cap="flat" cmpd="sng">
                <a:solidFill>
                  <a:schemeClr val="dk2"/>
                </a:solidFill>
                <a:prstDash val="solid"/>
                <a:round/>
                <a:headEnd type="none" w="med" len="med"/>
                <a:tailEnd type="none" w="med" len="med"/>
              </a:ln>
            </p:spPr>
          </p:cxnSp>
          <p:sp>
            <p:nvSpPr>
              <p:cNvPr id="2120" name="Google Shape;2120;p36"/>
              <p:cNvSpPr/>
              <p:nvPr/>
            </p:nvSpPr>
            <p:spPr>
              <a:xfrm>
                <a:off x="4565331" y="2054850"/>
                <a:ext cx="64156" cy="122"/>
              </a:xfrm>
              <a:custGeom>
                <a:avLst/>
                <a:gdLst/>
                <a:ahLst/>
                <a:cxnLst/>
                <a:rect l="l" t="t" r="r" b="b"/>
                <a:pathLst>
                  <a:path w="528" h="1" fill="none" extrusionOk="0">
                    <a:moveTo>
                      <a:pt x="1" y="0"/>
                    </a:moveTo>
                    <a:lnTo>
                      <a:pt x="527"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1" name="Google Shape;2121;p36"/>
              <p:cNvSpPr/>
              <p:nvPr/>
            </p:nvSpPr>
            <p:spPr>
              <a:xfrm>
                <a:off x="4562306" y="2164449"/>
                <a:ext cx="100608" cy="122"/>
              </a:xfrm>
              <a:custGeom>
                <a:avLst/>
                <a:gdLst/>
                <a:ahLst/>
                <a:cxnLst/>
                <a:rect l="l" t="t" r="r" b="b"/>
                <a:pathLst>
                  <a:path w="828" h="1" fill="none" extrusionOk="0">
                    <a:moveTo>
                      <a:pt x="1" y="1"/>
                    </a:moveTo>
                    <a:lnTo>
                      <a:pt x="828"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2" name="Google Shape;2122;p36"/>
              <p:cNvSpPr/>
              <p:nvPr/>
            </p:nvSpPr>
            <p:spPr>
              <a:xfrm>
                <a:off x="4562194" y="1722894"/>
                <a:ext cx="100608" cy="122"/>
              </a:xfrm>
              <a:custGeom>
                <a:avLst/>
                <a:gdLst/>
                <a:ahLst/>
                <a:cxnLst/>
                <a:rect l="l" t="t" r="r" b="b"/>
                <a:pathLst>
                  <a:path w="828" h="1" fill="none" extrusionOk="0">
                    <a:moveTo>
                      <a:pt x="1" y="1"/>
                    </a:moveTo>
                    <a:lnTo>
                      <a:pt x="828"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3" name="Google Shape;2123;p36"/>
              <p:cNvSpPr/>
              <p:nvPr/>
            </p:nvSpPr>
            <p:spPr>
              <a:xfrm>
                <a:off x="4562206" y="1814267"/>
                <a:ext cx="76307" cy="122"/>
              </a:xfrm>
              <a:custGeom>
                <a:avLst/>
                <a:gdLst/>
                <a:ahLst/>
                <a:cxnLst/>
                <a:rect l="l" t="t" r="r" b="b"/>
                <a:pathLst>
                  <a:path w="628" h="1" fill="none" extrusionOk="0">
                    <a:moveTo>
                      <a:pt x="1" y="1"/>
                    </a:moveTo>
                    <a:lnTo>
                      <a:pt x="627"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2124" name="Google Shape;2124;p36"/>
            <p:cNvCxnSpPr/>
            <p:nvPr/>
          </p:nvCxnSpPr>
          <p:spPr>
            <a:xfrm rot="10800000">
              <a:off x="-6607" y="2785546"/>
              <a:ext cx="1575696" cy="0"/>
            </a:xfrm>
            <a:prstGeom prst="straightConnector1">
              <a:avLst/>
            </a:prstGeom>
            <a:noFill/>
            <a:ln w="19050" cap="flat" cmpd="sng">
              <a:solidFill>
                <a:schemeClr val="dk2"/>
              </a:solidFill>
              <a:prstDash val="solid"/>
              <a:round/>
              <a:headEnd type="none" w="med" len="med"/>
              <a:tailEnd type="none" w="med" len="med"/>
            </a:ln>
          </p:spPr>
        </p:cxnSp>
        <p:cxnSp>
          <p:nvCxnSpPr>
            <p:cNvPr id="2125" name="Google Shape;2125;p36"/>
            <p:cNvCxnSpPr/>
            <p:nvPr/>
          </p:nvCxnSpPr>
          <p:spPr>
            <a:xfrm>
              <a:off x="2762023" y="3900638"/>
              <a:ext cx="0" cy="792345"/>
            </a:xfrm>
            <a:prstGeom prst="straightConnector1">
              <a:avLst/>
            </a:prstGeom>
            <a:noFill/>
            <a:ln w="19050" cap="flat" cmpd="sng">
              <a:solidFill>
                <a:schemeClr val="dk2"/>
              </a:solidFill>
              <a:prstDash val="solid"/>
              <a:round/>
              <a:headEnd type="none" w="med" len="med"/>
              <a:tailEnd type="none" w="med" len="med"/>
            </a:ln>
          </p:spPr>
        </p:cxnSp>
        <p:cxnSp>
          <p:nvCxnSpPr>
            <p:cNvPr id="2126" name="Google Shape;2126;p36"/>
            <p:cNvCxnSpPr/>
            <p:nvPr/>
          </p:nvCxnSpPr>
          <p:spPr>
            <a:xfrm rot="10800000">
              <a:off x="-95251" y="4690190"/>
              <a:ext cx="2859397" cy="0"/>
            </a:xfrm>
            <a:prstGeom prst="straightConnector1">
              <a:avLst/>
            </a:prstGeom>
            <a:noFill/>
            <a:ln w="19050" cap="flat" cmpd="sng">
              <a:solidFill>
                <a:schemeClr val="dk2"/>
              </a:solidFill>
              <a:prstDash val="solid"/>
              <a:round/>
              <a:headEnd type="none" w="med" len="med"/>
              <a:tailEnd type="none" w="med" len="med"/>
            </a:ln>
          </p:spPr>
        </p:cxnSp>
        <p:grpSp>
          <p:nvGrpSpPr>
            <p:cNvPr id="2127" name="Google Shape;2127;p36"/>
            <p:cNvGrpSpPr/>
            <p:nvPr/>
          </p:nvGrpSpPr>
          <p:grpSpPr>
            <a:xfrm>
              <a:off x="2100720" y="2297855"/>
              <a:ext cx="978660" cy="1086821"/>
              <a:chOff x="2100720" y="2028530"/>
              <a:chExt cx="978660" cy="1086821"/>
            </a:xfrm>
          </p:grpSpPr>
          <p:sp>
            <p:nvSpPr>
              <p:cNvPr id="2128" name="Google Shape;2128;p36"/>
              <p:cNvSpPr/>
              <p:nvPr/>
            </p:nvSpPr>
            <p:spPr>
              <a:xfrm flipH="1">
                <a:off x="2100720" y="2028530"/>
                <a:ext cx="978660" cy="1086821"/>
              </a:xfrm>
              <a:custGeom>
                <a:avLst/>
                <a:gdLst/>
                <a:ahLst/>
                <a:cxnLst/>
                <a:rect l="l" t="t" r="r" b="b"/>
                <a:pathLst>
                  <a:path w="14287" h="15866" fill="none" extrusionOk="0">
                    <a:moveTo>
                      <a:pt x="13033" y="12331"/>
                    </a:moveTo>
                    <a:cubicBezTo>
                      <a:pt x="13033" y="12331"/>
                      <a:pt x="13459" y="12983"/>
                      <a:pt x="12683" y="13284"/>
                    </a:cubicBezTo>
                    <a:cubicBezTo>
                      <a:pt x="12532" y="13459"/>
                      <a:pt x="12482" y="13735"/>
                      <a:pt x="12582" y="13935"/>
                    </a:cubicBezTo>
                    <a:cubicBezTo>
                      <a:pt x="12632" y="14036"/>
                      <a:pt x="12657" y="14161"/>
                      <a:pt x="12657" y="14261"/>
                    </a:cubicBezTo>
                    <a:lnTo>
                      <a:pt x="12657" y="14261"/>
                    </a:lnTo>
                    <a:cubicBezTo>
                      <a:pt x="12657" y="14637"/>
                      <a:pt x="12231" y="14863"/>
                      <a:pt x="11906" y="14687"/>
                    </a:cubicBezTo>
                    <a:lnTo>
                      <a:pt x="9700" y="13509"/>
                    </a:lnTo>
                    <a:lnTo>
                      <a:pt x="9800" y="15865"/>
                    </a:lnTo>
                    <a:lnTo>
                      <a:pt x="3535" y="15840"/>
                    </a:lnTo>
                    <a:lnTo>
                      <a:pt x="3434" y="11329"/>
                    </a:lnTo>
                    <a:cubicBezTo>
                      <a:pt x="3434" y="11329"/>
                      <a:pt x="2783" y="10677"/>
                      <a:pt x="2106" y="9950"/>
                    </a:cubicBezTo>
                    <a:cubicBezTo>
                      <a:pt x="276" y="8046"/>
                      <a:pt x="1" y="5063"/>
                      <a:pt x="1429" y="2858"/>
                    </a:cubicBezTo>
                    <a:cubicBezTo>
                      <a:pt x="2758" y="828"/>
                      <a:pt x="5790" y="1"/>
                      <a:pt x="8071" y="402"/>
                    </a:cubicBezTo>
                    <a:cubicBezTo>
                      <a:pt x="9449" y="627"/>
                      <a:pt x="10753" y="1354"/>
                      <a:pt x="11655" y="2432"/>
                    </a:cubicBezTo>
                    <a:cubicBezTo>
                      <a:pt x="12733" y="3735"/>
                      <a:pt x="12958" y="5439"/>
                      <a:pt x="12958" y="7043"/>
                    </a:cubicBezTo>
                    <a:lnTo>
                      <a:pt x="12733" y="7795"/>
                    </a:lnTo>
                    <a:lnTo>
                      <a:pt x="14287" y="10878"/>
                    </a:lnTo>
                    <a:lnTo>
                      <a:pt x="12958" y="11304"/>
                    </a:lnTo>
                    <a:cubicBezTo>
                      <a:pt x="12958" y="11304"/>
                      <a:pt x="13585" y="11805"/>
                      <a:pt x="13033" y="12331"/>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9" name="Google Shape;2129;p36"/>
              <p:cNvSpPr/>
              <p:nvPr/>
            </p:nvSpPr>
            <p:spPr>
              <a:xfrm flipH="1">
                <a:off x="2414860" y="2729012"/>
                <a:ext cx="144330" cy="224954"/>
              </a:xfrm>
              <a:custGeom>
                <a:avLst/>
                <a:gdLst/>
                <a:ahLst/>
                <a:cxnLst/>
                <a:rect l="l" t="t" r="r" b="b"/>
                <a:pathLst>
                  <a:path w="2107" h="3284" fill="none" extrusionOk="0">
                    <a:moveTo>
                      <a:pt x="1" y="0"/>
                    </a:moveTo>
                    <a:lnTo>
                      <a:pt x="1" y="2130"/>
                    </a:lnTo>
                    <a:lnTo>
                      <a:pt x="2106" y="328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130" name="Google Shape;2130;p36"/>
              <p:cNvGrpSpPr/>
              <p:nvPr/>
            </p:nvGrpSpPr>
            <p:grpSpPr>
              <a:xfrm>
                <a:off x="2414845" y="2150838"/>
                <a:ext cx="454767" cy="454767"/>
                <a:chOff x="5122483" y="1943088"/>
                <a:chExt cx="454767" cy="454767"/>
              </a:xfrm>
            </p:grpSpPr>
            <p:sp>
              <p:nvSpPr>
                <p:cNvPr id="2131" name="Google Shape;2131;p36"/>
                <p:cNvSpPr/>
                <p:nvPr/>
              </p:nvSpPr>
              <p:spPr>
                <a:xfrm>
                  <a:off x="5122483" y="1943088"/>
                  <a:ext cx="454767" cy="454767"/>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2" name="Google Shape;2132;p36"/>
                <p:cNvSpPr/>
                <p:nvPr/>
              </p:nvSpPr>
              <p:spPr>
                <a:xfrm>
                  <a:off x="5122483" y="1943088"/>
                  <a:ext cx="454767" cy="454767"/>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9525"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3" name="Google Shape;2133;p36"/>
                <p:cNvSpPr/>
                <p:nvPr/>
              </p:nvSpPr>
              <p:spPr>
                <a:xfrm>
                  <a:off x="5219172" y="2039724"/>
                  <a:ext cx="261442" cy="261442"/>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4" name="Google Shape;2134;p36"/>
                <p:cNvSpPr/>
                <p:nvPr/>
              </p:nvSpPr>
              <p:spPr>
                <a:xfrm>
                  <a:off x="5219172" y="2039724"/>
                  <a:ext cx="261442" cy="261442"/>
                </a:xfrm>
                <a:custGeom>
                  <a:avLst/>
                  <a:gdLst/>
                  <a:ahLst/>
                  <a:cxnLst/>
                  <a:rect l="l" t="t" r="r" b="b"/>
                  <a:pathLst>
                    <a:path w="4813" h="4813" fill="none" extrusionOk="0">
                      <a:moveTo>
                        <a:pt x="4812" y="2407"/>
                      </a:moveTo>
                      <a:cubicBezTo>
                        <a:pt x="4812" y="3735"/>
                        <a:pt x="3735" y="4813"/>
                        <a:pt x="2406" y="4813"/>
                      </a:cubicBezTo>
                      <a:cubicBezTo>
                        <a:pt x="1078" y="4813"/>
                        <a:pt x="0" y="3735"/>
                        <a:pt x="0" y="2407"/>
                      </a:cubicBezTo>
                      <a:cubicBezTo>
                        <a:pt x="0" y="1078"/>
                        <a:pt x="1078" y="1"/>
                        <a:pt x="2406" y="1"/>
                      </a:cubicBezTo>
                      <a:cubicBezTo>
                        <a:pt x="3735" y="1"/>
                        <a:pt x="4812" y="1078"/>
                        <a:pt x="4812" y="2407"/>
                      </a:cubicBezTo>
                      <a:close/>
                    </a:path>
                  </a:pathLst>
                </a:custGeom>
                <a:noFill/>
                <a:ln w="4375"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5" name="Google Shape;2135;p36"/>
                <p:cNvSpPr/>
                <p:nvPr/>
              </p:nvSpPr>
              <p:spPr>
                <a:xfrm>
                  <a:off x="5261379" y="2081930"/>
                  <a:ext cx="177029" cy="177029"/>
                </a:xfrm>
                <a:custGeom>
                  <a:avLst/>
                  <a:gdLst/>
                  <a:ahLst/>
                  <a:cxnLst/>
                  <a:rect l="l" t="t" r="r" b="b"/>
                  <a:pathLst>
                    <a:path w="3259" h="3259" extrusionOk="0">
                      <a:moveTo>
                        <a:pt x="1629" y="1"/>
                      </a:moveTo>
                      <a:cubicBezTo>
                        <a:pt x="727" y="1"/>
                        <a:pt x="0" y="727"/>
                        <a:pt x="0" y="1630"/>
                      </a:cubicBezTo>
                      <a:cubicBezTo>
                        <a:pt x="0" y="2532"/>
                        <a:pt x="727" y="3259"/>
                        <a:pt x="1629" y="3259"/>
                      </a:cubicBezTo>
                      <a:cubicBezTo>
                        <a:pt x="2531" y="3259"/>
                        <a:pt x="3258" y="2532"/>
                        <a:pt x="3258" y="1630"/>
                      </a:cubicBezTo>
                      <a:cubicBezTo>
                        <a:pt x="3258" y="727"/>
                        <a:pt x="2531" y="1"/>
                        <a:pt x="16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6" name="Google Shape;2136;p36"/>
                <p:cNvSpPr/>
                <p:nvPr/>
              </p:nvSpPr>
              <p:spPr>
                <a:xfrm>
                  <a:off x="5261379" y="2081930"/>
                  <a:ext cx="177029" cy="177029"/>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noFill/>
                <a:ln w="4375"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37"/>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MAJOR REQUIREMENTS</a:t>
            </a:r>
            <a:endParaRPr dirty="0"/>
          </a:p>
        </p:txBody>
      </p:sp>
      <p:sp>
        <p:nvSpPr>
          <p:cNvPr id="2142" name="Google Shape;2142;p37"/>
          <p:cNvSpPr txBox="1">
            <a:spLocks noGrp="1"/>
          </p:cNvSpPr>
          <p:nvPr>
            <p:ph type="subTitle" idx="1"/>
          </p:nvPr>
        </p:nvSpPr>
        <p:spPr>
          <a:xfrm>
            <a:off x="720000" y="2142425"/>
            <a:ext cx="2166300" cy="64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Mercury is the closest planet to the Sun</a:t>
            </a:r>
            <a:endParaRPr dirty="0"/>
          </a:p>
        </p:txBody>
      </p:sp>
      <p:sp>
        <p:nvSpPr>
          <p:cNvPr id="2143" name="Google Shape;2143;p37"/>
          <p:cNvSpPr txBox="1">
            <a:spLocks noGrp="1"/>
          </p:cNvSpPr>
          <p:nvPr>
            <p:ph type="title" idx="2"/>
          </p:nvPr>
        </p:nvSpPr>
        <p:spPr>
          <a:xfrm>
            <a:off x="720000" y="1748275"/>
            <a:ext cx="2166300" cy="316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MERCURY</a:t>
            </a:r>
            <a:endParaRPr dirty="0"/>
          </a:p>
        </p:txBody>
      </p:sp>
      <p:sp>
        <p:nvSpPr>
          <p:cNvPr id="2144" name="Google Shape;2144;p37"/>
          <p:cNvSpPr txBox="1">
            <a:spLocks noGrp="1"/>
          </p:cNvSpPr>
          <p:nvPr>
            <p:ph type="subTitle" idx="3"/>
          </p:nvPr>
        </p:nvSpPr>
        <p:spPr>
          <a:xfrm>
            <a:off x="720001" y="3680298"/>
            <a:ext cx="2166300" cy="64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 is the second planet to the Sun</a:t>
            </a:r>
            <a:endParaRPr dirty="0"/>
          </a:p>
        </p:txBody>
      </p:sp>
      <p:sp>
        <p:nvSpPr>
          <p:cNvPr id="2145" name="Google Shape;2145;p37"/>
          <p:cNvSpPr txBox="1">
            <a:spLocks noGrp="1"/>
          </p:cNvSpPr>
          <p:nvPr>
            <p:ph type="title" idx="4"/>
          </p:nvPr>
        </p:nvSpPr>
        <p:spPr>
          <a:xfrm>
            <a:off x="720009" y="3286155"/>
            <a:ext cx="2166300" cy="316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a:t>
            </a:r>
            <a:endParaRPr dirty="0"/>
          </a:p>
        </p:txBody>
      </p:sp>
      <p:sp>
        <p:nvSpPr>
          <p:cNvPr id="2146" name="Google Shape;2146;p37"/>
          <p:cNvSpPr txBox="1">
            <a:spLocks noGrp="1"/>
          </p:cNvSpPr>
          <p:nvPr>
            <p:ph type="subTitle" idx="5"/>
          </p:nvPr>
        </p:nvSpPr>
        <p:spPr>
          <a:xfrm>
            <a:off x="3488851" y="2142418"/>
            <a:ext cx="2166300" cy="64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 It’s a gas giant and the biggest planet</a:t>
            </a:r>
            <a:endParaRPr dirty="0"/>
          </a:p>
        </p:txBody>
      </p:sp>
      <p:sp>
        <p:nvSpPr>
          <p:cNvPr id="2147" name="Google Shape;2147;p37"/>
          <p:cNvSpPr txBox="1">
            <a:spLocks noGrp="1"/>
          </p:cNvSpPr>
          <p:nvPr>
            <p:ph type="title" idx="6"/>
          </p:nvPr>
        </p:nvSpPr>
        <p:spPr>
          <a:xfrm>
            <a:off x="3488859" y="1748275"/>
            <a:ext cx="2166300" cy="316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JUPITER</a:t>
            </a:r>
            <a:endParaRPr dirty="0"/>
          </a:p>
        </p:txBody>
      </p:sp>
      <p:sp>
        <p:nvSpPr>
          <p:cNvPr id="2148" name="Google Shape;2148;p37"/>
          <p:cNvSpPr txBox="1">
            <a:spLocks noGrp="1"/>
          </p:cNvSpPr>
          <p:nvPr>
            <p:ph type="subTitle" idx="7"/>
          </p:nvPr>
        </p:nvSpPr>
        <p:spPr>
          <a:xfrm>
            <a:off x="3488851" y="3680298"/>
            <a:ext cx="2166300" cy="64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Saturn is the ringed one and a gas giant</a:t>
            </a:r>
            <a:endParaRPr dirty="0"/>
          </a:p>
        </p:txBody>
      </p:sp>
      <p:sp>
        <p:nvSpPr>
          <p:cNvPr id="2149" name="Google Shape;2149;p37"/>
          <p:cNvSpPr txBox="1">
            <a:spLocks noGrp="1"/>
          </p:cNvSpPr>
          <p:nvPr>
            <p:ph type="title" idx="8"/>
          </p:nvPr>
        </p:nvSpPr>
        <p:spPr>
          <a:xfrm>
            <a:off x="3488859" y="3286155"/>
            <a:ext cx="2166300" cy="316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SATURN</a:t>
            </a:r>
            <a:endParaRPr dirty="0"/>
          </a:p>
        </p:txBody>
      </p:sp>
      <p:sp>
        <p:nvSpPr>
          <p:cNvPr id="2150" name="Google Shape;2150;p37"/>
          <p:cNvSpPr txBox="1">
            <a:spLocks noGrp="1"/>
          </p:cNvSpPr>
          <p:nvPr>
            <p:ph type="subTitle" idx="9"/>
          </p:nvPr>
        </p:nvSpPr>
        <p:spPr>
          <a:xfrm>
            <a:off x="6257701" y="2142418"/>
            <a:ext cx="2166300" cy="64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Despite being red, Mars is a cold place</a:t>
            </a:r>
            <a:endParaRPr dirty="0"/>
          </a:p>
        </p:txBody>
      </p:sp>
      <p:sp>
        <p:nvSpPr>
          <p:cNvPr id="2151" name="Google Shape;2151;p37"/>
          <p:cNvSpPr txBox="1">
            <a:spLocks noGrp="1"/>
          </p:cNvSpPr>
          <p:nvPr>
            <p:ph type="title" idx="13"/>
          </p:nvPr>
        </p:nvSpPr>
        <p:spPr>
          <a:xfrm>
            <a:off x="6257709" y="1748275"/>
            <a:ext cx="2166300" cy="316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MARS</a:t>
            </a:r>
            <a:endParaRPr dirty="0"/>
          </a:p>
        </p:txBody>
      </p:sp>
      <p:sp>
        <p:nvSpPr>
          <p:cNvPr id="2152" name="Google Shape;2152;p37"/>
          <p:cNvSpPr txBox="1">
            <a:spLocks noGrp="1"/>
          </p:cNvSpPr>
          <p:nvPr>
            <p:ph type="subTitle" idx="14"/>
          </p:nvPr>
        </p:nvSpPr>
        <p:spPr>
          <a:xfrm>
            <a:off x="6257701" y="3680298"/>
            <a:ext cx="2166300" cy="64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It’s the farthest planet from the Sun</a:t>
            </a:r>
            <a:endParaRPr dirty="0"/>
          </a:p>
        </p:txBody>
      </p:sp>
      <p:sp>
        <p:nvSpPr>
          <p:cNvPr id="2153" name="Google Shape;2153;p37"/>
          <p:cNvSpPr txBox="1">
            <a:spLocks noGrp="1"/>
          </p:cNvSpPr>
          <p:nvPr>
            <p:ph type="title" idx="15"/>
          </p:nvPr>
        </p:nvSpPr>
        <p:spPr>
          <a:xfrm>
            <a:off x="6257709" y="3286155"/>
            <a:ext cx="2166300" cy="316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NEPTUNE</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64"/>
        <p:cNvGrpSpPr/>
        <p:nvPr/>
      </p:nvGrpSpPr>
      <p:grpSpPr>
        <a:xfrm>
          <a:off x="0" y="0"/>
          <a:ext cx="0" cy="0"/>
          <a:chOff x="0" y="0"/>
          <a:chExt cx="0" cy="0"/>
        </a:xfrm>
      </p:grpSpPr>
      <p:sp>
        <p:nvSpPr>
          <p:cNvPr id="2165" name="Google Shape;2165;p39"/>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BUDGET</a:t>
            </a:r>
            <a:endParaRPr dirty="0">
              <a:solidFill>
                <a:schemeClr val="accent1"/>
              </a:solidFill>
            </a:endParaRPr>
          </a:p>
        </p:txBody>
      </p:sp>
      <p:pic>
        <p:nvPicPr>
          <p:cNvPr id="2166" name="Google Shape;2166;p39" title="Points scored">
            <a:hlinkClick r:id="rId3"/>
          </p:cNvPr>
          <p:cNvPicPr preferRelativeResize="0"/>
          <p:nvPr/>
        </p:nvPicPr>
        <p:blipFill>
          <a:blip r:embed="rId4">
            <a:alphaModFix/>
          </a:blip>
          <a:stretch>
            <a:fillRect/>
          </a:stretch>
        </p:blipFill>
        <p:spPr>
          <a:xfrm>
            <a:off x="589650" y="1620263"/>
            <a:ext cx="4104375" cy="2537894"/>
          </a:xfrm>
          <a:prstGeom prst="rect">
            <a:avLst/>
          </a:prstGeom>
          <a:noFill/>
          <a:ln>
            <a:noFill/>
          </a:ln>
        </p:spPr>
      </p:pic>
      <p:sp>
        <p:nvSpPr>
          <p:cNvPr id="2167" name="Google Shape;2167;p39"/>
          <p:cNvSpPr txBox="1"/>
          <p:nvPr/>
        </p:nvSpPr>
        <p:spPr>
          <a:xfrm flipH="1">
            <a:off x="712825" y="4158157"/>
            <a:ext cx="3879900" cy="458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chemeClr val="dk1"/>
                </a:solidFill>
                <a:latin typeface="Roboto"/>
                <a:ea typeface="Roboto"/>
                <a:cs typeface="Roboto"/>
                <a:sym typeface="Roboto"/>
              </a:rPr>
              <a:t>To modify this graph, click on it, follow the link, change the data and paste the new graph here</a:t>
            </a:r>
            <a:endParaRPr sz="1200" dirty="0">
              <a:solidFill>
                <a:schemeClr val="dk1"/>
              </a:solidFill>
              <a:latin typeface="Roboto"/>
              <a:ea typeface="Roboto"/>
              <a:cs typeface="Roboto"/>
              <a:sym typeface="Roboto"/>
            </a:endParaRPr>
          </a:p>
        </p:txBody>
      </p:sp>
      <p:sp>
        <p:nvSpPr>
          <p:cNvPr id="2168" name="Google Shape;2168;p39"/>
          <p:cNvSpPr/>
          <p:nvPr/>
        </p:nvSpPr>
        <p:spPr>
          <a:xfrm>
            <a:off x="1322095" y="1363613"/>
            <a:ext cx="213600" cy="21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9" name="Google Shape;2169;p39"/>
          <p:cNvSpPr/>
          <p:nvPr/>
        </p:nvSpPr>
        <p:spPr>
          <a:xfrm>
            <a:off x="3378124" y="1363613"/>
            <a:ext cx="213600" cy="213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0" name="Google Shape;2170;p39"/>
          <p:cNvSpPr txBox="1"/>
          <p:nvPr/>
        </p:nvSpPr>
        <p:spPr>
          <a:xfrm>
            <a:off x="1730294" y="1320625"/>
            <a:ext cx="806400" cy="299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a:solidFill>
                  <a:schemeClr val="dk2"/>
                </a:solidFill>
                <a:latin typeface="Bebas Neue"/>
                <a:ea typeface="Bebas Neue"/>
                <a:cs typeface="Bebas Neue"/>
                <a:sym typeface="Bebas Neue"/>
              </a:rPr>
              <a:t>MERCURY</a:t>
            </a:r>
            <a:endParaRPr sz="2000" dirty="0">
              <a:solidFill>
                <a:schemeClr val="dk2"/>
              </a:solidFill>
              <a:latin typeface="Bebas Neue"/>
              <a:ea typeface="Bebas Neue"/>
              <a:cs typeface="Bebas Neue"/>
              <a:sym typeface="Bebas Neue"/>
            </a:endParaRPr>
          </a:p>
        </p:txBody>
      </p:sp>
      <p:sp>
        <p:nvSpPr>
          <p:cNvPr id="2171" name="Google Shape;2171;p39"/>
          <p:cNvSpPr txBox="1"/>
          <p:nvPr/>
        </p:nvSpPr>
        <p:spPr>
          <a:xfrm>
            <a:off x="3786323" y="1320626"/>
            <a:ext cx="806400" cy="299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a:solidFill>
                  <a:schemeClr val="dk2"/>
                </a:solidFill>
                <a:latin typeface="Bebas Neue"/>
                <a:ea typeface="Bebas Neue"/>
                <a:cs typeface="Bebas Neue"/>
                <a:sym typeface="Bebas Neue"/>
              </a:rPr>
              <a:t>VENUS</a:t>
            </a:r>
            <a:endParaRPr sz="2000" dirty="0">
              <a:solidFill>
                <a:schemeClr val="dk2"/>
              </a:solidFill>
              <a:latin typeface="Bebas Neue"/>
              <a:ea typeface="Bebas Neue"/>
              <a:cs typeface="Bebas Neue"/>
              <a:sym typeface="Bebas Neue"/>
            </a:endParaRPr>
          </a:p>
        </p:txBody>
      </p:sp>
      <p:sp>
        <p:nvSpPr>
          <p:cNvPr id="2172" name="Google Shape;2172;p39"/>
          <p:cNvSpPr/>
          <p:nvPr/>
        </p:nvSpPr>
        <p:spPr>
          <a:xfrm>
            <a:off x="5569125" y="1363627"/>
            <a:ext cx="2854800" cy="5856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a:latin typeface="Bebas Neue"/>
                <a:ea typeface="Bebas Neue"/>
                <a:cs typeface="Bebas Neue"/>
                <a:sym typeface="Bebas Neue"/>
              </a:rPr>
              <a:t>$50,000,000</a:t>
            </a:r>
            <a:endParaRPr sz="2900" dirty="0">
              <a:latin typeface="Bebas Neue"/>
              <a:ea typeface="Bebas Neue"/>
              <a:cs typeface="Bebas Neue"/>
              <a:sym typeface="Bebas Neue"/>
            </a:endParaRPr>
          </a:p>
        </p:txBody>
      </p:sp>
      <p:grpSp>
        <p:nvGrpSpPr>
          <p:cNvPr id="2173" name="Google Shape;2173;p39"/>
          <p:cNvGrpSpPr/>
          <p:nvPr/>
        </p:nvGrpSpPr>
        <p:grpSpPr>
          <a:xfrm>
            <a:off x="5569125" y="2333788"/>
            <a:ext cx="1365600" cy="669600"/>
            <a:chOff x="5569225" y="2710300"/>
            <a:chExt cx="1365600" cy="669600"/>
          </a:xfrm>
        </p:grpSpPr>
        <p:sp>
          <p:nvSpPr>
            <p:cNvPr id="2174" name="Google Shape;2174;p39"/>
            <p:cNvSpPr/>
            <p:nvPr/>
          </p:nvSpPr>
          <p:spPr>
            <a:xfrm>
              <a:off x="5569225" y="2710300"/>
              <a:ext cx="1365600" cy="669600"/>
            </a:xfrm>
            <a:prstGeom prst="rect">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600" dirty="0">
                <a:latin typeface="Bebas Neue"/>
                <a:ea typeface="Bebas Neue"/>
                <a:cs typeface="Bebas Neue"/>
                <a:sym typeface="Bebas Neue"/>
              </a:endParaRPr>
            </a:p>
          </p:txBody>
        </p:sp>
        <p:grpSp>
          <p:nvGrpSpPr>
            <p:cNvPr id="2175" name="Google Shape;2175;p39"/>
            <p:cNvGrpSpPr/>
            <p:nvPr/>
          </p:nvGrpSpPr>
          <p:grpSpPr>
            <a:xfrm>
              <a:off x="5738551" y="2861730"/>
              <a:ext cx="395053" cy="366732"/>
              <a:chOff x="-61784125" y="1931250"/>
              <a:chExt cx="316650" cy="317050"/>
            </a:xfrm>
          </p:grpSpPr>
          <p:sp>
            <p:nvSpPr>
              <p:cNvPr id="2176" name="Google Shape;2176;p39"/>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7" name="Google Shape;2177;p39"/>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8" name="Google Shape;2178;p39"/>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9" name="Google Shape;2179;p39"/>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180" name="Google Shape;2180;p39"/>
            <p:cNvSpPr txBox="1"/>
            <p:nvPr/>
          </p:nvSpPr>
          <p:spPr>
            <a:xfrm flipH="1">
              <a:off x="6225788" y="2815900"/>
              <a:ext cx="539700" cy="458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latin typeface="Roboto"/>
                  <a:ea typeface="Roboto"/>
                  <a:cs typeface="Roboto"/>
                  <a:sym typeface="Roboto"/>
                </a:rPr>
                <a:t>Social Media</a:t>
              </a:r>
              <a:endParaRPr sz="1200" dirty="0">
                <a:latin typeface="Roboto"/>
                <a:ea typeface="Roboto"/>
                <a:cs typeface="Roboto"/>
                <a:sym typeface="Roboto"/>
              </a:endParaRPr>
            </a:p>
          </p:txBody>
        </p:sp>
      </p:grpSp>
      <p:grpSp>
        <p:nvGrpSpPr>
          <p:cNvPr id="2181" name="Google Shape;2181;p39"/>
          <p:cNvGrpSpPr/>
          <p:nvPr/>
        </p:nvGrpSpPr>
        <p:grpSpPr>
          <a:xfrm>
            <a:off x="7058366" y="2333788"/>
            <a:ext cx="1365600" cy="669600"/>
            <a:chOff x="7058466" y="2710300"/>
            <a:chExt cx="1365600" cy="669600"/>
          </a:xfrm>
        </p:grpSpPr>
        <p:sp>
          <p:nvSpPr>
            <p:cNvPr id="2182" name="Google Shape;2182;p39"/>
            <p:cNvSpPr/>
            <p:nvPr/>
          </p:nvSpPr>
          <p:spPr>
            <a:xfrm>
              <a:off x="7058466" y="2710300"/>
              <a:ext cx="1365600" cy="6696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900" dirty="0">
                <a:latin typeface="Bebas Neue"/>
                <a:ea typeface="Bebas Neue"/>
                <a:cs typeface="Bebas Neue"/>
                <a:sym typeface="Bebas Neue"/>
              </a:endParaRPr>
            </a:p>
          </p:txBody>
        </p:sp>
        <p:sp>
          <p:nvSpPr>
            <p:cNvPr id="2183" name="Google Shape;2183;p39"/>
            <p:cNvSpPr txBox="1"/>
            <p:nvPr/>
          </p:nvSpPr>
          <p:spPr>
            <a:xfrm flipH="1">
              <a:off x="7758525" y="2815900"/>
              <a:ext cx="539700" cy="458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latin typeface="Roboto"/>
                  <a:ea typeface="Roboto"/>
                  <a:cs typeface="Roboto"/>
                  <a:sym typeface="Roboto"/>
                </a:rPr>
                <a:t>Social Media</a:t>
              </a:r>
              <a:endParaRPr sz="1200" dirty="0">
                <a:latin typeface="Roboto"/>
                <a:ea typeface="Roboto"/>
                <a:cs typeface="Roboto"/>
                <a:sym typeface="Roboto"/>
              </a:endParaRPr>
            </a:p>
          </p:txBody>
        </p:sp>
        <p:grpSp>
          <p:nvGrpSpPr>
            <p:cNvPr id="2184" name="Google Shape;2184;p39"/>
            <p:cNvGrpSpPr/>
            <p:nvPr/>
          </p:nvGrpSpPr>
          <p:grpSpPr>
            <a:xfrm>
              <a:off x="7178126" y="2861730"/>
              <a:ext cx="395053" cy="366732"/>
              <a:chOff x="-61784125" y="1931250"/>
              <a:chExt cx="316650" cy="317050"/>
            </a:xfrm>
          </p:grpSpPr>
          <p:sp>
            <p:nvSpPr>
              <p:cNvPr id="2185" name="Google Shape;2185;p39"/>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6" name="Google Shape;2186;p39"/>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7" name="Google Shape;2187;p39"/>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8" name="Google Shape;2188;p39"/>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2189" name="Google Shape;2189;p39"/>
          <p:cNvGrpSpPr/>
          <p:nvPr/>
        </p:nvGrpSpPr>
        <p:grpSpPr>
          <a:xfrm>
            <a:off x="7058400" y="3865600"/>
            <a:ext cx="1365600" cy="669600"/>
            <a:chOff x="7058500" y="3488550"/>
            <a:chExt cx="1365600" cy="669600"/>
          </a:xfrm>
        </p:grpSpPr>
        <p:sp>
          <p:nvSpPr>
            <p:cNvPr id="2190" name="Google Shape;2190;p39"/>
            <p:cNvSpPr/>
            <p:nvPr/>
          </p:nvSpPr>
          <p:spPr>
            <a:xfrm>
              <a:off x="7058500" y="3488550"/>
              <a:ext cx="1365600" cy="669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900" dirty="0">
                <a:latin typeface="Bebas Neue"/>
                <a:ea typeface="Bebas Neue"/>
                <a:cs typeface="Bebas Neue"/>
                <a:sym typeface="Bebas Neue"/>
              </a:endParaRPr>
            </a:p>
          </p:txBody>
        </p:sp>
        <p:grpSp>
          <p:nvGrpSpPr>
            <p:cNvPr id="2191" name="Google Shape;2191;p39"/>
            <p:cNvGrpSpPr/>
            <p:nvPr/>
          </p:nvGrpSpPr>
          <p:grpSpPr>
            <a:xfrm>
              <a:off x="7184383" y="3639769"/>
              <a:ext cx="394054" cy="367165"/>
              <a:chOff x="-62882850" y="2664925"/>
              <a:chExt cx="315850" cy="317425"/>
            </a:xfrm>
          </p:grpSpPr>
          <p:sp>
            <p:nvSpPr>
              <p:cNvPr id="2192" name="Google Shape;2192;p39"/>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3" name="Google Shape;2193;p39"/>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194" name="Google Shape;2194;p39"/>
            <p:cNvSpPr txBox="1"/>
            <p:nvPr/>
          </p:nvSpPr>
          <p:spPr>
            <a:xfrm flipH="1">
              <a:off x="7758525" y="3594163"/>
              <a:ext cx="539700" cy="458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latin typeface="Roboto"/>
                  <a:ea typeface="Roboto"/>
                  <a:cs typeface="Roboto"/>
                  <a:sym typeface="Roboto"/>
                </a:rPr>
                <a:t>TV</a:t>
              </a:r>
              <a:endParaRPr sz="1200" dirty="0">
                <a:latin typeface="Roboto"/>
                <a:ea typeface="Roboto"/>
                <a:cs typeface="Roboto"/>
                <a:sym typeface="Roboto"/>
              </a:endParaRPr>
            </a:p>
          </p:txBody>
        </p:sp>
      </p:grpSp>
      <p:sp>
        <p:nvSpPr>
          <p:cNvPr id="2195" name="Google Shape;2195;p39"/>
          <p:cNvSpPr/>
          <p:nvPr/>
        </p:nvSpPr>
        <p:spPr>
          <a:xfrm>
            <a:off x="5569125" y="3865600"/>
            <a:ext cx="1365600" cy="669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900" dirty="0">
              <a:latin typeface="Bebas Neue"/>
              <a:ea typeface="Bebas Neue"/>
              <a:cs typeface="Bebas Neue"/>
              <a:sym typeface="Bebas Neue"/>
            </a:endParaRPr>
          </a:p>
        </p:txBody>
      </p:sp>
      <p:sp>
        <p:nvSpPr>
          <p:cNvPr id="2196" name="Google Shape;2196;p39"/>
          <p:cNvSpPr txBox="1"/>
          <p:nvPr/>
        </p:nvSpPr>
        <p:spPr>
          <a:xfrm flipH="1">
            <a:off x="6225688" y="3971213"/>
            <a:ext cx="539700" cy="458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latin typeface="Roboto"/>
                <a:ea typeface="Roboto"/>
                <a:cs typeface="Roboto"/>
                <a:sym typeface="Roboto"/>
              </a:rPr>
              <a:t>TV</a:t>
            </a:r>
            <a:endParaRPr sz="1200" dirty="0">
              <a:latin typeface="Roboto"/>
              <a:ea typeface="Roboto"/>
              <a:cs typeface="Roboto"/>
              <a:sym typeface="Roboto"/>
            </a:endParaRPr>
          </a:p>
        </p:txBody>
      </p:sp>
      <p:grpSp>
        <p:nvGrpSpPr>
          <p:cNvPr id="2197" name="Google Shape;2197;p39"/>
          <p:cNvGrpSpPr/>
          <p:nvPr/>
        </p:nvGrpSpPr>
        <p:grpSpPr>
          <a:xfrm>
            <a:off x="5742071" y="4016819"/>
            <a:ext cx="394054" cy="367165"/>
            <a:chOff x="-62882850" y="2664925"/>
            <a:chExt cx="315850" cy="317425"/>
          </a:xfrm>
        </p:grpSpPr>
        <p:sp>
          <p:nvSpPr>
            <p:cNvPr id="2198" name="Google Shape;2198;p39"/>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9" name="Google Shape;2199;p39"/>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00" name="Google Shape;2200;p39"/>
          <p:cNvGrpSpPr/>
          <p:nvPr/>
        </p:nvGrpSpPr>
        <p:grpSpPr>
          <a:xfrm>
            <a:off x="5569125" y="3112038"/>
            <a:ext cx="1365600" cy="669600"/>
            <a:chOff x="5569125" y="3112038"/>
            <a:chExt cx="1365600" cy="669600"/>
          </a:xfrm>
        </p:grpSpPr>
        <p:sp>
          <p:nvSpPr>
            <p:cNvPr id="2201" name="Google Shape;2201;p39"/>
            <p:cNvSpPr/>
            <p:nvPr/>
          </p:nvSpPr>
          <p:spPr>
            <a:xfrm>
              <a:off x="5569125" y="3112038"/>
              <a:ext cx="1365600" cy="669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900" dirty="0">
                <a:latin typeface="Bebas Neue"/>
                <a:ea typeface="Bebas Neue"/>
                <a:cs typeface="Bebas Neue"/>
                <a:sym typeface="Bebas Neue"/>
              </a:endParaRPr>
            </a:p>
          </p:txBody>
        </p:sp>
        <p:sp>
          <p:nvSpPr>
            <p:cNvPr id="2202" name="Google Shape;2202;p39"/>
            <p:cNvSpPr txBox="1"/>
            <p:nvPr/>
          </p:nvSpPr>
          <p:spPr>
            <a:xfrm flipH="1">
              <a:off x="6225688" y="3217650"/>
              <a:ext cx="539700" cy="458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latin typeface="Roboto"/>
                  <a:ea typeface="Roboto"/>
                  <a:cs typeface="Roboto"/>
                  <a:sym typeface="Roboto"/>
                </a:rPr>
                <a:t>Shop</a:t>
              </a:r>
              <a:endParaRPr sz="1200" dirty="0">
                <a:latin typeface="Roboto"/>
                <a:ea typeface="Roboto"/>
                <a:cs typeface="Roboto"/>
                <a:sym typeface="Roboto"/>
              </a:endParaRPr>
            </a:p>
          </p:txBody>
        </p:sp>
        <p:grpSp>
          <p:nvGrpSpPr>
            <p:cNvPr id="2203" name="Google Shape;2203;p39"/>
            <p:cNvGrpSpPr/>
            <p:nvPr/>
          </p:nvGrpSpPr>
          <p:grpSpPr>
            <a:xfrm>
              <a:off x="5757383" y="3251813"/>
              <a:ext cx="363522" cy="365373"/>
              <a:chOff x="-62150375" y="2297875"/>
              <a:chExt cx="314275" cy="315875"/>
            </a:xfrm>
          </p:grpSpPr>
          <p:sp>
            <p:nvSpPr>
              <p:cNvPr id="2204" name="Google Shape;2204;p39"/>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5" name="Google Shape;2205;p39"/>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6" name="Google Shape;2206;p39"/>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7" name="Google Shape;2207;p39"/>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8" name="Google Shape;2208;p39"/>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2209" name="Google Shape;2209;p39"/>
          <p:cNvGrpSpPr/>
          <p:nvPr/>
        </p:nvGrpSpPr>
        <p:grpSpPr>
          <a:xfrm>
            <a:off x="7058400" y="3112038"/>
            <a:ext cx="1365600" cy="669600"/>
            <a:chOff x="7058400" y="3112038"/>
            <a:chExt cx="1365600" cy="669600"/>
          </a:xfrm>
        </p:grpSpPr>
        <p:sp>
          <p:nvSpPr>
            <p:cNvPr id="2210" name="Google Shape;2210;p39"/>
            <p:cNvSpPr/>
            <p:nvPr/>
          </p:nvSpPr>
          <p:spPr>
            <a:xfrm>
              <a:off x="7058400" y="3112038"/>
              <a:ext cx="1365600" cy="669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900" dirty="0">
                <a:latin typeface="Bebas Neue"/>
                <a:ea typeface="Bebas Neue"/>
                <a:cs typeface="Bebas Neue"/>
                <a:sym typeface="Bebas Neue"/>
              </a:endParaRPr>
            </a:p>
          </p:txBody>
        </p:sp>
        <p:sp>
          <p:nvSpPr>
            <p:cNvPr id="2211" name="Google Shape;2211;p39"/>
            <p:cNvSpPr txBox="1"/>
            <p:nvPr/>
          </p:nvSpPr>
          <p:spPr>
            <a:xfrm flipH="1">
              <a:off x="7758425" y="3217650"/>
              <a:ext cx="539700" cy="458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latin typeface="Roboto"/>
                  <a:ea typeface="Roboto"/>
                  <a:cs typeface="Roboto"/>
                  <a:sym typeface="Roboto"/>
                </a:rPr>
                <a:t>Shop</a:t>
              </a:r>
              <a:endParaRPr sz="1200" dirty="0">
                <a:latin typeface="Roboto"/>
                <a:ea typeface="Roboto"/>
                <a:cs typeface="Roboto"/>
                <a:sym typeface="Roboto"/>
              </a:endParaRPr>
            </a:p>
          </p:txBody>
        </p:sp>
        <p:grpSp>
          <p:nvGrpSpPr>
            <p:cNvPr id="2212" name="Google Shape;2212;p39"/>
            <p:cNvGrpSpPr/>
            <p:nvPr/>
          </p:nvGrpSpPr>
          <p:grpSpPr>
            <a:xfrm>
              <a:off x="7199558" y="3251813"/>
              <a:ext cx="363522" cy="365373"/>
              <a:chOff x="-62150375" y="2297875"/>
              <a:chExt cx="314275" cy="315875"/>
            </a:xfrm>
          </p:grpSpPr>
          <p:sp>
            <p:nvSpPr>
              <p:cNvPr id="2213" name="Google Shape;2213;p39"/>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4" name="Google Shape;2214;p39"/>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5" name="Google Shape;2215;p39"/>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6" name="Google Shape;2216;p39"/>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7" name="Google Shape;2217;p39"/>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2"/>
        <p:cNvGrpSpPr/>
        <p:nvPr/>
      </p:nvGrpSpPr>
      <p:grpSpPr>
        <a:xfrm>
          <a:off x="0" y="0"/>
          <a:ext cx="0" cy="0"/>
          <a:chOff x="0" y="0"/>
          <a:chExt cx="0" cy="0"/>
        </a:xfrm>
      </p:grpSpPr>
      <p:sp>
        <p:nvSpPr>
          <p:cNvPr id="1883" name="Google Shape;1883;p28"/>
          <p:cNvSpPr txBox="1">
            <a:spLocks noGrp="1"/>
          </p:cNvSpPr>
          <p:nvPr>
            <p:ph type="title"/>
          </p:nvPr>
        </p:nvSpPr>
        <p:spPr>
          <a:xfrm>
            <a:off x="614746" y="988149"/>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latin typeface="Bebas Neue"/>
                <a:ea typeface="Bebas Neue"/>
                <a:cs typeface="Bebas Neue"/>
                <a:sym typeface="Bebas Neue"/>
              </a:rPr>
              <a:t>Team 17</a:t>
            </a:r>
            <a:endParaRPr dirty="0">
              <a:latin typeface="Bebas Neue"/>
              <a:ea typeface="Bebas Neue"/>
              <a:cs typeface="Bebas Neue"/>
              <a:sym typeface="Bebas Neue"/>
            </a:endParaRPr>
          </a:p>
        </p:txBody>
      </p:sp>
      <p:sp>
        <p:nvSpPr>
          <p:cNvPr id="1884" name="Google Shape;1884;p28"/>
          <p:cNvSpPr txBox="1">
            <a:spLocks noGrp="1"/>
          </p:cNvSpPr>
          <p:nvPr>
            <p:ph type="body" idx="1"/>
          </p:nvPr>
        </p:nvSpPr>
        <p:spPr>
          <a:xfrm>
            <a:off x="1545928" y="1867373"/>
            <a:ext cx="6049192" cy="2323079"/>
          </a:xfrm>
          <a:prstGeom prst="rect">
            <a:avLst/>
          </a:prstGeom>
        </p:spPr>
        <p:txBody>
          <a:bodyPr spcFirstLastPara="1" wrap="square" lIns="0" tIns="0" rIns="0" bIns="0" anchor="t" anchorCtr="0">
            <a:noAutofit/>
          </a:bodyPr>
          <a:lstStyle/>
          <a:p>
            <a:pPr marL="914400" lvl="0" indent="-304800">
              <a:buSzPts val="1200"/>
            </a:pPr>
            <a:endParaRPr lang="en-IN" sz="2000" dirty="0"/>
          </a:p>
          <a:p>
            <a:pPr marL="914400" lvl="0" indent="-304800">
              <a:buSzPts val="1200"/>
            </a:pPr>
            <a:r>
              <a:rPr lang="en-IN" sz="2000" dirty="0"/>
              <a:t>CB.EN.U4AIE19022        Deepthi Sudharsan</a:t>
            </a:r>
          </a:p>
          <a:p>
            <a:pPr marL="914400" lvl="0" indent="-304800">
              <a:buSzPts val="1200"/>
            </a:pPr>
            <a:r>
              <a:rPr lang="en-IN" sz="2000" dirty="0"/>
              <a:t>CB.EN.U4AIE19029        Harish K</a:t>
            </a:r>
          </a:p>
          <a:p>
            <a:pPr marL="914400" lvl="0" indent="-304800">
              <a:buSzPts val="1200"/>
            </a:pPr>
            <a:r>
              <a:rPr lang="en-IN" sz="2000" dirty="0"/>
              <a:t>CB.EN.U4AIE19065        U Asmitha</a:t>
            </a:r>
          </a:p>
          <a:p>
            <a:pPr marL="914400" lvl="0" indent="-304800">
              <a:buSzPts val="1200"/>
            </a:pPr>
            <a:r>
              <a:rPr lang="en-IN" sz="2000" dirty="0"/>
              <a:t>CB.EN.U4AIE19071        Roshan Tushar S</a:t>
            </a:r>
          </a:p>
          <a:p>
            <a:pPr marL="914400" lvl="0" indent="-304800">
              <a:buSzPts val="1200"/>
            </a:pPr>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1"/>
        <p:cNvGrpSpPr/>
        <p:nvPr/>
      </p:nvGrpSpPr>
      <p:grpSpPr>
        <a:xfrm>
          <a:off x="0" y="0"/>
          <a:ext cx="0" cy="0"/>
          <a:chOff x="0" y="0"/>
          <a:chExt cx="0" cy="0"/>
        </a:xfrm>
      </p:grpSpPr>
      <p:sp>
        <p:nvSpPr>
          <p:cNvPr id="2222" name="Google Shape;2222;p40"/>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PROJECT GOALS</a:t>
            </a:r>
            <a:endParaRPr dirty="0"/>
          </a:p>
        </p:txBody>
      </p:sp>
      <p:sp>
        <p:nvSpPr>
          <p:cNvPr id="2223" name="Google Shape;2223;p40"/>
          <p:cNvSpPr txBox="1">
            <a:spLocks noGrp="1"/>
          </p:cNvSpPr>
          <p:nvPr>
            <p:ph type="subTitle" idx="1"/>
          </p:nvPr>
        </p:nvSpPr>
        <p:spPr>
          <a:xfrm>
            <a:off x="1216375" y="3517675"/>
            <a:ext cx="2693700" cy="1051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 It’s the closest planet to the Sun and the smallest one in the Solar System—it’s only a bit larger than the Moon</a:t>
            </a:r>
            <a:endParaRPr dirty="0"/>
          </a:p>
        </p:txBody>
      </p:sp>
      <p:sp>
        <p:nvSpPr>
          <p:cNvPr id="2224" name="Google Shape;2224;p40"/>
          <p:cNvSpPr txBox="1">
            <a:spLocks noGrp="1"/>
          </p:cNvSpPr>
          <p:nvPr>
            <p:ph type="subTitle" idx="2"/>
          </p:nvPr>
        </p:nvSpPr>
        <p:spPr>
          <a:xfrm>
            <a:off x="5234100" y="3517675"/>
            <a:ext cx="2693700" cy="1051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It has a beautiful name and is the second planet from the Sun. It’s terribly hot, even hotter than Mercury</a:t>
            </a:r>
            <a:endParaRPr dirty="0"/>
          </a:p>
        </p:txBody>
      </p:sp>
      <p:sp>
        <p:nvSpPr>
          <p:cNvPr id="2225" name="Google Shape;2225;p40"/>
          <p:cNvSpPr txBox="1">
            <a:spLocks noGrp="1"/>
          </p:cNvSpPr>
          <p:nvPr>
            <p:ph type="title" idx="3"/>
          </p:nvPr>
        </p:nvSpPr>
        <p:spPr>
          <a:xfrm>
            <a:off x="1216350" y="2984775"/>
            <a:ext cx="2693700" cy="35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MERCURY</a:t>
            </a:r>
            <a:endParaRPr dirty="0"/>
          </a:p>
        </p:txBody>
      </p:sp>
      <p:sp>
        <p:nvSpPr>
          <p:cNvPr id="2226" name="Google Shape;2226;p40"/>
          <p:cNvSpPr txBox="1">
            <a:spLocks noGrp="1"/>
          </p:cNvSpPr>
          <p:nvPr>
            <p:ph type="title" idx="4"/>
          </p:nvPr>
        </p:nvSpPr>
        <p:spPr>
          <a:xfrm>
            <a:off x="5234100" y="2984775"/>
            <a:ext cx="2693700" cy="35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a:t>
            </a:r>
            <a:endParaRPr dirty="0"/>
          </a:p>
        </p:txBody>
      </p:sp>
      <p:grpSp>
        <p:nvGrpSpPr>
          <p:cNvPr id="2227" name="Google Shape;2227;p40"/>
          <p:cNvGrpSpPr/>
          <p:nvPr/>
        </p:nvGrpSpPr>
        <p:grpSpPr>
          <a:xfrm>
            <a:off x="2123132" y="1694596"/>
            <a:ext cx="4897912" cy="877163"/>
            <a:chOff x="2123132" y="1694596"/>
            <a:chExt cx="4897912" cy="877163"/>
          </a:xfrm>
        </p:grpSpPr>
        <p:grpSp>
          <p:nvGrpSpPr>
            <p:cNvPr id="2228" name="Google Shape;2228;p40"/>
            <p:cNvGrpSpPr/>
            <p:nvPr/>
          </p:nvGrpSpPr>
          <p:grpSpPr>
            <a:xfrm>
              <a:off x="2123132" y="1694596"/>
              <a:ext cx="4897912" cy="877163"/>
              <a:chOff x="2123132" y="1694596"/>
              <a:chExt cx="4897912" cy="877163"/>
            </a:xfrm>
          </p:grpSpPr>
          <p:grpSp>
            <p:nvGrpSpPr>
              <p:cNvPr id="2229" name="Google Shape;2229;p40"/>
              <p:cNvGrpSpPr/>
              <p:nvPr/>
            </p:nvGrpSpPr>
            <p:grpSpPr>
              <a:xfrm>
                <a:off x="2123132" y="1694596"/>
                <a:ext cx="980795" cy="877163"/>
                <a:chOff x="2123132" y="1694596"/>
                <a:chExt cx="980795" cy="877163"/>
              </a:xfrm>
            </p:grpSpPr>
            <p:sp>
              <p:nvSpPr>
                <p:cNvPr id="2230" name="Google Shape;2230;p40"/>
                <p:cNvSpPr/>
                <p:nvPr/>
              </p:nvSpPr>
              <p:spPr>
                <a:xfrm>
                  <a:off x="2211467"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1" name="Google Shape;2231;p40"/>
                <p:cNvSpPr/>
                <p:nvPr/>
              </p:nvSpPr>
              <p:spPr>
                <a:xfrm>
                  <a:off x="2211467" y="18041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2" name="Google Shape;2232;p40"/>
                <p:cNvSpPr/>
                <p:nvPr/>
              </p:nvSpPr>
              <p:spPr>
                <a:xfrm>
                  <a:off x="2211467"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3" name="Google Shape;2233;p40"/>
                <p:cNvSpPr/>
                <p:nvPr/>
              </p:nvSpPr>
              <p:spPr>
                <a:xfrm>
                  <a:off x="2257032" y="17828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4" name="Google Shape;2234;p40"/>
                <p:cNvSpPr/>
                <p:nvPr/>
              </p:nvSpPr>
              <p:spPr>
                <a:xfrm>
                  <a:off x="2911832"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5" name="Google Shape;2235;p40"/>
                <p:cNvSpPr/>
                <p:nvPr/>
              </p:nvSpPr>
              <p:spPr>
                <a:xfrm>
                  <a:off x="2911832" y="18254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6" name="Google Shape;2236;p40"/>
                <p:cNvSpPr/>
                <p:nvPr/>
              </p:nvSpPr>
              <p:spPr>
                <a:xfrm>
                  <a:off x="2911832"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7" name="Google Shape;2237;p40"/>
                <p:cNvSpPr/>
                <p:nvPr/>
              </p:nvSpPr>
              <p:spPr>
                <a:xfrm>
                  <a:off x="2235768" y="24832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8" name="Google Shape;2238;p40"/>
                <p:cNvSpPr/>
                <p:nvPr/>
              </p:nvSpPr>
              <p:spPr>
                <a:xfrm>
                  <a:off x="2123132" y="16945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9" name="Google Shape;2239;p40"/>
                <p:cNvSpPr/>
                <p:nvPr/>
              </p:nvSpPr>
              <p:spPr>
                <a:xfrm>
                  <a:off x="3006456"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0" name="Google Shape;2240;p40"/>
                <p:cNvSpPr/>
                <p:nvPr/>
              </p:nvSpPr>
              <p:spPr>
                <a:xfrm>
                  <a:off x="300331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1" name="Google Shape;2241;p40"/>
                <p:cNvSpPr/>
                <p:nvPr/>
              </p:nvSpPr>
              <p:spPr>
                <a:xfrm>
                  <a:off x="3003331"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42" name="Google Shape;2242;p40"/>
              <p:cNvGrpSpPr/>
              <p:nvPr/>
            </p:nvGrpSpPr>
            <p:grpSpPr>
              <a:xfrm>
                <a:off x="6040248" y="1694596"/>
                <a:ext cx="980795" cy="877163"/>
                <a:chOff x="6040248" y="1694596"/>
                <a:chExt cx="980795" cy="877163"/>
              </a:xfrm>
            </p:grpSpPr>
            <p:sp>
              <p:nvSpPr>
                <p:cNvPr id="2243" name="Google Shape;2243;p40"/>
                <p:cNvSpPr/>
                <p:nvPr/>
              </p:nvSpPr>
              <p:spPr>
                <a:xfrm flipH="1">
                  <a:off x="6932586"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4" name="Google Shape;2244;p40"/>
                <p:cNvSpPr/>
                <p:nvPr/>
              </p:nvSpPr>
              <p:spPr>
                <a:xfrm flipH="1">
                  <a:off x="6932586" y="18041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5" name="Google Shape;2245;p40"/>
                <p:cNvSpPr/>
                <p:nvPr/>
              </p:nvSpPr>
              <p:spPr>
                <a:xfrm flipH="1">
                  <a:off x="6932586"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6" name="Google Shape;2246;p40"/>
                <p:cNvSpPr/>
                <p:nvPr/>
              </p:nvSpPr>
              <p:spPr>
                <a:xfrm flipH="1">
                  <a:off x="6253481" y="17828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7" name="Google Shape;2247;p40"/>
                <p:cNvSpPr/>
                <p:nvPr/>
              </p:nvSpPr>
              <p:spPr>
                <a:xfrm flipH="1">
                  <a:off x="6232222"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8" name="Google Shape;2248;p40"/>
                <p:cNvSpPr/>
                <p:nvPr/>
              </p:nvSpPr>
              <p:spPr>
                <a:xfrm flipH="1">
                  <a:off x="6232222" y="18254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9" name="Google Shape;2249;p40"/>
                <p:cNvSpPr/>
                <p:nvPr/>
              </p:nvSpPr>
              <p:spPr>
                <a:xfrm flipH="1">
                  <a:off x="6232222"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0" name="Google Shape;2250;p40"/>
                <p:cNvSpPr/>
                <p:nvPr/>
              </p:nvSpPr>
              <p:spPr>
                <a:xfrm flipH="1">
                  <a:off x="6274866" y="24832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1" name="Google Shape;2251;p40"/>
                <p:cNvSpPr/>
                <p:nvPr/>
              </p:nvSpPr>
              <p:spPr>
                <a:xfrm flipH="1">
                  <a:off x="6140843" y="16945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2" name="Google Shape;2252;p40"/>
                <p:cNvSpPr/>
                <p:nvPr/>
              </p:nvSpPr>
              <p:spPr>
                <a:xfrm flipH="1">
                  <a:off x="604024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3" name="Google Shape;2253;p40"/>
                <p:cNvSpPr/>
                <p:nvPr/>
              </p:nvSpPr>
              <p:spPr>
                <a:xfrm flipH="1">
                  <a:off x="6064537"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4" name="Google Shape;2254;p40"/>
                <p:cNvSpPr/>
                <p:nvPr/>
              </p:nvSpPr>
              <p:spPr>
                <a:xfrm flipH="1">
                  <a:off x="6073563"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2255" name="Google Shape;2255;p40"/>
              <p:cNvCxnSpPr/>
              <p:nvPr/>
            </p:nvCxnSpPr>
            <p:spPr>
              <a:xfrm>
                <a:off x="3006175" y="2137325"/>
                <a:ext cx="3136500" cy="0"/>
              </a:xfrm>
              <a:prstGeom prst="straightConnector1">
                <a:avLst/>
              </a:prstGeom>
              <a:noFill/>
              <a:ln w="9525" cap="flat" cmpd="sng">
                <a:solidFill>
                  <a:schemeClr val="dk2"/>
                </a:solidFill>
                <a:prstDash val="solid"/>
                <a:round/>
                <a:headEnd type="none" w="med" len="med"/>
                <a:tailEnd type="none" w="med" len="med"/>
              </a:ln>
            </p:spPr>
          </p:cxnSp>
        </p:grpSp>
        <p:sp>
          <p:nvSpPr>
            <p:cNvPr id="2256" name="Google Shape;2256;p40"/>
            <p:cNvSpPr/>
            <p:nvPr/>
          </p:nvSpPr>
          <p:spPr>
            <a:xfrm>
              <a:off x="2553163" y="2094075"/>
              <a:ext cx="63300" cy="63950"/>
            </a:xfrm>
            <a:custGeom>
              <a:avLst/>
              <a:gdLst/>
              <a:ahLst/>
              <a:cxnLst/>
              <a:rect l="l" t="t" r="r" b="b"/>
              <a:pathLst>
                <a:path w="2532" h="2558" extrusionOk="0">
                  <a:moveTo>
                    <a:pt x="1279" y="1"/>
                  </a:moveTo>
                  <a:cubicBezTo>
                    <a:pt x="577" y="1"/>
                    <a:pt x="1" y="577"/>
                    <a:pt x="1" y="1279"/>
                  </a:cubicBezTo>
                  <a:cubicBezTo>
                    <a:pt x="1" y="1981"/>
                    <a:pt x="577" y="2557"/>
                    <a:pt x="1279" y="2557"/>
                  </a:cubicBezTo>
                  <a:cubicBezTo>
                    <a:pt x="1981" y="2557"/>
                    <a:pt x="2532" y="1981"/>
                    <a:pt x="2532" y="1279"/>
                  </a:cubicBezTo>
                  <a:cubicBezTo>
                    <a:pt x="2532" y="577"/>
                    <a:pt x="1981" y="1"/>
                    <a:pt x="12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7" name="Google Shape;2257;p40"/>
            <p:cNvSpPr/>
            <p:nvPr/>
          </p:nvSpPr>
          <p:spPr>
            <a:xfrm>
              <a:off x="2553163" y="2094075"/>
              <a:ext cx="63300" cy="63950"/>
            </a:xfrm>
            <a:custGeom>
              <a:avLst/>
              <a:gdLst/>
              <a:ahLst/>
              <a:cxnLst/>
              <a:rect l="l" t="t" r="r" b="b"/>
              <a:pathLst>
                <a:path w="2532" h="2558" fill="none" extrusionOk="0">
                  <a:moveTo>
                    <a:pt x="2532" y="1279"/>
                  </a:moveTo>
                  <a:cubicBezTo>
                    <a:pt x="2532" y="1981"/>
                    <a:pt x="1981" y="2557"/>
                    <a:pt x="1279" y="2557"/>
                  </a:cubicBezTo>
                  <a:cubicBezTo>
                    <a:pt x="577" y="2557"/>
                    <a:pt x="1" y="1981"/>
                    <a:pt x="1" y="1279"/>
                  </a:cubicBezTo>
                  <a:cubicBezTo>
                    <a:pt x="1" y="577"/>
                    <a:pt x="577" y="1"/>
                    <a:pt x="1279" y="1"/>
                  </a:cubicBezTo>
                  <a:cubicBezTo>
                    <a:pt x="1981" y="1"/>
                    <a:pt x="2532" y="577"/>
                    <a:pt x="2532" y="1279"/>
                  </a:cubicBez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8" name="Google Shape;2258;p40"/>
            <p:cNvSpPr/>
            <p:nvPr/>
          </p:nvSpPr>
          <p:spPr>
            <a:xfrm>
              <a:off x="2490513" y="2135425"/>
              <a:ext cx="188625" cy="302050"/>
            </a:xfrm>
            <a:custGeom>
              <a:avLst/>
              <a:gdLst/>
              <a:ahLst/>
              <a:cxnLst/>
              <a:rect l="l" t="t" r="r" b="b"/>
              <a:pathLst>
                <a:path w="7545" h="12082" extrusionOk="0">
                  <a:moveTo>
                    <a:pt x="1880" y="1"/>
                  </a:moveTo>
                  <a:lnTo>
                    <a:pt x="777" y="7119"/>
                  </a:lnTo>
                  <a:lnTo>
                    <a:pt x="401" y="9550"/>
                  </a:lnTo>
                  <a:lnTo>
                    <a:pt x="0" y="12081"/>
                  </a:lnTo>
                  <a:lnTo>
                    <a:pt x="7544" y="12081"/>
                  </a:lnTo>
                  <a:lnTo>
                    <a:pt x="7168" y="9550"/>
                  </a:lnTo>
                  <a:lnTo>
                    <a:pt x="6792" y="7119"/>
                  </a:lnTo>
                  <a:lnTo>
                    <a:pt x="56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9" name="Google Shape;2259;p40"/>
            <p:cNvSpPr/>
            <p:nvPr/>
          </p:nvSpPr>
          <p:spPr>
            <a:xfrm>
              <a:off x="2490513" y="2135425"/>
              <a:ext cx="188625" cy="302050"/>
            </a:xfrm>
            <a:custGeom>
              <a:avLst/>
              <a:gdLst/>
              <a:ahLst/>
              <a:cxnLst/>
              <a:rect l="l" t="t" r="r" b="b"/>
              <a:pathLst>
                <a:path w="7545" h="12082" fill="none" extrusionOk="0">
                  <a:moveTo>
                    <a:pt x="7544" y="12081"/>
                  </a:moveTo>
                  <a:lnTo>
                    <a:pt x="0" y="12081"/>
                  </a:lnTo>
                  <a:lnTo>
                    <a:pt x="401" y="9550"/>
                  </a:lnTo>
                  <a:lnTo>
                    <a:pt x="777" y="7119"/>
                  </a:lnTo>
                  <a:lnTo>
                    <a:pt x="1880" y="1"/>
                  </a:lnTo>
                  <a:lnTo>
                    <a:pt x="5690" y="1"/>
                  </a:lnTo>
                  <a:lnTo>
                    <a:pt x="6792" y="7119"/>
                  </a:lnTo>
                  <a:lnTo>
                    <a:pt x="7168" y="9550"/>
                  </a:lnTo>
                  <a:close/>
                </a:path>
              </a:pathLst>
            </a:custGeom>
            <a:noFill/>
            <a:ln w="1065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0" name="Google Shape;2260;p40"/>
            <p:cNvSpPr/>
            <p:nvPr/>
          </p:nvSpPr>
          <p:spPr>
            <a:xfrm>
              <a:off x="2500538" y="2313375"/>
              <a:ext cx="169200" cy="60800"/>
            </a:xfrm>
            <a:custGeom>
              <a:avLst/>
              <a:gdLst/>
              <a:ahLst/>
              <a:cxnLst/>
              <a:rect l="l" t="t" r="r" b="b"/>
              <a:pathLst>
                <a:path w="6768" h="2432" extrusionOk="0">
                  <a:moveTo>
                    <a:pt x="376" y="1"/>
                  </a:moveTo>
                  <a:lnTo>
                    <a:pt x="0" y="2432"/>
                  </a:lnTo>
                  <a:lnTo>
                    <a:pt x="6767" y="2432"/>
                  </a:lnTo>
                  <a:lnTo>
                    <a:pt x="63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1" name="Google Shape;2261;p40"/>
            <p:cNvSpPr/>
            <p:nvPr/>
          </p:nvSpPr>
          <p:spPr>
            <a:xfrm>
              <a:off x="2500538" y="2313375"/>
              <a:ext cx="169200" cy="60800"/>
            </a:xfrm>
            <a:custGeom>
              <a:avLst/>
              <a:gdLst/>
              <a:ahLst/>
              <a:cxnLst/>
              <a:rect l="l" t="t" r="r" b="b"/>
              <a:pathLst>
                <a:path w="6768" h="2432" fill="none" extrusionOk="0">
                  <a:moveTo>
                    <a:pt x="6767" y="2432"/>
                  </a:moveTo>
                  <a:lnTo>
                    <a:pt x="0" y="2432"/>
                  </a:lnTo>
                  <a:lnTo>
                    <a:pt x="376" y="1"/>
                  </a:lnTo>
                  <a:lnTo>
                    <a:pt x="6391" y="1"/>
                  </a:ln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2" name="Google Shape;2262;p40"/>
            <p:cNvSpPr/>
            <p:nvPr/>
          </p:nvSpPr>
          <p:spPr>
            <a:xfrm>
              <a:off x="2447263" y="1954875"/>
              <a:ext cx="109050" cy="98600"/>
            </a:xfrm>
            <a:custGeom>
              <a:avLst/>
              <a:gdLst/>
              <a:ahLst/>
              <a:cxnLst/>
              <a:rect l="l" t="t" r="r" b="b"/>
              <a:pathLst>
                <a:path w="4362" h="3944" extrusionOk="0">
                  <a:moveTo>
                    <a:pt x="716" y="0"/>
                  </a:moveTo>
                  <a:cubicBezTo>
                    <a:pt x="541" y="0"/>
                    <a:pt x="362" y="70"/>
                    <a:pt x="227" y="205"/>
                  </a:cubicBezTo>
                  <a:cubicBezTo>
                    <a:pt x="1" y="456"/>
                    <a:pt x="26" y="857"/>
                    <a:pt x="277" y="1107"/>
                  </a:cubicBezTo>
                  <a:lnTo>
                    <a:pt x="3209" y="3789"/>
                  </a:lnTo>
                  <a:cubicBezTo>
                    <a:pt x="3336" y="3893"/>
                    <a:pt x="3490" y="3944"/>
                    <a:pt x="3640" y="3944"/>
                  </a:cubicBezTo>
                  <a:cubicBezTo>
                    <a:pt x="3817" y="3944"/>
                    <a:pt x="3990" y="3874"/>
                    <a:pt x="4111" y="3739"/>
                  </a:cubicBezTo>
                  <a:cubicBezTo>
                    <a:pt x="4362" y="3488"/>
                    <a:pt x="4337" y="3087"/>
                    <a:pt x="4061" y="2837"/>
                  </a:cubicBezTo>
                  <a:lnTo>
                    <a:pt x="1129" y="155"/>
                  </a:lnTo>
                  <a:cubicBezTo>
                    <a:pt x="1013" y="51"/>
                    <a:pt x="866" y="0"/>
                    <a:pt x="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3" name="Google Shape;2263;p40"/>
            <p:cNvSpPr/>
            <p:nvPr/>
          </p:nvSpPr>
          <p:spPr>
            <a:xfrm>
              <a:off x="2447263" y="1953100"/>
              <a:ext cx="109050" cy="102150"/>
            </a:xfrm>
            <a:custGeom>
              <a:avLst/>
              <a:gdLst/>
              <a:ahLst/>
              <a:cxnLst/>
              <a:rect l="l" t="t" r="r" b="b"/>
              <a:pathLst>
                <a:path w="4362" h="4086" fill="none" extrusionOk="0">
                  <a:moveTo>
                    <a:pt x="4111" y="3810"/>
                  </a:moveTo>
                  <a:lnTo>
                    <a:pt x="4111" y="3810"/>
                  </a:lnTo>
                  <a:cubicBezTo>
                    <a:pt x="3886" y="4061"/>
                    <a:pt x="3485" y="4086"/>
                    <a:pt x="3209" y="3860"/>
                  </a:cubicBezTo>
                  <a:lnTo>
                    <a:pt x="277" y="1178"/>
                  </a:lnTo>
                  <a:cubicBezTo>
                    <a:pt x="26" y="928"/>
                    <a:pt x="1" y="527"/>
                    <a:pt x="227" y="276"/>
                  </a:cubicBezTo>
                  <a:cubicBezTo>
                    <a:pt x="477" y="26"/>
                    <a:pt x="878" y="1"/>
                    <a:pt x="1129" y="226"/>
                  </a:cubicBezTo>
                  <a:lnTo>
                    <a:pt x="4061" y="2908"/>
                  </a:lnTo>
                  <a:cubicBezTo>
                    <a:pt x="4337" y="3158"/>
                    <a:pt x="4362" y="3559"/>
                    <a:pt x="4111" y="3810"/>
                  </a:cubicBez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4" name="Google Shape;2264;p40"/>
            <p:cNvSpPr/>
            <p:nvPr/>
          </p:nvSpPr>
          <p:spPr>
            <a:xfrm>
              <a:off x="2521213" y="2006350"/>
              <a:ext cx="127850" cy="100275"/>
            </a:xfrm>
            <a:custGeom>
              <a:avLst/>
              <a:gdLst/>
              <a:ahLst/>
              <a:cxnLst/>
              <a:rect l="l" t="t" r="r" b="b"/>
              <a:pathLst>
                <a:path w="5114" h="4011" extrusionOk="0">
                  <a:moveTo>
                    <a:pt x="0" y="1"/>
                  </a:moveTo>
                  <a:lnTo>
                    <a:pt x="752" y="4011"/>
                  </a:lnTo>
                  <a:lnTo>
                    <a:pt x="4361" y="4011"/>
                  </a:lnTo>
                  <a:lnTo>
                    <a:pt x="51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5" name="Google Shape;2265;p40"/>
            <p:cNvSpPr/>
            <p:nvPr/>
          </p:nvSpPr>
          <p:spPr>
            <a:xfrm>
              <a:off x="2521213" y="2006350"/>
              <a:ext cx="127850" cy="100275"/>
            </a:xfrm>
            <a:custGeom>
              <a:avLst/>
              <a:gdLst/>
              <a:ahLst/>
              <a:cxnLst/>
              <a:rect l="l" t="t" r="r" b="b"/>
              <a:pathLst>
                <a:path w="5114" h="4011" fill="none" extrusionOk="0">
                  <a:moveTo>
                    <a:pt x="4361" y="4011"/>
                  </a:moveTo>
                  <a:lnTo>
                    <a:pt x="752" y="4011"/>
                  </a:lnTo>
                  <a:lnTo>
                    <a:pt x="0" y="1"/>
                  </a:lnTo>
                  <a:lnTo>
                    <a:pt x="5113" y="1"/>
                  </a:ln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6" name="Google Shape;2266;p40"/>
            <p:cNvSpPr/>
            <p:nvPr/>
          </p:nvSpPr>
          <p:spPr>
            <a:xfrm>
              <a:off x="2618338" y="1908625"/>
              <a:ext cx="31975" cy="107150"/>
            </a:xfrm>
            <a:custGeom>
              <a:avLst/>
              <a:gdLst/>
              <a:ahLst/>
              <a:cxnLst/>
              <a:rect l="l" t="t" r="r" b="b"/>
              <a:pathLst>
                <a:path w="1279" h="4286" extrusionOk="0">
                  <a:moveTo>
                    <a:pt x="627" y="0"/>
                  </a:moveTo>
                  <a:cubicBezTo>
                    <a:pt x="276" y="0"/>
                    <a:pt x="0" y="276"/>
                    <a:pt x="0" y="627"/>
                  </a:cubicBezTo>
                  <a:lnTo>
                    <a:pt x="0" y="3659"/>
                  </a:lnTo>
                  <a:cubicBezTo>
                    <a:pt x="0" y="4010"/>
                    <a:pt x="276" y="4286"/>
                    <a:pt x="627" y="4286"/>
                  </a:cubicBezTo>
                  <a:lnTo>
                    <a:pt x="677" y="4286"/>
                  </a:lnTo>
                  <a:cubicBezTo>
                    <a:pt x="1003" y="4286"/>
                    <a:pt x="1278" y="4010"/>
                    <a:pt x="1278" y="3659"/>
                  </a:cubicBezTo>
                  <a:lnTo>
                    <a:pt x="1278" y="627"/>
                  </a:lnTo>
                  <a:cubicBezTo>
                    <a:pt x="1278" y="276"/>
                    <a:pt x="1003" y="0"/>
                    <a:pt x="6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7" name="Google Shape;2267;p40"/>
            <p:cNvSpPr/>
            <p:nvPr/>
          </p:nvSpPr>
          <p:spPr>
            <a:xfrm>
              <a:off x="2618338" y="1908625"/>
              <a:ext cx="31975" cy="107150"/>
            </a:xfrm>
            <a:custGeom>
              <a:avLst/>
              <a:gdLst/>
              <a:ahLst/>
              <a:cxnLst/>
              <a:rect l="l" t="t" r="r" b="b"/>
              <a:pathLst>
                <a:path w="1279" h="4286" fill="none" extrusionOk="0">
                  <a:moveTo>
                    <a:pt x="677" y="4286"/>
                  </a:moveTo>
                  <a:lnTo>
                    <a:pt x="627" y="4286"/>
                  </a:lnTo>
                  <a:cubicBezTo>
                    <a:pt x="276" y="4286"/>
                    <a:pt x="0" y="4010"/>
                    <a:pt x="0" y="3659"/>
                  </a:cubicBezTo>
                  <a:lnTo>
                    <a:pt x="0" y="627"/>
                  </a:lnTo>
                  <a:cubicBezTo>
                    <a:pt x="0" y="276"/>
                    <a:pt x="276" y="0"/>
                    <a:pt x="627" y="0"/>
                  </a:cubicBezTo>
                  <a:lnTo>
                    <a:pt x="677" y="0"/>
                  </a:lnTo>
                  <a:cubicBezTo>
                    <a:pt x="1003" y="0"/>
                    <a:pt x="1278" y="276"/>
                    <a:pt x="1278" y="627"/>
                  </a:cubicBezTo>
                  <a:lnTo>
                    <a:pt x="1278" y="3659"/>
                  </a:lnTo>
                  <a:cubicBezTo>
                    <a:pt x="1278" y="4010"/>
                    <a:pt x="1003" y="4286"/>
                    <a:pt x="677" y="4286"/>
                  </a:cubicBezTo>
                  <a:close/>
                </a:path>
              </a:pathLst>
            </a:custGeom>
            <a:noFill/>
            <a:ln w="81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8" name="Google Shape;2268;p40"/>
            <p:cNvSpPr/>
            <p:nvPr/>
          </p:nvSpPr>
          <p:spPr>
            <a:xfrm>
              <a:off x="2586988" y="1837175"/>
              <a:ext cx="31375" cy="177975"/>
            </a:xfrm>
            <a:custGeom>
              <a:avLst/>
              <a:gdLst/>
              <a:ahLst/>
              <a:cxnLst/>
              <a:rect l="l" t="t" r="r" b="b"/>
              <a:pathLst>
                <a:path w="1255" h="7119" extrusionOk="0">
                  <a:moveTo>
                    <a:pt x="602" y="1"/>
                  </a:moveTo>
                  <a:cubicBezTo>
                    <a:pt x="252" y="1"/>
                    <a:pt x="1" y="277"/>
                    <a:pt x="1" y="602"/>
                  </a:cubicBezTo>
                  <a:lnTo>
                    <a:pt x="1" y="6492"/>
                  </a:lnTo>
                  <a:cubicBezTo>
                    <a:pt x="1" y="6843"/>
                    <a:pt x="252" y="7119"/>
                    <a:pt x="602" y="7119"/>
                  </a:cubicBezTo>
                  <a:lnTo>
                    <a:pt x="653" y="7119"/>
                  </a:lnTo>
                  <a:cubicBezTo>
                    <a:pt x="978" y="7119"/>
                    <a:pt x="1254" y="6843"/>
                    <a:pt x="1254" y="6492"/>
                  </a:cubicBezTo>
                  <a:lnTo>
                    <a:pt x="1254" y="602"/>
                  </a:lnTo>
                  <a:cubicBezTo>
                    <a:pt x="1254" y="277"/>
                    <a:pt x="978"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9" name="Google Shape;2269;p40"/>
            <p:cNvSpPr/>
            <p:nvPr/>
          </p:nvSpPr>
          <p:spPr>
            <a:xfrm>
              <a:off x="2586988" y="1837175"/>
              <a:ext cx="31375" cy="177975"/>
            </a:xfrm>
            <a:custGeom>
              <a:avLst/>
              <a:gdLst/>
              <a:ahLst/>
              <a:cxnLst/>
              <a:rect l="l" t="t" r="r" b="b"/>
              <a:pathLst>
                <a:path w="1255" h="7119" fill="none" extrusionOk="0">
                  <a:moveTo>
                    <a:pt x="653" y="7119"/>
                  </a:moveTo>
                  <a:lnTo>
                    <a:pt x="602" y="7119"/>
                  </a:lnTo>
                  <a:cubicBezTo>
                    <a:pt x="252" y="7119"/>
                    <a:pt x="1" y="6843"/>
                    <a:pt x="1" y="6492"/>
                  </a:cubicBezTo>
                  <a:lnTo>
                    <a:pt x="1" y="602"/>
                  </a:lnTo>
                  <a:cubicBezTo>
                    <a:pt x="1" y="277"/>
                    <a:pt x="252" y="1"/>
                    <a:pt x="602" y="1"/>
                  </a:cubicBezTo>
                  <a:lnTo>
                    <a:pt x="653" y="1"/>
                  </a:lnTo>
                  <a:cubicBezTo>
                    <a:pt x="978" y="1"/>
                    <a:pt x="1254" y="277"/>
                    <a:pt x="1254" y="602"/>
                  </a:cubicBezTo>
                  <a:lnTo>
                    <a:pt x="1254" y="6492"/>
                  </a:lnTo>
                  <a:cubicBezTo>
                    <a:pt x="1254" y="6843"/>
                    <a:pt x="978" y="7119"/>
                    <a:pt x="653" y="7119"/>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0" name="Google Shape;2270;p40"/>
            <p:cNvSpPr/>
            <p:nvPr/>
          </p:nvSpPr>
          <p:spPr>
            <a:xfrm>
              <a:off x="2555038" y="1859750"/>
              <a:ext cx="31975" cy="155400"/>
            </a:xfrm>
            <a:custGeom>
              <a:avLst/>
              <a:gdLst/>
              <a:ahLst/>
              <a:cxnLst/>
              <a:rect l="l" t="t" r="r" b="b"/>
              <a:pathLst>
                <a:path w="1279" h="6216" extrusionOk="0">
                  <a:moveTo>
                    <a:pt x="602" y="0"/>
                  </a:moveTo>
                  <a:cubicBezTo>
                    <a:pt x="276" y="0"/>
                    <a:pt x="1" y="276"/>
                    <a:pt x="1" y="627"/>
                  </a:cubicBezTo>
                  <a:lnTo>
                    <a:pt x="1" y="5589"/>
                  </a:lnTo>
                  <a:cubicBezTo>
                    <a:pt x="1" y="5940"/>
                    <a:pt x="276" y="6216"/>
                    <a:pt x="602" y="6216"/>
                  </a:cubicBezTo>
                  <a:lnTo>
                    <a:pt x="652" y="6216"/>
                  </a:lnTo>
                  <a:cubicBezTo>
                    <a:pt x="1003" y="6216"/>
                    <a:pt x="1279" y="5940"/>
                    <a:pt x="1279" y="5589"/>
                  </a:cubicBezTo>
                  <a:lnTo>
                    <a:pt x="1279" y="627"/>
                  </a:lnTo>
                  <a:cubicBezTo>
                    <a:pt x="1279" y="276"/>
                    <a:pt x="1003" y="0"/>
                    <a:pt x="6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1" name="Google Shape;2271;p40"/>
            <p:cNvSpPr/>
            <p:nvPr/>
          </p:nvSpPr>
          <p:spPr>
            <a:xfrm>
              <a:off x="2555038" y="1859750"/>
              <a:ext cx="31975" cy="155400"/>
            </a:xfrm>
            <a:custGeom>
              <a:avLst/>
              <a:gdLst/>
              <a:ahLst/>
              <a:cxnLst/>
              <a:rect l="l" t="t" r="r" b="b"/>
              <a:pathLst>
                <a:path w="1279" h="6216" fill="none" extrusionOk="0">
                  <a:moveTo>
                    <a:pt x="652" y="6216"/>
                  </a:moveTo>
                  <a:lnTo>
                    <a:pt x="602" y="6216"/>
                  </a:lnTo>
                  <a:cubicBezTo>
                    <a:pt x="276" y="6216"/>
                    <a:pt x="1" y="5940"/>
                    <a:pt x="1" y="5589"/>
                  </a:cubicBezTo>
                  <a:lnTo>
                    <a:pt x="1" y="627"/>
                  </a:lnTo>
                  <a:cubicBezTo>
                    <a:pt x="1" y="276"/>
                    <a:pt x="276" y="0"/>
                    <a:pt x="602" y="0"/>
                  </a:cubicBezTo>
                  <a:lnTo>
                    <a:pt x="652" y="0"/>
                  </a:lnTo>
                  <a:cubicBezTo>
                    <a:pt x="1003" y="0"/>
                    <a:pt x="1279" y="276"/>
                    <a:pt x="1279" y="627"/>
                  </a:cubicBezTo>
                  <a:lnTo>
                    <a:pt x="1279" y="5589"/>
                  </a:lnTo>
                  <a:cubicBezTo>
                    <a:pt x="1279" y="5940"/>
                    <a:pt x="1003" y="6216"/>
                    <a:pt x="652" y="6216"/>
                  </a:cubicBezTo>
                  <a:close/>
                </a:path>
              </a:pathLst>
            </a:custGeom>
            <a:noFill/>
            <a:ln w="100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2" name="Google Shape;2272;p40"/>
            <p:cNvSpPr/>
            <p:nvPr/>
          </p:nvSpPr>
          <p:spPr>
            <a:xfrm>
              <a:off x="2523088" y="1884175"/>
              <a:ext cx="31975" cy="131600"/>
            </a:xfrm>
            <a:custGeom>
              <a:avLst/>
              <a:gdLst/>
              <a:ahLst/>
              <a:cxnLst/>
              <a:rect l="l" t="t" r="r" b="b"/>
              <a:pathLst>
                <a:path w="1279" h="5264" extrusionOk="0">
                  <a:moveTo>
                    <a:pt x="602" y="1"/>
                  </a:moveTo>
                  <a:cubicBezTo>
                    <a:pt x="276" y="1"/>
                    <a:pt x="1" y="276"/>
                    <a:pt x="1" y="602"/>
                  </a:cubicBezTo>
                  <a:lnTo>
                    <a:pt x="1" y="4637"/>
                  </a:lnTo>
                  <a:cubicBezTo>
                    <a:pt x="1" y="4988"/>
                    <a:pt x="276" y="5264"/>
                    <a:pt x="602" y="5264"/>
                  </a:cubicBezTo>
                  <a:lnTo>
                    <a:pt x="652" y="5264"/>
                  </a:lnTo>
                  <a:cubicBezTo>
                    <a:pt x="1003" y="5264"/>
                    <a:pt x="1279" y="4988"/>
                    <a:pt x="1279" y="4637"/>
                  </a:cubicBezTo>
                  <a:lnTo>
                    <a:pt x="1279" y="602"/>
                  </a:lnTo>
                  <a:cubicBezTo>
                    <a:pt x="1279" y="276"/>
                    <a:pt x="1003" y="1"/>
                    <a:pt x="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3" name="Google Shape;2273;p40"/>
            <p:cNvSpPr/>
            <p:nvPr/>
          </p:nvSpPr>
          <p:spPr>
            <a:xfrm>
              <a:off x="2523088" y="1884175"/>
              <a:ext cx="31975" cy="131600"/>
            </a:xfrm>
            <a:custGeom>
              <a:avLst/>
              <a:gdLst/>
              <a:ahLst/>
              <a:cxnLst/>
              <a:rect l="l" t="t" r="r" b="b"/>
              <a:pathLst>
                <a:path w="1279" h="5264" fill="none" extrusionOk="0">
                  <a:moveTo>
                    <a:pt x="652" y="5264"/>
                  </a:moveTo>
                  <a:lnTo>
                    <a:pt x="602" y="5264"/>
                  </a:lnTo>
                  <a:cubicBezTo>
                    <a:pt x="276" y="5264"/>
                    <a:pt x="1" y="4988"/>
                    <a:pt x="1" y="4637"/>
                  </a:cubicBezTo>
                  <a:lnTo>
                    <a:pt x="1" y="602"/>
                  </a:lnTo>
                  <a:cubicBezTo>
                    <a:pt x="1" y="276"/>
                    <a:pt x="276" y="1"/>
                    <a:pt x="602" y="1"/>
                  </a:cubicBezTo>
                  <a:lnTo>
                    <a:pt x="652" y="1"/>
                  </a:lnTo>
                  <a:cubicBezTo>
                    <a:pt x="1003" y="1"/>
                    <a:pt x="1279" y="276"/>
                    <a:pt x="1279" y="602"/>
                  </a:cubicBezTo>
                  <a:lnTo>
                    <a:pt x="1279" y="4637"/>
                  </a:lnTo>
                  <a:cubicBezTo>
                    <a:pt x="1279" y="4988"/>
                    <a:pt x="1003" y="5264"/>
                    <a:pt x="652" y="5264"/>
                  </a:cubicBez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4" name="Google Shape;2274;p40"/>
            <p:cNvSpPr/>
            <p:nvPr/>
          </p:nvSpPr>
          <p:spPr>
            <a:xfrm>
              <a:off x="2524338" y="1954350"/>
              <a:ext cx="29475" cy="8000"/>
            </a:xfrm>
            <a:custGeom>
              <a:avLst/>
              <a:gdLst/>
              <a:ahLst/>
              <a:cxnLst/>
              <a:rect l="l" t="t" r="r" b="b"/>
              <a:pathLst>
                <a:path w="1179" h="320" extrusionOk="0">
                  <a:moveTo>
                    <a:pt x="1179" y="1"/>
                  </a:moveTo>
                  <a:lnTo>
                    <a:pt x="1" y="26"/>
                  </a:lnTo>
                  <a:cubicBezTo>
                    <a:pt x="1" y="26"/>
                    <a:pt x="240" y="319"/>
                    <a:pt x="582" y="319"/>
                  </a:cubicBezTo>
                  <a:cubicBezTo>
                    <a:pt x="760" y="319"/>
                    <a:pt x="965" y="240"/>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5" name="Google Shape;2275;p40"/>
            <p:cNvSpPr/>
            <p:nvPr/>
          </p:nvSpPr>
          <p:spPr>
            <a:xfrm>
              <a:off x="2524338" y="1954350"/>
              <a:ext cx="29475" cy="17575"/>
            </a:xfrm>
            <a:custGeom>
              <a:avLst/>
              <a:gdLst/>
              <a:ahLst/>
              <a:cxnLst/>
              <a:rect l="l" t="t" r="r" b="b"/>
              <a:pathLst>
                <a:path w="1179" h="703" fill="none" extrusionOk="0">
                  <a:moveTo>
                    <a:pt x="1" y="26"/>
                  </a:moveTo>
                  <a:cubicBezTo>
                    <a:pt x="1" y="26"/>
                    <a:pt x="552" y="702"/>
                    <a:pt x="1179"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6" name="Google Shape;2276;p40"/>
            <p:cNvSpPr/>
            <p:nvPr/>
          </p:nvSpPr>
          <p:spPr>
            <a:xfrm>
              <a:off x="2524338" y="1914875"/>
              <a:ext cx="29475" cy="8450"/>
            </a:xfrm>
            <a:custGeom>
              <a:avLst/>
              <a:gdLst/>
              <a:ahLst/>
              <a:cxnLst/>
              <a:rect l="l" t="t" r="r" b="b"/>
              <a:pathLst>
                <a:path w="1179" h="338" extrusionOk="0">
                  <a:moveTo>
                    <a:pt x="1179" y="1"/>
                  </a:moveTo>
                  <a:lnTo>
                    <a:pt x="1" y="51"/>
                  </a:lnTo>
                  <a:cubicBezTo>
                    <a:pt x="1" y="51"/>
                    <a:pt x="234" y="337"/>
                    <a:pt x="570" y="337"/>
                  </a:cubicBezTo>
                  <a:cubicBezTo>
                    <a:pt x="750" y="337"/>
                    <a:pt x="960" y="255"/>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7" name="Google Shape;2277;p40"/>
            <p:cNvSpPr/>
            <p:nvPr/>
          </p:nvSpPr>
          <p:spPr>
            <a:xfrm>
              <a:off x="2524338" y="1914875"/>
              <a:ext cx="29475" cy="18200"/>
            </a:xfrm>
            <a:custGeom>
              <a:avLst/>
              <a:gdLst/>
              <a:ahLst/>
              <a:cxnLst/>
              <a:rect l="l" t="t" r="r" b="b"/>
              <a:pathLst>
                <a:path w="1179" h="728" fill="none" extrusionOk="0">
                  <a:moveTo>
                    <a:pt x="1" y="51"/>
                  </a:moveTo>
                  <a:cubicBezTo>
                    <a:pt x="1" y="51"/>
                    <a:pt x="552" y="728"/>
                    <a:pt x="1179"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8" name="Google Shape;2278;p40"/>
            <p:cNvSpPr/>
            <p:nvPr/>
          </p:nvSpPr>
          <p:spPr>
            <a:xfrm>
              <a:off x="2556288" y="1956850"/>
              <a:ext cx="30100" cy="8450"/>
            </a:xfrm>
            <a:custGeom>
              <a:avLst/>
              <a:gdLst/>
              <a:ahLst/>
              <a:cxnLst/>
              <a:rect l="l" t="t" r="r" b="b"/>
              <a:pathLst>
                <a:path w="1204" h="338" extrusionOk="0">
                  <a:moveTo>
                    <a:pt x="1204" y="1"/>
                  </a:moveTo>
                  <a:lnTo>
                    <a:pt x="1" y="51"/>
                  </a:lnTo>
                  <a:cubicBezTo>
                    <a:pt x="1" y="51"/>
                    <a:pt x="234" y="337"/>
                    <a:pt x="577" y="337"/>
                  </a:cubicBezTo>
                  <a:cubicBezTo>
                    <a:pt x="761" y="337"/>
                    <a:pt x="976" y="255"/>
                    <a:pt x="1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9" name="Google Shape;2279;p40"/>
            <p:cNvSpPr/>
            <p:nvPr/>
          </p:nvSpPr>
          <p:spPr>
            <a:xfrm>
              <a:off x="2556288" y="1956850"/>
              <a:ext cx="30100" cy="18200"/>
            </a:xfrm>
            <a:custGeom>
              <a:avLst/>
              <a:gdLst/>
              <a:ahLst/>
              <a:cxnLst/>
              <a:rect l="l" t="t" r="r" b="b"/>
              <a:pathLst>
                <a:path w="1204" h="728" fill="none" extrusionOk="0">
                  <a:moveTo>
                    <a:pt x="1" y="51"/>
                  </a:moveTo>
                  <a:cubicBezTo>
                    <a:pt x="1" y="51"/>
                    <a:pt x="552" y="728"/>
                    <a:pt x="1204"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0" name="Google Shape;2280;p40"/>
            <p:cNvSpPr/>
            <p:nvPr/>
          </p:nvSpPr>
          <p:spPr>
            <a:xfrm>
              <a:off x="2555663" y="1897950"/>
              <a:ext cx="29475" cy="8450"/>
            </a:xfrm>
            <a:custGeom>
              <a:avLst/>
              <a:gdLst/>
              <a:ahLst/>
              <a:cxnLst/>
              <a:rect l="l" t="t" r="r" b="b"/>
              <a:pathLst>
                <a:path w="1179" h="338" extrusionOk="0">
                  <a:moveTo>
                    <a:pt x="1179" y="1"/>
                  </a:moveTo>
                  <a:lnTo>
                    <a:pt x="1" y="51"/>
                  </a:lnTo>
                  <a:cubicBezTo>
                    <a:pt x="1" y="51"/>
                    <a:pt x="234" y="338"/>
                    <a:pt x="570" y="338"/>
                  </a:cubicBezTo>
                  <a:cubicBezTo>
                    <a:pt x="750" y="338"/>
                    <a:pt x="960" y="255"/>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1" name="Google Shape;2281;p40"/>
            <p:cNvSpPr/>
            <p:nvPr/>
          </p:nvSpPr>
          <p:spPr>
            <a:xfrm>
              <a:off x="2555663" y="1897950"/>
              <a:ext cx="29475" cy="18200"/>
            </a:xfrm>
            <a:custGeom>
              <a:avLst/>
              <a:gdLst/>
              <a:ahLst/>
              <a:cxnLst/>
              <a:rect l="l" t="t" r="r" b="b"/>
              <a:pathLst>
                <a:path w="1179" h="728" fill="none" extrusionOk="0">
                  <a:moveTo>
                    <a:pt x="1" y="51"/>
                  </a:moveTo>
                  <a:cubicBezTo>
                    <a:pt x="1" y="51"/>
                    <a:pt x="552" y="728"/>
                    <a:pt x="1179"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2" name="Google Shape;2282;p40"/>
            <p:cNvSpPr/>
            <p:nvPr/>
          </p:nvSpPr>
          <p:spPr>
            <a:xfrm>
              <a:off x="2588263" y="1954350"/>
              <a:ext cx="29475" cy="8000"/>
            </a:xfrm>
            <a:custGeom>
              <a:avLst/>
              <a:gdLst/>
              <a:ahLst/>
              <a:cxnLst/>
              <a:rect l="l" t="t" r="r" b="b"/>
              <a:pathLst>
                <a:path w="1179" h="320" extrusionOk="0">
                  <a:moveTo>
                    <a:pt x="1178" y="1"/>
                  </a:moveTo>
                  <a:lnTo>
                    <a:pt x="0" y="26"/>
                  </a:lnTo>
                  <a:cubicBezTo>
                    <a:pt x="0" y="26"/>
                    <a:pt x="239" y="319"/>
                    <a:pt x="581" y="319"/>
                  </a:cubicBezTo>
                  <a:cubicBezTo>
                    <a:pt x="759" y="319"/>
                    <a:pt x="964" y="240"/>
                    <a:pt x="1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3" name="Google Shape;2283;p40"/>
            <p:cNvSpPr/>
            <p:nvPr/>
          </p:nvSpPr>
          <p:spPr>
            <a:xfrm>
              <a:off x="2588263" y="1954350"/>
              <a:ext cx="29475" cy="17575"/>
            </a:xfrm>
            <a:custGeom>
              <a:avLst/>
              <a:gdLst/>
              <a:ahLst/>
              <a:cxnLst/>
              <a:rect l="l" t="t" r="r" b="b"/>
              <a:pathLst>
                <a:path w="1179" h="703" fill="none" extrusionOk="0">
                  <a:moveTo>
                    <a:pt x="0" y="26"/>
                  </a:moveTo>
                  <a:cubicBezTo>
                    <a:pt x="0" y="26"/>
                    <a:pt x="551" y="702"/>
                    <a:pt x="1178"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4" name="Google Shape;2284;p40"/>
            <p:cNvSpPr/>
            <p:nvPr/>
          </p:nvSpPr>
          <p:spPr>
            <a:xfrm>
              <a:off x="2620838" y="1954350"/>
              <a:ext cx="28850" cy="8000"/>
            </a:xfrm>
            <a:custGeom>
              <a:avLst/>
              <a:gdLst/>
              <a:ahLst/>
              <a:cxnLst/>
              <a:rect l="l" t="t" r="r" b="b"/>
              <a:pathLst>
                <a:path w="1154" h="320" extrusionOk="0">
                  <a:moveTo>
                    <a:pt x="1153" y="1"/>
                  </a:moveTo>
                  <a:lnTo>
                    <a:pt x="0" y="26"/>
                  </a:lnTo>
                  <a:cubicBezTo>
                    <a:pt x="0" y="26"/>
                    <a:pt x="229" y="319"/>
                    <a:pt x="563" y="319"/>
                  </a:cubicBezTo>
                  <a:cubicBezTo>
                    <a:pt x="737" y="319"/>
                    <a:pt x="939" y="240"/>
                    <a:pt x="11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5" name="Google Shape;2285;p40"/>
            <p:cNvSpPr/>
            <p:nvPr/>
          </p:nvSpPr>
          <p:spPr>
            <a:xfrm>
              <a:off x="2620838" y="1954350"/>
              <a:ext cx="28850" cy="17575"/>
            </a:xfrm>
            <a:custGeom>
              <a:avLst/>
              <a:gdLst/>
              <a:ahLst/>
              <a:cxnLst/>
              <a:rect l="l" t="t" r="r" b="b"/>
              <a:pathLst>
                <a:path w="1154" h="703" fill="none" extrusionOk="0">
                  <a:moveTo>
                    <a:pt x="0" y="26"/>
                  </a:moveTo>
                  <a:cubicBezTo>
                    <a:pt x="0" y="26"/>
                    <a:pt x="527" y="702"/>
                    <a:pt x="1153" y="1"/>
                  </a:cubicBezTo>
                </a:path>
              </a:pathLst>
            </a:custGeom>
            <a:noFill/>
            <a:ln w="87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6" name="Google Shape;2286;p40"/>
            <p:cNvSpPr/>
            <p:nvPr/>
          </p:nvSpPr>
          <p:spPr>
            <a:xfrm>
              <a:off x="2586988" y="1871025"/>
              <a:ext cx="30100" cy="7975"/>
            </a:xfrm>
            <a:custGeom>
              <a:avLst/>
              <a:gdLst/>
              <a:ahLst/>
              <a:cxnLst/>
              <a:rect l="l" t="t" r="r" b="b"/>
              <a:pathLst>
                <a:path w="1204" h="319" extrusionOk="0">
                  <a:moveTo>
                    <a:pt x="1204" y="0"/>
                  </a:moveTo>
                  <a:lnTo>
                    <a:pt x="1" y="25"/>
                  </a:lnTo>
                  <a:cubicBezTo>
                    <a:pt x="1" y="25"/>
                    <a:pt x="240" y="319"/>
                    <a:pt x="589" y="319"/>
                  </a:cubicBezTo>
                  <a:cubicBezTo>
                    <a:pt x="771" y="319"/>
                    <a:pt x="981" y="240"/>
                    <a:pt x="1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7" name="Google Shape;2287;p40"/>
            <p:cNvSpPr/>
            <p:nvPr/>
          </p:nvSpPr>
          <p:spPr>
            <a:xfrm>
              <a:off x="2586988" y="1871025"/>
              <a:ext cx="30100" cy="17575"/>
            </a:xfrm>
            <a:custGeom>
              <a:avLst/>
              <a:gdLst/>
              <a:ahLst/>
              <a:cxnLst/>
              <a:rect l="l" t="t" r="r" b="b"/>
              <a:pathLst>
                <a:path w="1204" h="703" fill="none" extrusionOk="0">
                  <a:moveTo>
                    <a:pt x="1" y="25"/>
                  </a:moveTo>
                  <a:cubicBezTo>
                    <a:pt x="1" y="25"/>
                    <a:pt x="552" y="702"/>
                    <a:pt x="1204" y="0"/>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8" name="Google Shape;2288;p40"/>
            <p:cNvSpPr/>
            <p:nvPr/>
          </p:nvSpPr>
          <p:spPr>
            <a:xfrm>
              <a:off x="2477988" y="1978800"/>
              <a:ext cx="21950" cy="23825"/>
            </a:xfrm>
            <a:custGeom>
              <a:avLst/>
              <a:gdLst/>
              <a:ahLst/>
              <a:cxnLst/>
              <a:rect l="l" t="t" r="r" b="b"/>
              <a:pathLst>
                <a:path w="878" h="953" fill="none" extrusionOk="0">
                  <a:moveTo>
                    <a:pt x="0" y="952"/>
                  </a:moveTo>
                  <a:cubicBezTo>
                    <a:pt x="0" y="952"/>
                    <a:pt x="877" y="927"/>
                    <a:pt x="677" y="0"/>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289" name="Google Shape;2289;p40"/>
            <p:cNvGrpSpPr/>
            <p:nvPr/>
          </p:nvGrpSpPr>
          <p:grpSpPr>
            <a:xfrm>
              <a:off x="6469700" y="1836966"/>
              <a:ext cx="246122" cy="602976"/>
              <a:chOff x="6469700" y="1836966"/>
              <a:chExt cx="246122" cy="602976"/>
            </a:xfrm>
          </p:grpSpPr>
          <p:sp>
            <p:nvSpPr>
              <p:cNvPr id="2290" name="Google Shape;2290;p40"/>
              <p:cNvSpPr/>
              <p:nvPr/>
            </p:nvSpPr>
            <p:spPr>
              <a:xfrm>
                <a:off x="6609626" y="1861399"/>
                <a:ext cx="34812" cy="116502"/>
              </a:xfrm>
              <a:custGeom>
                <a:avLst/>
                <a:gdLst/>
                <a:ahLst/>
                <a:cxnLst/>
                <a:rect l="l" t="t" r="r" b="b"/>
                <a:pathLst>
                  <a:path w="929" h="3109" extrusionOk="0">
                    <a:moveTo>
                      <a:pt x="452" y="0"/>
                    </a:moveTo>
                    <a:cubicBezTo>
                      <a:pt x="201" y="0"/>
                      <a:pt x="1" y="226"/>
                      <a:pt x="1" y="476"/>
                    </a:cubicBezTo>
                    <a:lnTo>
                      <a:pt x="1" y="2657"/>
                    </a:lnTo>
                    <a:cubicBezTo>
                      <a:pt x="1" y="2908"/>
                      <a:pt x="201" y="3108"/>
                      <a:pt x="452" y="3108"/>
                    </a:cubicBezTo>
                    <a:cubicBezTo>
                      <a:pt x="703" y="3108"/>
                      <a:pt x="928" y="2908"/>
                      <a:pt x="928" y="2657"/>
                    </a:cubicBezTo>
                    <a:lnTo>
                      <a:pt x="928" y="476"/>
                    </a:lnTo>
                    <a:cubicBezTo>
                      <a:pt x="928" y="226"/>
                      <a:pt x="703" y="0"/>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1" name="Google Shape;2291;p40"/>
              <p:cNvSpPr/>
              <p:nvPr/>
            </p:nvSpPr>
            <p:spPr>
              <a:xfrm>
                <a:off x="6609626" y="1861399"/>
                <a:ext cx="34812" cy="116502"/>
              </a:xfrm>
              <a:custGeom>
                <a:avLst/>
                <a:gdLst/>
                <a:ahLst/>
                <a:cxnLst/>
                <a:rect l="l" t="t" r="r" b="b"/>
                <a:pathLst>
                  <a:path w="929" h="3109" fill="none" extrusionOk="0">
                    <a:moveTo>
                      <a:pt x="452" y="3108"/>
                    </a:moveTo>
                    <a:lnTo>
                      <a:pt x="452" y="3108"/>
                    </a:lnTo>
                    <a:cubicBezTo>
                      <a:pt x="201" y="3108"/>
                      <a:pt x="1" y="2908"/>
                      <a:pt x="1" y="2657"/>
                    </a:cubicBezTo>
                    <a:lnTo>
                      <a:pt x="1" y="476"/>
                    </a:lnTo>
                    <a:cubicBezTo>
                      <a:pt x="1" y="226"/>
                      <a:pt x="201" y="0"/>
                      <a:pt x="452" y="0"/>
                    </a:cubicBezTo>
                    <a:cubicBezTo>
                      <a:pt x="703" y="0"/>
                      <a:pt x="928" y="226"/>
                      <a:pt x="928" y="476"/>
                    </a:cubicBezTo>
                    <a:lnTo>
                      <a:pt x="928" y="2657"/>
                    </a:lnTo>
                    <a:cubicBezTo>
                      <a:pt x="928" y="2908"/>
                      <a:pt x="703" y="3108"/>
                      <a:pt x="452" y="3108"/>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2" name="Google Shape;2292;p40"/>
              <p:cNvSpPr/>
              <p:nvPr/>
            </p:nvSpPr>
            <p:spPr>
              <a:xfrm>
                <a:off x="6574888" y="1861399"/>
                <a:ext cx="34774" cy="116502"/>
              </a:xfrm>
              <a:custGeom>
                <a:avLst/>
                <a:gdLst/>
                <a:ahLst/>
                <a:cxnLst/>
                <a:rect l="l" t="t" r="r" b="b"/>
                <a:pathLst>
                  <a:path w="928" h="3109" extrusionOk="0">
                    <a:moveTo>
                      <a:pt x="452" y="0"/>
                    </a:moveTo>
                    <a:cubicBezTo>
                      <a:pt x="201" y="0"/>
                      <a:pt x="1" y="226"/>
                      <a:pt x="1" y="476"/>
                    </a:cubicBezTo>
                    <a:lnTo>
                      <a:pt x="1" y="2632"/>
                    </a:lnTo>
                    <a:cubicBezTo>
                      <a:pt x="1" y="2883"/>
                      <a:pt x="201" y="3108"/>
                      <a:pt x="452" y="3108"/>
                    </a:cubicBezTo>
                    <a:cubicBezTo>
                      <a:pt x="702" y="3108"/>
                      <a:pt x="928" y="2883"/>
                      <a:pt x="928" y="2632"/>
                    </a:cubicBezTo>
                    <a:lnTo>
                      <a:pt x="928" y="476"/>
                    </a:lnTo>
                    <a:cubicBezTo>
                      <a:pt x="928" y="226"/>
                      <a:pt x="702" y="0"/>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3" name="Google Shape;2293;p40"/>
              <p:cNvSpPr/>
              <p:nvPr/>
            </p:nvSpPr>
            <p:spPr>
              <a:xfrm>
                <a:off x="6574888" y="1861399"/>
                <a:ext cx="34774" cy="116502"/>
              </a:xfrm>
              <a:custGeom>
                <a:avLst/>
                <a:gdLst/>
                <a:ahLst/>
                <a:cxnLst/>
                <a:rect l="l" t="t" r="r" b="b"/>
                <a:pathLst>
                  <a:path w="928" h="3109" fill="none" extrusionOk="0">
                    <a:moveTo>
                      <a:pt x="452" y="3108"/>
                    </a:moveTo>
                    <a:lnTo>
                      <a:pt x="452" y="3108"/>
                    </a:lnTo>
                    <a:cubicBezTo>
                      <a:pt x="201" y="3108"/>
                      <a:pt x="1" y="2883"/>
                      <a:pt x="1" y="2632"/>
                    </a:cubicBezTo>
                    <a:lnTo>
                      <a:pt x="1" y="476"/>
                    </a:lnTo>
                    <a:cubicBezTo>
                      <a:pt x="1" y="226"/>
                      <a:pt x="201" y="0"/>
                      <a:pt x="452" y="0"/>
                    </a:cubicBezTo>
                    <a:cubicBezTo>
                      <a:pt x="702" y="0"/>
                      <a:pt x="928" y="226"/>
                      <a:pt x="928" y="476"/>
                    </a:cubicBezTo>
                    <a:lnTo>
                      <a:pt x="928" y="2632"/>
                    </a:lnTo>
                    <a:cubicBezTo>
                      <a:pt x="928" y="2883"/>
                      <a:pt x="702" y="3108"/>
                      <a:pt x="452" y="3108"/>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4" name="Google Shape;2294;p40"/>
              <p:cNvSpPr/>
              <p:nvPr/>
            </p:nvSpPr>
            <p:spPr>
              <a:xfrm>
                <a:off x="6540150" y="1861399"/>
                <a:ext cx="34774" cy="116502"/>
              </a:xfrm>
              <a:custGeom>
                <a:avLst/>
                <a:gdLst/>
                <a:ahLst/>
                <a:cxnLst/>
                <a:rect l="l" t="t" r="r" b="b"/>
                <a:pathLst>
                  <a:path w="928" h="3109" extrusionOk="0">
                    <a:moveTo>
                      <a:pt x="451" y="0"/>
                    </a:moveTo>
                    <a:cubicBezTo>
                      <a:pt x="201" y="0"/>
                      <a:pt x="0" y="226"/>
                      <a:pt x="0" y="476"/>
                    </a:cubicBezTo>
                    <a:lnTo>
                      <a:pt x="0" y="2632"/>
                    </a:lnTo>
                    <a:cubicBezTo>
                      <a:pt x="0" y="2883"/>
                      <a:pt x="201" y="3108"/>
                      <a:pt x="451" y="3108"/>
                    </a:cubicBezTo>
                    <a:cubicBezTo>
                      <a:pt x="702" y="3108"/>
                      <a:pt x="928" y="2883"/>
                      <a:pt x="928" y="2632"/>
                    </a:cubicBezTo>
                    <a:lnTo>
                      <a:pt x="928" y="476"/>
                    </a:lnTo>
                    <a:cubicBezTo>
                      <a:pt x="928" y="226"/>
                      <a:pt x="702" y="0"/>
                      <a:pt x="4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5" name="Google Shape;2295;p40"/>
              <p:cNvSpPr/>
              <p:nvPr/>
            </p:nvSpPr>
            <p:spPr>
              <a:xfrm>
                <a:off x="6540150" y="1861399"/>
                <a:ext cx="34774" cy="116502"/>
              </a:xfrm>
              <a:custGeom>
                <a:avLst/>
                <a:gdLst/>
                <a:ahLst/>
                <a:cxnLst/>
                <a:rect l="l" t="t" r="r" b="b"/>
                <a:pathLst>
                  <a:path w="928" h="3109" fill="none" extrusionOk="0">
                    <a:moveTo>
                      <a:pt x="451" y="3108"/>
                    </a:moveTo>
                    <a:lnTo>
                      <a:pt x="451" y="3108"/>
                    </a:lnTo>
                    <a:cubicBezTo>
                      <a:pt x="201" y="3108"/>
                      <a:pt x="0" y="2883"/>
                      <a:pt x="0" y="2632"/>
                    </a:cubicBezTo>
                    <a:lnTo>
                      <a:pt x="0" y="476"/>
                    </a:lnTo>
                    <a:cubicBezTo>
                      <a:pt x="0" y="226"/>
                      <a:pt x="201" y="0"/>
                      <a:pt x="451" y="0"/>
                    </a:cubicBezTo>
                    <a:cubicBezTo>
                      <a:pt x="702" y="0"/>
                      <a:pt x="928" y="226"/>
                      <a:pt x="928" y="476"/>
                    </a:cubicBezTo>
                    <a:lnTo>
                      <a:pt x="928" y="2632"/>
                    </a:lnTo>
                    <a:cubicBezTo>
                      <a:pt x="928" y="2883"/>
                      <a:pt x="702" y="3108"/>
                      <a:pt x="451" y="3108"/>
                    </a:cubicBezTo>
                    <a:close/>
                  </a:path>
                </a:pathLst>
              </a:custGeom>
              <a:noFill/>
              <a:ln w="37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6" name="Google Shape;2296;p40"/>
              <p:cNvSpPr/>
              <p:nvPr/>
            </p:nvSpPr>
            <p:spPr>
              <a:xfrm>
                <a:off x="6505375" y="1861399"/>
                <a:ext cx="34812" cy="116502"/>
              </a:xfrm>
              <a:custGeom>
                <a:avLst/>
                <a:gdLst/>
                <a:ahLst/>
                <a:cxnLst/>
                <a:rect l="l" t="t" r="r" b="b"/>
                <a:pathLst>
                  <a:path w="929" h="3109" extrusionOk="0">
                    <a:moveTo>
                      <a:pt x="452" y="0"/>
                    </a:moveTo>
                    <a:cubicBezTo>
                      <a:pt x="201" y="0"/>
                      <a:pt x="1" y="226"/>
                      <a:pt x="1" y="476"/>
                    </a:cubicBezTo>
                    <a:lnTo>
                      <a:pt x="1" y="2657"/>
                    </a:lnTo>
                    <a:cubicBezTo>
                      <a:pt x="1" y="2908"/>
                      <a:pt x="201" y="3108"/>
                      <a:pt x="452" y="3108"/>
                    </a:cubicBezTo>
                    <a:cubicBezTo>
                      <a:pt x="703" y="3108"/>
                      <a:pt x="928" y="2908"/>
                      <a:pt x="928" y="2657"/>
                    </a:cubicBezTo>
                    <a:lnTo>
                      <a:pt x="928" y="476"/>
                    </a:lnTo>
                    <a:cubicBezTo>
                      <a:pt x="928" y="226"/>
                      <a:pt x="703" y="0"/>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7" name="Google Shape;2297;p40"/>
              <p:cNvSpPr/>
              <p:nvPr/>
            </p:nvSpPr>
            <p:spPr>
              <a:xfrm>
                <a:off x="6505375" y="1861399"/>
                <a:ext cx="34812" cy="116502"/>
              </a:xfrm>
              <a:custGeom>
                <a:avLst/>
                <a:gdLst/>
                <a:ahLst/>
                <a:cxnLst/>
                <a:rect l="l" t="t" r="r" b="b"/>
                <a:pathLst>
                  <a:path w="929" h="3109" fill="none" extrusionOk="0">
                    <a:moveTo>
                      <a:pt x="452" y="3108"/>
                    </a:moveTo>
                    <a:lnTo>
                      <a:pt x="452" y="3108"/>
                    </a:lnTo>
                    <a:cubicBezTo>
                      <a:pt x="201" y="3108"/>
                      <a:pt x="1" y="2908"/>
                      <a:pt x="1" y="2657"/>
                    </a:cubicBezTo>
                    <a:lnTo>
                      <a:pt x="1" y="476"/>
                    </a:lnTo>
                    <a:cubicBezTo>
                      <a:pt x="1" y="226"/>
                      <a:pt x="201" y="0"/>
                      <a:pt x="452" y="0"/>
                    </a:cubicBezTo>
                    <a:cubicBezTo>
                      <a:pt x="703" y="0"/>
                      <a:pt x="928" y="226"/>
                      <a:pt x="928" y="476"/>
                    </a:cubicBezTo>
                    <a:lnTo>
                      <a:pt x="928" y="2657"/>
                    </a:lnTo>
                    <a:cubicBezTo>
                      <a:pt x="928" y="2908"/>
                      <a:pt x="703" y="3108"/>
                      <a:pt x="452" y="3108"/>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8" name="Google Shape;2298;p40"/>
              <p:cNvSpPr/>
              <p:nvPr/>
            </p:nvSpPr>
            <p:spPr>
              <a:xfrm>
                <a:off x="6538276" y="2064242"/>
                <a:ext cx="68575" cy="69549"/>
              </a:xfrm>
              <a:custGeom>
                <a:avLst/>
                <a:gdLst/>
                <a:ahLst/>
                <a:cxnLst/>
                <a:rect l="l" t="t" r="r" b="b"/>
                <a:pathLst>
                  <a:path w="1830" h="1856" extrusionOk="0">
                    <a:moveTo>
                      <a:pt x="927" y="1"/>
                    </a:moveTo>
                    <a:cubicBezTo>
                      <a:pt x="401" y="1"/>
                      <a:pt x="0" y="427"/>
                      <a:pt x="0" y="928"/>
                    </a:cubicBezTo>
                    <a:cubicBezTo>
                      <a:pt x="0" y="1429"/>
                      <a:pt x="401" y="1856"/>
                      <a:pt x="927" y="1856"/>
                    </a:cubicBezTo>
                    <a:cubicBezTo>
                      <a:pt x="1429" y="1856"/>
                      <a:pt x="1830" y="1429"/>
                      <a:pt x="1830" y="928"/>
                    </a:cubicBezTo>
                    <a:cubicBezTo>
                      <a:pt x="1830" y="427"/>
                      <a:pt x="1429"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9" name="Google Shape;2299;p40"/>
              <p:cNvSpPr/>
              <p:nvPr/>
            </p:nvSpPr>
            <p:spPr>
              <a:xfrm>
                <a:off x="6538276" y="2064242"/>
                <a:ext cx="68575" cy="69549"/>
              </a:xfrm>
              <a:custGeom>
                <a:avLst/>
                <a:gdLst/>
                <a:ahLst/>
                <a:cxnLst/>
                <a:rect l="l" t="t" r="r" b="b"/>
                <a:pathLst>
                  <a:path w="1830" h="1856" fill="none" extrusionOk="0">
                    <a:moveTo>
                      <a:pt x="1830" y="928"/>
                    </a:moveTo>
                    <a:cubicBezTo>
                      <a:pt x="1830" y="1429"/>
                      <a:pt x="1429" y="1856"/>
                      <a:pt x="927" y="1856"/>
                    </a:cubicBezTo>
                    <a:cubicBezTo>
                      <a:pt x="401" y="1856"/>
                      <a:pt x="0" y="1429"/>
                      <a:pt x="0" y="928"/>
                    </a:cubicBezTo>
                    <a:cubicBezTo>
                      <a:pt x="0" y="427"/>
                      <a:pt x="401" y="1"/>
                      <a:pt x="927" y="1"/>
                    </a:cubicBezTo>
                    <a:cubicBezTo>
                      <a:pt x="1429" y="1"/>
                      <a:pt x="1830" y="427"/>
                      <a:pt x="1830" y="928"/>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0" name="Google Shape;2300;p40"/>
              <p:cNvSpPr/>
              <p:nvPr/>
            </p:nvSpPr>
            <p:spPr>
              <a:xfrm>
                <a:off x="6469700" y="2109323"/>
                <a:ext cx="205724" cy="330620"/>
              </a:xfrm>
              <a:custGeom>
                <a:avLst/>
                <a:gdLst/>
                <a:ahLst/>
                <a:cxnLst/>
                <a:rect l="l" t="t" r="r" b="b"/>
                <a:pathLst>
                  <a:path w="5490" h="8823" extrusionOk="0">
                    <a:moveTo>
                      <a:pt x="1354" y="1"/>
                    </a:moveTo>
                    <a:lnTo>
                      <a:pt x="552" y="5189"/>
                    </a:lnTo>
                    <a:lnTo>
                      <a:pt x="276" y="6943"/>
                    </a:lnTo>
                    <a:lnTo>
                      <a:pt x="1" y="8823"/>
                    </a:lnTo>
                    <a:lnTo>
                      <a:pt x="5489" y="8823"/>
                    </a:lnTo>
                    <a:lnTo>
                      <a:pt x="5214" y="6943"/>
                    </a:lnTo>
                    <a:lnTo>
                      <a:pt x="4938" y="5189"/>
                    </a:lnTo>
                    <a:lnTo>
                      <a:pt x="41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1" name="Google Shape;2301;p40"/>
              <p:cNvSpPr/>
              <p:nvPr/>
            </p:nvSpPr>
            <p:spPr>
              <a:xfrm>
                <a:off x="6480043" y="2303734"/>
                <a:ext cx="185039" cy="65802"/>
              </a:xfrm>
              <a:custGeom>
                <a:avLst/>
                <a:gdLst/>
                <a:ahLst/>
                <a:cxnLst/>
                <a:rect l="l" t="t" r="r" b="b"/>
                <a:pathLst>
                  <a:path w="4938" h="1756" extrusionOk="0">
                    <a:moveTo>
                      <a:pt x="276" y="1"/>
                    </a:moveTo>
                    <a:lnTo>
                      <a:pt x="0" y="1755"/>
                    </a:lnTo>
                    <a:lnTo>
                      <a:pt x="4938" y="1755"/>
                    </a:lnTo>
                    <a:lnTo>
                      <a:pt x="46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2" name="Google Shape;2302;p40"/>
              <p:cNvSpPr/>
              <p:nvPr/>
            </p:nvSpPr>
            <p:spPr>
              <a:xfrm>
                <a:off x="6480043" y="2303734"/>
                <a:ext cx="185039" cy="65802"/>
              </a:xfrm>
              <a:custGeom>
                <a:avLst/>
                <a:gdLst/>
                <a:ahLst/>
                <a:cxnLst/>
                <a:rect l="l" t="t" r="r" b="b"/>
                <a:pathLst>
                  <a:path w="4938" h="1756" fill="none" extrusionOk="0">
                    <a:moveTo>
                      <a:pt x="4938" y="1755"/>
                    </a:moveTo>
                    <a:lnTo>
                      <a:pt x="0" y="1755"/>
                    </a:lnTo>
                    <a:lnTo>
                      <a:pt x="276" y="1"/>
                    </a:lnTo>
                    <a:lnTo>
                      <a:pt x="4662" y="1"/>
                    </a:ln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3" name="Google Shape;2303;p40"/>
              <p:cNvSpPr/>
              <p:nvPr/>
            </p:nvSpPr>
            <p:spPr>
              <a:xfrm>
                <a:off x="6507286" y="1968460"/>
                <a:ext cx="135276" cy="109907"/>
              </a:xfrm>
              <a:custGeom>
                <a:avLst/>
                <a:gdLst/>
                <a:ahLst/>
                <a:cxnLst/>
                <a:rect l="l" t="t" r="r" b="b"/>
                <a:pathLst>
                  <a:path w="3610" h="2933" extrusionOk="0">
                    <a:moveTo>
                      <a:pt x="0" y="0"/>
                    </a:moveTo>
                    <a:lnTo>
                      <a:pt x="526" y="2933"/>
                    </a:lnTo>
                    <a:lnTo>
                      <a:pt x="3083" y="2933"/>
                    </a:lnTo>
                    <a:lnTo>
                      <a:pt x="36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4" name="Google Shape;2304;p40"/>
              <p:cNvSpPr/>
              <p:nvPr/>
            </p:nvSpPr>
            <p:spPr>
              <a:xfrm>
                <a:off x="6507286" y="1968460"/>
                <a:ext cx="135276" cy="109907"/>
              </a:xfrm>
              <a:custGeom>
                <a:avLst/>
                <a:gdLst/>
                <a:ahLst/>
                <a:cxnLst/>
                <a:rect l="l" t="t" r="r" b="b"/>
                <a:pathLst>
                  <a:path w="3610" h="2933" fill="none" extrusionOk="0">
                    <a:moveTo>
                      <a:pt x="3083" y="2933"/>
                    </a:moveTo>
                    <a:lnTo>
                      <a:pt x="526" y="2933"/>
                    </a:lnTo>
                    <a:lnTo>
                      <a:pt x="0" y="0"/>
                    </a:lnTo>
                    <a:lnTo>
                      <a:pt x="3609" y="0"/>
                    </a:ln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5" name="Google Shape;2305;p40"/>
              <p:cNvSpPr/>
              <p:nvPr/>
            </p:nvSpPr>
            <p:spPr>
              <a:xfrm>
                <a:off x="6604941" y="1953059"/>
                <a:ext cx="110881" cy="75919"/>
              </a:xfrm>
              <a:custGeom>
                <a:avLst/>
                <a:gdLst/>
                <a:ahLst/>
                <a:cxnLst/>
                <a:rect l="l" t="t" r="r" b="b"/>
                <a:pathLst>
                  <a:path w="2959" h="2026" extrusionOk="0">
                    <a:moveTo>
                      <a:pt x="2411" y="0"/>
                    </a:moveTo>
                    <a:cubicBezTo>
                      <a:pt x="2333" y="0"/>
                      <a:pt x="2255" y="20"/>
                      <a:pt x="2181" y="61"/>
                    </a:cubicBezTo>
                    <a:lnTo>
                      <a:pt x="301" y="1163"/>
                    </a:lnTo>
                    <a:cubicBezTo>
                      <a:pt x="76" y="1289"/>
                      <a:pt x="1" y="1564"/>
                      <a:pt x="126" y="1790"/>
                    </a:cubicBezTo>
                    <a:cubicBezTo>
                      <a:pt x="210" y="1942"/>
                      <a:pt x="363" y="2026"/>
                      <a:pt x="523" y="2026"/>
                    </a:cubicBezTo>
                    <a:cubicBezTo>
                      <a:pt x="600" y="2026"/>
                      <a:pt x="679" y="2006"/>
                      <a:pt x="752" y="1965"/>
                    </a:cubicBezTo>
                    <a:lnTo>
                      <a:pt x="2657" y="863"/>
                    </a:lnTo>
                    <a:cubicBezTo>
                      <a:pt x="2883" y="737"/>
                      <a:pt x="2958" y="462"/>
                      <a:pt x="2808" y="236"/>
                    </a:cubicBezTo>
                    <a:cubicBezTo>
                      <a:pt x="2723" y="84"/>
                      <a:pt x="2570" y="0"/>
                      <a:pt x="2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6" name="Google Shape;2306;p40"/>
              <p:cNvSpPr/>
              <p:nvPr/>
            </p:nvSpPr>
            <p:spPr>
              <a:xfrm>
                <a:off x="6604941" y="1950623"/>
                <a:ext cx="110881" cy="80791"/>
              </a:xfrm>
              <a:custGeom>
                <a:avLst/>
                <a:gdLst/>
                <a:ahLst/>
                <a:cxnLst/>
                <a:rect l="l" t="t" r="r" b="b"/>
                <a:pathLst>
                  <a:path w="2959" h="2156" fill="none" extrusionOk="0">
                    <a:moveTo>
                      <a:pt x="126" y="1855"/>
                    </a:moveTo>
                    <a:lnTo>
                      <a:pt x="126" y="1855"/>
                    </a:lnTo>
                    <a:cubicBezTo>
                      <a:pt x="1" y="1629"/>
                      <a:pt x="76" y="1354"/>
                      <a:pt x="301" y="1228"/>
                    </a:cubicBezTo>
                    <a:lnTo>
                      <a:pt x="2181" y="126"/>
                    </a:lnTo>
                    <a:cubicBezTo>
                      <a:pt x="2407" y="0"/>
                      <a:pt x="2682" y="75"/>
                      <a:pt x="2808" y="301"/>
                    </a:cubicBezTo>
                    <a:cubicBezTo>
                      <a:pt x="2958" y="527"/>
                      <a:pt x="2883" y="802"/>
                      <a:pt x="2657" y="928"/>
                    </a:cubicBezTo>
                    <a:lnTo>
                      <a:pt x="752" y="2030"/>
                    </a:lnTo>
                    <a:cubicBezTo>
                      <a:pt x="527" y="2156"/>
                      <a:pt x="251" y="2080"/>
                      <a:pt x="126" y="1855"/>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7" name="Google Shape;2307;p40"/>
              <p:cNvSpPr/>
              <p:nvPr/>
            </p:nvSpPr>
            <p:spPr>
              <a:xfrm>
                <a:off x="6609626" y="1836966"/>
                <a:ext cx="43243" cy="99602"/>
              </a:xfrm>
              <a:custGeom>
                <a:avLst/>
                <a:gdLst/>
                <a:ahLst/>
                <a:cxnLst/>
                <a:rect l="l" t="t" r="r" b="b"/>
                <a:pathLst>
                  <a:path w="1154" h="2658" extrusionOk="0">
                    <a:moveTo>
                      <a:pt x="427" y="1"/>
                    </a:moveTo>
                    <a:cubicBezTo>
                      <a:pt x="201" y="1"/>
                      <a:pt x="1" y="201"/>
                      <a:pt x="1" y="402"/>
                    </a:cubicBezTo>
                    <a:lnTo>
                      <a:pt x="76" y="2181"/>
                    </a:lnTo>
                    <a:cubicBezTo>
                      <a:pt x="76" y="2457"/>
                      <a:pt x="327" y="2657"/>
                      <a:pt x="577" y="2657"/>
                    </a:cubicBezTo>
                    <a:lnTo>
                      <a:pt x="703" y="2657"/>
                    </a:lnTo>
                    <a:cubicBezTo>
                      <a:pt x="953" y="2657"/>
                      <a:pt x="1154" y="2457"/>
                      <a:pt x="1154" y="2181"/>
                    </a:cubicBezTo>
                    <a:lnTo>
                      <a:pt x="1003" y="402"/>
                    </a:lnTo>
                    <a:cubicBezTo>
                      <a:pt x="978" y="201"/>
                      <a:pt x="778" y="1"/>
                      <a:pt x="5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8" name="Google Shape;2308;p40"/>
              <p:cNvSpPr/>
              <p:nvPr/>
            </p:nvSpPr>
            <p:spPr>
              <a:xfrm>
                <a:off x="6609626" y="1836966"/>
                <a:ext cx="43243" cy="99602"/>
              </a:xfrm>
              <a:custGeom>
                <a:avLst/>
                <a:gdLst/>
                <a:ahLst/>
                <a:cxnLst/>
                <a:rect l="l" t="t" r="r" b="b"/>
                <a:pathLst>
                  <a:path w="1154" h="2658" fill="none" extrusionOk="0">
                    <a:moveTo>
                      <a:pt x="703" y="2657"/>
                    </a:moveTo>
                    <a:lnTo>
                      <a:pt x="577" y="2657"/>
                    </a:lnTo>
                    <a:cubicBezTo>
                      <a:pt x="327" y="2657"/>
                      <a:pt x="76" y="2457"/>
                      <a:pt x="76" y="2181"/>
                    </a:cubicBezTo>
                    <a:lnTo>
                      <a:pt x="1" y="402"/>
                    </a:lnTo>
                    <a:cubicBezTo>
                      <a:pt x="1" y="201"/>
                      <a:pt x="201" y="1"/>
                      <a:pt x="427" y="1"/>
                    </a:cubicBezTo>
                    <a:lnTo>
                      <a:pt x="527" y="1"/>
                    </a:lnTo>
                    <a:cubicBezTo>
                      <a:pt x="778" y="1"/>
                      <a:pt x="978" y="201"/>
                      <a:pt x="1003" y="402"/>
                    </a:cubicBezTo>
                    <a:lnTo>
                      <a:pt x="1154" y="2181"/>
                    </a:lnTo>
                    <a:cubicBezTo>
                      <a:pt x="1154" y="2457"/>
                      <a:pt x="953" y="2657"/>
                      <a:pt x="703" y="2657"/>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9" name="Google Shape;2309;p40"/>
              <p:cNvSpPr/>
              <p:nvPr/>
            </p:nvSpPr>
            <p:spPr>
              <a:xfrm>
                <a:off x="6573014" y="1836966"/>
                <a:ext cx="39496" cy="99602"/>
              </a:xfrm>
              <a:custGeom>
                <a:avLst/>
                <a:gdLst/>
                <a:ahLst/>
                <a:cxnLst/>
                <a:rect l="l" t="t" r="r" b="b"/>
                <a:pathLst>
                  <a:path w="1054" h="2658" extrusionOk="0">
                    <a:moveTo>
                      <a:pt x="427" y="1"/>
                    </a:moveTo>
                    <a:cubicBezTo>
                      <a:pt x="201" y="1"/>
                      <a:pt x="0" y="201"/>
                      <a:pt x="0" y="402"/>
                    </a:cubicBezTo>
                    <a:lnTo>
                      <a:pt x="0" y="2181"/>
                    </a:lnTo>
                    <a:cubicBezTo>
                      <a:pt x="0" y="2432"/>
                      <a:pt x="201" y="2657"/>
                      <a:pt x="477" y="2657"/>
                    </a:cubicBezTo>
                    <a:lnTo>
                      <a:pt x="577" y="2657"/>
                    </a:lnTo>
                    <a:cubicBezTo>
                      <a:pt x="853" y="2657"/>
                      <a:pt x="1053" y="2432"/>
                      <a:pt x="1053" y="2181"/>
                    </a:cubicBezTo>
                    <a:lnTo>
                      <a:pt x="978" y="402"/>
                    </a:lnTo>
                    <a:cubicBezTo>
                      <a:pt x="978" y="201"/>
                      <a:pt x="777" y="1"/>
                      <a:pt x="5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0" name="Google Shape;2310;p40"/>
              <p:cNvSpPr/>
              <p:nvPr/>
            </p:nvSpPr>
            <p:spPr>
              <a:xfrm>
                <a:off x="6573014" y="1836966"/>
                <a:ext cx="39496" cy="99602"/>
              </a:xfrm>
              <a:custGeom>
                <a:avLst/>
                <a:gdLst/>
                <a:ahLst/>
                <a:cxnLst/>
                <a:rect l="l" t="t" r="r" b="b"/>
                <a:pathLst>
                  <a:path w="1054" h="2658" fill="none" extrusionOk="0">
                    <a:moveTo>
                      <a:pt x="577" y="2657"/>
                    </a:moveTo>
                    <a:lnTo>
                      <a:pt x="477" y="2657"/>
                    </a:lnTo>
                    <a:cubicBezTo>
                      <a:pt x="201" y="2657"/>
                      <a:pt x="0" y="2432"/>
                      <a:pt x="0" y="2181"/>
                    </a:cubicBezTo>
                    <a:lnTo>
                      <a:pt x="0" y="402"/>
                    </a:lnTo>
                    <a:cubicBezTo>
                      <a:pt x="0" y="201"/>
                      <a:pt x="201" y="1"/>
                      <a:pt x="427" y="1"/>
                    </a:cubicBezTo>
                    <a:lnTo>
                      <a:pt x="527" y="1"/>
                    </a:lnTo>
                    <a:cubicBezTo>
                      <a:pt x="777" y="1"/>
                      <a:pt x="978" y="201"/>
                      <a:pt x="978" y="402"/>
                    </a:cubicBezTo>
                    <a:lnTo>
                      <a:pt x="1053" y="2181"/>
                    </a:lnTo>
                    <a:cubicBezTo>
                      <a:pt x="1053" y="2432"/>
                      <a:pt x="853" y="2657"/>
                      <a:pt x="577" y="2657"/>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1" name="Google Shape;2311;p40"/>
              <p:cNvSpPr/>
              <p:nvPr/>
            </p:nvSpPr>
            <p:spPr>
              <a:xfrm>
                <a:off x="6532618" y="1836966"/>
                <a:ext cx="40433" cy="99602"/>
              </a:xfrm>
              <a:custGeom>
                <a:avLst/>
                <a:gdLst/>
                <a:ahLst/>
                <a:cxnLst/>
                <a:rect l="l" t="t" r="r" b="b"/>
                <a:pathLst>
                  <a:path w="1079" h="2658" extrusionOk="0">
                    <a:moveTo>
                      <a:pt x="527" y="1"/>
                    </a:moveTo>
                    <a:cubicBezTo>
                      <a:pt x="276" y="1"/>
                      <a:pt x="76" y="201"/>
                      <a:pt x="76" y="402"/>
                    </a:cubicBezTo>
                    <a:lnTo>
                      <a:pt x="1" y="2181"/>
                    </a:lnTo>
                    <a:cubicBezTo>
                      <a:pt x="1" y="2432"/>
                      <a:pt x="201" y="2657"/>
                      <a:pt x="477" y="2657"/>
                    </a:cubicBezTo>
                    <a:lnTo>
                      <a:pt x="577" y="2657"/>
                    </a:lnTo>
                    <a:cubicBezTo>
                      <a:pt x="853" y="2657"/>
                      <a:pt x="1078" y="2432"/>
                      <a:pt x="1078" y="2181"/>
                    </a:cubicBezTo>
                    <a:lnTo>
                      <a:pt x="1078" y="402"/>
                    </a:lnTo>
                    <a:cubicBezTo>
                      <a:pt x="1078" y="201"/>
                      <a:pt x="878"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2" name="Google Shape;2312;p40"/>
              <p:cNvSpPr/>
              <p:nvPr/>
            </p:nvSpPr>
            <p:spPr>
              <a:xfrm>
                <a:off x="6532618" y="1836966"/>
                <a:ext cx="40433" cy="99602"/>
              </a:xfrm>
              <a:custGeom>
                <a:avLst/>
                <a:gdLst/>
                <a:ahLst/>
                <a:cxnLst/>
                <a:rect l="l" t="t" r="r" b="b"/>
                <a:pathLst>
                  <a:path w="1079" h="2658" fill="none" extrusionOk="0">
                    <a:moveTo>
                      <a:pt x="577" y="2657"/>
                    </a:moveTo>
                    <a:lnTo>
                      <a:pt x="477" y="2657"/>
                    </a:lnTo>
                    <a:cubicBezTo>
                      <a:pt x="201" y="2657"/>
                      <a:pt x="1" y="2432"/>
                      <a:pt x="1" y="2181"/>
                    </a:cubicBezTo>
                    <a:lnTo>
                      <a:pt x="76" y="402"/>
                    </a:lnTo>
                    <a:cubicBezTo>
                      <a:pt x="76" y="201"/>
                      <a:pt x="276" y="1"/>
                      <a:pt x="527" y="1"/>
                    </a:cubicBezTo>
                    <a:lnTo>
                      <a:pt x="627" y="1"/>
                    </a:lnTo>
                    <a:cubicBezTo>
                      <a:pt x="878" y="1"/>
                      <a:pt x="1078" y="201"/>
                      <a:pt x="1078" y="402"/>
                    </a:cubicBezTo>
                    <a:lnTo>
                      <a:pt x="1078" y="2181"/>
                    </a:lnTo>
                    <a:cubicBezTo>
                      <a:pt x="1078" y="2432"/>
                      <a:pt x="853" y="2657"/>
                      <a:pt x="577" y="2657"/>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3" name="Google Shape;2313;p40"/>
              <p:cNvSpPr/>
              <p:nvPr/>
            </p:nvSpPr>
            <p:spPr>
              <a:xfrm>
                <a:off x="6492259" y="1837903"/>
                <a:ext cx="43206" cy="99602"/>
              </a:xfrm>
              <a:custGeom>
                <a:avLst/>
                <a:gdLst/>
                <a:ahLst/>
                <a:cxnLst/>
                <a:rect l="l" t="t" r="r" b="b"/>
                <a:pathLst>
                  <a:path w="1153" h="2658" extrusionOk="0">
                    <a:moveTo>
                      <a:pt x="627" y="1"/>
                    </a:moveTo>
                    <a:cubicBezTo>
                      <a:pt x="376" y="1"/>
                      <a:pt x="176" y="176"/>
                      <a:pt x="150" y="402"/>
                    </a:cubicBezTo>
                    <a:lnTo>
                      <a:pt x="25" y="2181"/>
                    </a:lnTo>
                    <a:cubicBezTo>
                      <a:pt x="0" y="2457"/>
                      <a:pt x="201" y="2657"/>
                      <a:pt x="476" y="2657"/>
                    </a:cubicBezTo>
                    <a:lnTo>
                      <a:pt x="577" y="2657"/>
                    </a:lnTo>
                    <a:cubicBezTo>
                      <a:pt x="852" y="2657"/>
                      <a:pt x="1078" y="2457"/>
                      <a:pt x="1078" y="2181"/>
                    </a:cubicBezTo>
                    <a:lnTo>
                      <a:pt x="1153" y="402"/>
                    </a:lnTo>
                    <a:cubicBezTo>
                      <a:pt x="1153" y="176"/>
                      <a:pt x="952" y="1"/>
                      <a:pt x="7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4" name="Google Shape;2314;p40"/>
              <p:cNvSpPr/>
              <p:nvPr/>
            </p:nvSpPr>
            <p:spPr>
              <a:xfrm>
                <a:off x="6492259" y="1837903"/>
                <a:ext cx="43206" cy="99602"/>
              </a:xfrm>
              <a:custGeom>
                <a:avLst/>
                <a:gdLst/>
                <a:ahLst/>
                <a:cxnLst/>
                <a:rect l="l" t="t" r="r" b="b"/>
                <a:pathLst>
                  <a:path w="1153" h="2658" fill="none" extrusionOk="0">
                    <a:moveTo>
                      <a:pt x="577" y="2657"/>
                    </a:moveTo>
                    <a:lnTo>
                      <a:pt x="476" y="2657"/>
                    </a:lnTo>
                    <a:cubicBezTo>
                      <a:pt x="201" y="2657"/>
                      <a:pt x="0" y="2457"/>
                      <a:pt x="25" y="2181"/>
                    </a:cubicBezTo>
                    <a:lnTo>
                      <a:pt x="150" y="402"/>
                    </a:lnTo>
                    <a:cubicBezTo>
                      <a:pt x="176" y="176"/>
                      <a:pt x="376" y="1"/>
                      <a:pt x="627" y="1"/>
                    </a:cubicBezTo>
                    <a:lnTo>
                      <a:pt x="727" y="1"/>
                    </a:lnTo>
                    <a:cubicBezTo>
                      <a:pt x="952" y="1"/>
                      <a:pt x="1153" y="176"/>
                      <a:pt x="1153" y="402"/>
                    </a:cubicBezTo>
                    <a:lnTo>
                      <a:pt x="1078" y="2181"/>
                    </a:lnTo>
                    <a:cubicBezTo>
                      <a:pt x="1078" y="2457"/>
                      <a:pt x="852" y="2657"/>
                      <a:pt x="577" y="2657"/>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5" name="Google Shape;2315;p40"/>
              <p:cNvSpPr/>
              <p:nvPr/>
            </p:nvSpPr>
            <p:spPr>
              <a:xfrm>
                <a:off x="6469700" y="2109323"/>
                <a:ext cx="205724" cy="330620"/>
              </a:xfrm>
              <a:custGeom>
                <a:avLst/>
                <a:gdLst/>
                <a:ahLst/>
                <a:cxnLst/>
                <a:rect l="l" t="t" r="r" b="b"/>
                <a:pathLst>
                  <a:path w="5490" h="8823" fill="none" extrusionOk="0">
                    <a:moveTo>
                      <a:pt x="5489" y="8823"/>
                    </a:moveTo>
                    <a:lnTo>
                      <a:pt x="1" y="8823"/>
                    </a:lnTo>
                    <a:lnTo>
                      <a:pt x="276" y="6943"/>
                    </a:lnTo>
                    <a:lnTo>
                      <a:pt x="552" y="5189"/>
                    </a:lnTo>
                    <a:lnTo>
                      <a:pt x="1354" y="1"/>
                    </a:lnTo>
                    <a:lnTo>
                      <a:pt x="4136" y="1"/>
                    </a:lnTo>
                    <a:lnTo>
                      <a:pt x="4938" y="5189"/>
                    </a:lnTo>
                    <a:lnTo>
                      <a:pt x="5214" y="6943"/>
                    </a:lnTo>
                    <a:close/>
                  </a:path>
                </a:pathLst>
              </a:custGeom>
              <a:noFill/>
              <a:ln w="952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19"/>
        <p:cNvGrpSpPr/>
        <p:nvPr/>
      </p:nvGrpSpPr>
      <p:grpSpPr>
        <a:xfrm>
          <a:off x="0" y="0"/>
          <a:ext cx="0" cy="0"/>
          <a:chOff x="0" y="0"/>
          <a:chExt cx="0" cy="0"/>
        </a:xfrm>
      </p:grpSpPr>
      <p:sp>
        <p:nvSpPr>
          <p:cNvPr id="2320" name="Google Shape;2320;p41"/>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PREDICTED RESULTS</a:t>
            </a:r>
            <a:endParaRPr dirty="0"/>
          </a:p>
        </p:txBody>
      </p:sp>
      <p:sp>
        <p:nvSpPr>
          <p:cNvPr id="2321" name="Google Shape;2321;p41"/>
          <p:cNvSpPr txBox="1"/>
          <p:nvPr/>
        </p:nvSpPr>
        <p:spPr>
          <a:xfrm flipH="1">
            <a:off x="4544100" y="4005757"/>
            <a:ext cx="3879900" cy="458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chemeClr val="dk1"/>
                </a:solidFill>
                <a:latin typeface="Roboto"/>
                <a:ea typeface="Roboto"/>
                <a:cs typeface="Roboto"/>
                <a:sym typeface="Roboto"/>
              </a:rPr>
              <a:t>To modify this graph, click on it, follow the link, change the data and paste the new graph here</a:t>
            </a:r>
            <a:endParaRPr sz="1200" dirty="0">
              <a:solidFill>
                <a:schemeClr val="dk1"/>
              </a:solidFill>
              <a:latin typeface="Roboto"/>
              <a:ea typeface="Roboto"/>
              <a:cs typeface="Roboto"/>
              <a:sym typeface="Roboto"/>
            </a:endParaRPr>
          </a:p>
        </p:txBody>
      </p:sp>
      <p:sp>
        <p:nvSpPr>
          <p:cNvPr id="2322" name="Google Shape;2322;p41"/>
          <p:cNvSpPr txBox="1"/>
          <p:nvPr/>
        </p:nvSpPr>
        <p:spPr>
          <a:xfrm>
            <a:off x="720000" y="2323811"/>
            <a:ext cx="2451300" cy="4584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Roboto"/>
                <a:ea typeface="Roboto"/>
                <a:cs typeface="Roboto"/>
                <a:sym typeface="Roboto"/>
              </a:rPr>
              <a:t>Expected income for 2020</a:t>
            </a:r>
            <a:endParaRPr sz="1600" dirty="0">
              <a:solidFill>
                <a:schemeClr val="dk1"/>
              </a:solidFill>
              <a:latin typeface="Roboto"/>
              <a:ea typeface="Roboto"/>
              <a:cs typeface="Roboto"/>
              <a:sym typeface="Roboto"/>
            </a:endParaRPr>
          </a:p>
        </p:txBody>
      </p:sp>
      <p:sp>
        <p:nvSpPr>
          <p:cNvPr id="2323" name="Google Shape;2323;p41"/>
          <p:cNvSpPr txBox="1"/>
          <p:nvPr/>
        </p:nvSpPr>
        <p:spPr>
          <a:xfrm>
            <a:off x="720000" y="1835413"/>
            <a:ext cx="2451300" cy="4884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3000">
                <a:solidFill>
                  <a:schemeClr val="dk2"/>
                </a:solidFill>
                <a:latin typeface="Bebas Neue"/>
                <a:ea typeface="Bebas Neue"/>
                <a:cs typeface="Bebas Neue"/>
                <a:sym typeface="Bebas Neue"/>
              </a:rPr>
              <a:t>$ 20,000,000</a:t>
            </a:r>
            <a:endParaRPr sz="3000" dirty="0">
              <a:solidFill>
                <a:schemeClr val="dk2"/>
              </a:solidFill>
              <a:latin typeface="Bebas Neue"/>
              <a:ea typeface="Bebas Neue"/>
              <a:cs typeface="Bebas Neue"/>
              <a:sym typeface="Bebas Neue"/>
            </a:endParaRPr>
          </a:p>
        </p:txBody>
      </p:sp>
      <p:sp>
        <p:nvSpPr>
          <p:cNvPr id="2324" name="Google Shape;2324;p41"/>
          <p:cNvSpPr txBox="1"/>
          <p:nvPr/>
        </p:nvSpPr>
        <p:spPr>
          <a:xfrm>
            <a:off x="720000" y="3522811"/>
            <a:ext cx="2451300" cy="4584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Roboto"/>
                <a:ea typeface="Roboto"/>
                <a:cs typeface="Roboto"/>
                <a:sym typeface="Roboto"/>
              </a:rPr>
              <a:t>New employees next year</a:t>
            </a:r>
            <a:endParaRPr sz="1600" dirty="0">
              <a:solidFill>
                <a:schemeClr val="dk1"/>
              </a:solidFill>
              <a:latin typeface="Roboto"/>
              <a:ea typeface="Roboto"/>
              <a:cs typeface="Roboto"/>
              <a:sym typeface="Roboto"/>
            </a:endParaRPr>
          </a:p>
        </p:txBody>
      </p:sp>
      <p:sp>
        <p:nvSpPr>
          <p:cNvPr id="2325" name="Google Shape;2325;p41"/>
          <p:cNvSpPr txBox="1"/>
          <p:nvPr/>
        </p:nvSpPr>
        <p:spPr>
          <a:xfrm>
            <a:off x="720000" y="3034413"/>
            <a:ext cx="2451300" cy="4884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3000">
                <a:solidFill>
                  <a:schemeClr val="dk2"/>
                </a:solidFill>
                <a:latin typeface="Bebas Neue"/>
                <a:ea typeface="Bebas Neue"/>
                <a:cs typeface="Bebas Neue"/>
                <a:sym typeface="Bebas Neue"/>
              </a:rPr>
              <a:t>100</a:t>
            </a:r>
            <a:endParaRPr sz="3000" dirty="0">
              <a:solidFill>
                <a:schemeClr val="dk2"/>
              </a:solidFill>
              <a:latin typeface="Bebas Neue"/>
              <a:ea typeface="Bebas Neue"/>
              <a:cs typeface="Bebas Neue"/>
              <a:sym typeface="Bebas Neue"/>
            </a:endParaRPr>
          </a:p>
        </p:txBody>
      </p:sp>
      <p:pic>
        <p:nvPicPr>
          <p:cNvPr id="2326" name="Google Shape;2326;p41" title="Chart">
            <a:hlinkClick r:id="rId3"/>
          </p:cNvPr>
          <p:cNvPicPr preferRelativeResize="0"/>
          <p:nvPr/>
        </p:nvPicPr>
        <p:blipFill>
          <a:blip r:embed="rId4">
            <a:alphaModFix/>
          </a:blip>
          <a:stretch>
            <a:fillRect/>
          </a:stretch>
        </p:blipFill>
        <p:spPr>
          <a:xfrm>
            <a:off x="4418599" y="1358625"/>
            <a:ext cx="4005414" cy="24766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30"/>
        <p:cNvGrpSpPr/>
        <p:nvPr/>
      </p:nvGrpSpPr>
      <p:grpSpPr>
        <a:xfrm>
          <a:off x="0" y="0"/>
          <a:ext cx="0" cy="0"/>
          <a:chOff x="0" y="0"/>
          <a:chExt cx="0" cy="0"/>
        </a:xfrm>
      </p:grpSpPr>
      <p:sp>
        <p:nvSpPr>
          <p:cNvPr id="2331" name="Google Shape;2331;p42"/>
          <p:cNvSpPr txBox="1">
            <a:spLocks noGrp="1"/>
          </p:cNvSpPr>
          <p:nvPr>
            <p:ph type="subTitle" idx="1"/>
          </p:nvPr>
        </p:nvSpPr>
        <p:spPr>
          <a:xfrm>
            <a:off x="886200" y="2735875"/>
            <a:ext cx="3084300" cy="1417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 The planet’s name has nothing to do with the liquid metal since it was named after the Roman messenger god, Mercury</a:t>
            </a:r>
            <a:endParaRPr dirty="0"/>
          </a:p>
        </p:txBody>
      </p:sp>
      <p:sp>
        <p:nvSpPr>
          <p:cNvPr id="2332" name="Google Shape;2332;p42"/>
          <p:cNvSpPr txBox="1">
            <a:spLocks noGrp="1"/>
          </p:cNvSpPr>
          <p:nvPr>
            <p:ph type="title"/>
          </p:nvPr>
        </p:nvSpPr>
        <p:spPr>
          <a:xfrm>
            <a:off x="720125" y="1639950"/>
            <a:ext cx="3250500" cy="508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SNEAK PEEK</a:t>
            </a:r>
            <a:endParaRPr dirty="0"/>
          </a:p>
        </p:txBody>
      </p:sp>
      <p:grpSp>
        <p:nvGrpSpPr>
          <p:cNvPr id="2333" name="Google Shape;2333;p42"/>
          <p:cNvGrpSpPr/>
          <p:nvPr/>
        </p:nvGrpSpPr>
        <p:grpSpPr>
          <a:xfrm>
            <a:off x="4771380" y="1739156"/>
            <a:ext cx="3409428" cy="2596715"/>
            <a:chOff x="720010" y="1419647"/>
            <a:chExt cx="4021500" cy="3062887"/>
          </a:xfrm>
        </p:grpSpPr>
        <p:sp>
          <p:nvSpPr>
            <p:cNvPr id="2334" name="Google Shape;2334;p42"/>
            <p:cNvSpPr/>
            <p:nvPr/>
          </p:nvSpPr>
          <p:spPr>
            <a:xfrm>
              <a:off x="720010" y="1419647"/>
              <a:ext cx="4021500" cy="2544300"/>
            </a:xfrm>
            <a:prstGeom prst="roundRect">
              <a:avLst>
                <a:gd name="adj" fmla="val 3857"/>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5" name="Google Shape;2335;p42"/>
            <p:cNvSpPr/>
            <p:nvPr/>
          </p:nvSpPr>
          <p:spPr>
            <a:xfrm>
              <a:off x="747353" y="1447364"/>
              <a:ext cx="3966900" cy="2488800"/>
            </a:xfrm>
            <a:prstGeom prst="roundRect">
              <a:avLst>
                <a:gd name="adj" fmla="val 3282"/>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6" name="Google Shape;2336;p42"/>
            <p:cNvSpPr/>
            <p:nvPr/>
          </p:nvSpPr>
          <p:spPr>
            <a:xfrm>
              <a:off x="858158" y="1548119"/>
              <a:ext cx="3748500" cy="2285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7" name="Google Shape;2337;p42"/>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accent2"/>
              </a:solidFill>
              <a:prstDash val="solid"/>
              <a:round/>
              <a:headEnd type="none" w="med" len="med"/>
              <a:tailEnd type="none" w="med" len="med"/>
            </a:ln>
          </p:spPr>
        </p:sp>
        <p:cxnSp>
          <p:nvCxnSpPr>
            <p:cNvPr id="2338" name="Google Shape;2338;p42"/>
            <p:cNvCxnSpPr/>
            <p:nvPr/>
          </p:nvCxnSpPr>
          <p:spPr>
            <a:xfrm>
              <a:off x="2057250" y="4433452"/>
              <a:ext cx="1353300" cy="0"/>
            </a:xfrm>
            <a:prstGeom prst="straightConnector1">
              <a:avLst/>
            </a:prstGeom>
            <a:noFill/>
            <a:ln w="19050" cap="flat" cmpd="sng">
              <a:solidFill>
                <a:schemeClr val="accent2"/>
              </a:solidFill>
              <a:prstDash val="solid"/>
              <a:round/>
              <a:headEnd type="none" w="med" len="med"/>
              <a:tailEnd type="none" w="med" len="med"/>
            </a:ln>
          </p:spPr>
        </p:cxnSp>
      </p:grpSp>
      <p:pic>
        <p:nvPicPr>
          <p:cNvPr id="2339" name="Google Shape;2339;p42"/>
          <p:cNvPicPr preferRelativeResize="0"/>
          <p:nvPr/>
        </p:nvPicPr>
        <p:blipFill rotWithShape="1">
          <a:blip r:embed="rId3">
            <a:alphaModFix/>
          </a:blip>
          <a:srcRect l="3831" r="3831"/>
          <a:stretch/>
        </p:blipFill>
        <p:spPr>
          <a:xfrm>
            <a:off x="4894854" y="1852739"/>
            <a:ext cx="3170714" cy="1931499"/>
          </a:xfrm>
          <a:prstGeom prst="rect">
            <a:avLst/>
          </a:prstGeom>
          <a:noFill/>
          <a:ln w="9525" cap="flat" cmpd="sng">
            <a:solidFill>
              <a:schemeClr val="accent2"/>
            </a:solidFill>
            <a:prstDash val="solid"/>
            <a:round/>
            <a:headEnd type="none" w="sm" len="sm"/>
            <a:tailEnd type="none" w="sm" len="sm"/>
          </a:ln>
        </p:spPr>
      </p:pic>
      <p:sp>
        <p:nvSpPr>
          <p:cNvPr id="2340" name="Google Shape;2340;p42"/>
          <p:cNvSpPr/>
          <p:nvPr/>
        </p:nvSpPr>
        <p:spPr>
          <a:xfrm>
            <a:off x="6242678" y="2581488"/>
            <a:ext cx="475092" cy="474001"/>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44"/>
        <p:cNvGrpSpPr/>
        <p:nvPr/>
      </p:nvGrpSpPr>
      <p:grpSpPr>
        <a:xfrm>
          <a:off x="0" y="0"/>
          <a:ext cx="0" cy="0"/>
          <a:chOff x="0" y="0"/>
          <a:chExt cx="0" cy="0"/>
        </a:xfrm>
      </p:grpSpPr>
      <p:sp>
        <p:nvSpPr>
          <p:cNvPr id="2345" name="Google Shape;2345;p43"/>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PROJECT STAGES</a:t>
            </a:r>
            <a:endParaRPr dirty="0"/>
          </a:p>
        </p:txBody>
      </p:sp>
      <p:grpSp>
        <p:nvGrpSpPr>
          <p:cNvPr id="2346" name="Google Shape;2346;p43"/>
          <p:cNvGrpSpPr/>
          <p:nvPr/>
        </p:nvGrpSpPr>
        <p:grpSpPr>
          <a:xfrm>
            <a:off x="3580035" y="1736048"/>
            <a:ext cx="1981929" cy="2335377"/>
            <a:chOff x="1315980" y="1943904"/>
            <a:chExt cx="1719977" cy="2026709"/>
          </a:xfrm>
        </p:grpSpPr>
        <p:sp>
          <p:nvSpPr>
            <p:cNvPr id="2347" name="Google Shape;2347;p43"/>
            <p:cNvSpPr/>
            <p:nvPr/>
          </p:nvSpPr>
          <p:spPr>
            <a:xfrm>
              <a:off x="2275272" y="1981145"/>
              <a:ext cx="760684" cy="1959296"/>
            </a:xfrm>
            <a:custGeom>
              <a:avLst/>
              <a:gdLst/>
              <a:ahLst/>
              <a:cxnLst/>
              <a:rect l="l" t="t" r="r" b="b"/>
              <a:pathLst>
                <a:path w="4412" h="11364" extrusionOk="0">
                  <a:moveTo>
                    <a:pt x="929" y="0"/>
                  </a:moveTo>
                  <a:cubicBezTo>
                    <a:pt x="738" y="0"/>
                    <a:pt x="547" y="38"/>
                    <a:pt x="377" y="110"/>
                  </a:cubicBezTo>
                  <a:cubicBezTo>
                    <a:pt x="377" y="135"/>
                    <a:pt x="352" y="160"/>
                    <a:pt x="327" y="185"/>
                  </a:cubicBezTo>
                  <a:cubicBezTo>
                    <a:pt x="276" y="260"/>
                    <a:pt x="226" y="311"/>
                    <a:pt x="226" y="386"/>
                  </a:cubicBezTo>
                  <a:cubicBezTo>
                    <a:pt x="226" y="486"/>
                    <a:pt x="276" y="561"/>
                    <a:pt x="327" y="636"/>
                  </a:cubicBezTo>
                  <a:cubicBezTo>
                    <a:pt x="377" y="737"/>
                    <a:pt x="452" y="837"/>
                    <a:pt x="502" y="937"/>
                  </a:cubicBezTo>
                  <a:cubicBezTo>
                    <a:pt x="778" y="1388"/>
                    <a:pt x="1028" y="1814"/>
                    <a:pt x="1254" y="2265"/>
                  </a:cubicBezTo>
                  <a:cubicBezTo>
                    <a:pt x="1304" y="2391"/>
                    <a:pt x="1379" y="2516"/>
                    <a:pt x="1429" y="2641"/>
                  </a:cubicBezTo>
                  <a:cubicBezTo>
                    <a:pt x="1454" y="2666"/>
                    <a:pt x="1479" y="2717"/>
                    <a:pt x="1479" y="2742"/>
                  </a:cubicBezTo>
                  <a:cubicBezTo>
                    <a:pt x="1580" y="2967"/>
                    <a:pt x="1655" y="3218"/>
                    <a:pt x="1555" y="3443"/>
                  </a:cubicBezTo>
                  <a:cubicBezTo>
                    <a:pt x="2056" y="3468"/>
                    <a:pt x="2507" y="3869"/>
                    <a:pt x="2582" y="4346"/>
                  </a:cubicBezTo>
                  <a:cubicBezTo>
                    <a:pt x="2607" y="4396"/>
                    <a:pt x="2607" y="4421"/>
                    <a:pt x="2607" y="4471"/>
                  </a:cubicBezTo>
                  <a:cubicBezTo>
                    <a:pt x="2632" y="4922"/>
                    <a:pt x="2382" y="5373"/>
                    <a:pt x="1981" y="5574"/>
                  </a:cubicBezTo>
                  <a:cubicBezTo>
                    <a:pt x="1956" y="5599"/>
                    <a:pt x="1905" y="5624"/>
                    <a:pt x="1855" y="5649"/>
                  </a:cubicBezTo>
                  <a:cubicBezTo>
                    <a:pt x="1805" y="5749"/>
                    <a:pt x="1830" y="5875"/>
                    <a:pt x="1905" y="5950"/>
                  </a:cubicBezTo>
                  <a:cubicBezTo>
                    <a:pt x="1981" y="6025"/>
                    <a:pt x="2106" y="6075"/>
                    <a:pt x="2181" y="6150"/>
                  </a:cubicBezTo>
                  <a:cubicBezTo>
                    <a:pt x="2407" y="6326"/>
                    <a:pt x="2482" y="6626"/>
                    <a:pt x="2457" y="6902"/>
                  </a:cubicBezTo>
                  <a:cubicBezTo>
                    <a:pt x="2432" y="7052"/>
                    <a:pt x="2382" y="7203"/>
                    <a:pt x="2332" y="7353"/>
                  </a:cubicBezTo>
                  <a:cubicBezTo>
                    <a:pt x="2281" y="7479"/>
                    <a:pt x="2231" y="7579"/>
                    <a:pt x="2181" y="7679"/>
                  </a:cubicBezTo>
                  <a:cubicBezTo>
                    <a:pt x="2099" y="7822"/>
                    <a:pt x="1985" y="7982"/>
                    <a:pt x="1850" y="7982"/>
                  </a:cubicBezTo>
                  <a:cubicBezTo>
                    <a:pt x="1819" y="7982"/>
                    <a:pt x="1788" y="7973"/>
                    <a:pt x="1755" y="7955"/>
                  </a:cubicBezTo>
                  <a:lnTo>
                    <a:pt x="1755" y="7955"/>
                  </a:lnTo>
                  <a:cubicBezTo>
                    <a:pt x="1705" y="8230"/>
                    <a:pt x="1730" y="8506"/>
                    <a:pt x="1830" y="8782"/>
                  </a:cubicBezTo>
                  <a:cubicBezTo>
                    <a:pt x="1830" y="8832"/>
                    <a:pt x="1855" y="8882"/>
                    <a:pt x="1855" y="8957"/>
                  </a:cubicBezTo>
                  <a:cubicBezTo>
                    <a:pt x="1855" y="9007"/>
                    <a:pt x="1805" y="9083"/>
                    <a:pt x="1755" y="9108"/>
                  </a:cubicBezTo>
                  <a:cubicBezTo>
                    <a:pt x="1682" y="9144"/>
                    <a:pt x="1581" y="9168"/>
                    <a:pt x="1484" y="9168"/>
                  </a:cubicBezTo>
                  <a:cubicBezTo>
                    <a:pt x="1448" y="9168"/>
                    <a:pt x="1413" y="9164"/>
                    <a:pt x="1379" y="9158"/>
                  </a:cubicBezTo>
                  <a:cubicBezTo>
                    <a:pt x="1304" y="9383"/>
                    <a:pt x="1254" y="9609"/>
                    <a:pt x="1179" y="9809"/>
                  </a:cubicBezTo>
                  <a:cubicBezTo>
                    <a:pt x="1179" y="9834"/>
                    <a:pt x="1154" y="9859"/>
                    <a:pt x="1154" y="9859"/>
                  </a:cubicBezTo>
                  <a:cubicBezTo>
                    <a:pt x="1103" y="10010"/>
                    <a:pt x="1053" y="10160"/>
                    <a:pt x="903" y="10185"/>
                  </a:cubicBezTo>
                  <a:cubicBezTo>
                    <a:pt x="836" y="10185"/>
                    <a:pt x="769" y="10163"/>
                    <a:pt x="710" y="10163"/>
                  </a:cubicBezTo>
                  <a:cubicBezTo>
                    <a:pt x="680" y="10163"/>
                    <a:pt x="652" y="10169"/>
                    <a:pt x="627" y="10185"/>
                  </a:cubicBezTo>
                  <a:cubicBezTo>
                    <a:pt x="627" y="10210"/>
                    <a:pt x="602" y="10210"/>
                    <a:pt x="602" y="10235"/>
                  </a:cubicBezTo>
                  <a:cubicBezTo>
                    <a:pt x="602" y="10260"/>
                    <a:pt x="602" y="10286"/>
                    <a:pt x="577" y="10311"/>
                  </a:cubicBezTo>
                  <a:cubicBezTo>
                    <a:pt x="577" y="10461"/>
                    <a:pt x="552" y="10611"/>
                    <a:pt x="527" y="10762"/>
                  </a:cubicBezTo>
                  <a:cubicBezTo>
                    <a:pt x="503" y="10757"/>
                    <a:pt x="480" y="10755"/>
                    <a:pt x="456" y="10755"/>
                  </a:cubicBezTo>
                  <a:cubicBezTo>
                    <a:pt x="235" y="10755"/>
                    <a:pt x="46" y="10961"/>
                    <a:pt x="1" y="11188"/>
                  </a:cubicBezTo>
                  <a:cubicBezTo>
                    <a:pt x="176" y="11213"/>
                    <a:pt x="301" y="11288"/>
                    <a:pt x="301" y="11288"/>
                  </a:cubicBezTo>
                  <a:cubicBezTo>
                    <a:pt x="427" y="11343"/>
                    <a:pt x="535" y="11364"/>
                    <a:pt x="629" y="11364"/>
                  </a:cubicBezTo>
                  <a:cubicBezTo>
                    <a:pt x="965" y="11364"/>
                    <a:pt x="1103" y="11088"/>
                    <a:pt x="1103" y="11088"/>
                  </a:cubicBezTo>
                  <a:cubicBezTo>
                    <a:pt x="1173" y="11099"/>
                    <a:pt x="1238" y="11105"/>
                    <a:pt x="1301" y="11105"/>
                  </a:cubicBezTo>
                  <a:cubicBezTo>
                    <a:pt x="2026" y="11105"/>
                    <a:pt x="2281" y="10361"/>
                    <a:pt x="2281" y="10361"/>
                  </a:cubicBezTo>
                  <a:cubicBezTo>
                    <a:pt x="3509" y="9809"/>
                    <a:pt x="3284" y="8732"/>
                    <a:pt x="3284" y="8732"/>
                  </a:cubicBezTo>
                  <a:cubicBezTo>
                    <a:pt x="4011" y="8406"/>
                    <a:pt x="3585" y="7804"/>
                    <a:pt x="3585" y="7804"/>
                  </a:cubicBezTo>
                  <a:cubicBezTo>
                    <a:pt x="4412" y="7303"/>
                    <a:pt x="3936" y="6276"/>
                    <a:pt x="3936" y="6276"/>
                  </a:cubicBezTo>
                  <a:cubicBezTo>
                    <a:pt x="4036" y="5950"/>
                    <a:pt x="4111" y="5699"/>
                    <a:pt x="4136" y="5448"/>
                  </a:cubicBezTo>
                  <a:cubicBezTo>
                    <a:pt x="4236" y="4396"/>
                    <a:pt x="3660" y="3995"/>
                    <a:pt x="3710" y="3719"/>
                  </a:cubicBezTo>
                  <a:cubicBezTo>
                    <a:pt x="3760" y="3418"/>
                    <a:pt x="3309" y="2992"/>
                    <a:pt x="3309" y="2992"/>
                  </a:cubicBezTo>
                  <a:cubicBezTo>
                    <a:pt x="3309" y="2992"/>
                    <a:pt x="3685" y="2291"/>
                    <a:pt x="2958" y="1789"/>
                  </a:cubicBezTo>
                  <a:cubicBezTo>
                    <a:pt x="2332" y="1363"/>
                    <a:pt x="2156" y="1088"/>
                    <a:pt x="2131" y="1012"/>
                  </a:cubicBezTo>
                  <a:cubicBezTo>
                    <a:pt x="2106" y="1012"/>
                    <a:pt x="2106" y="987"/>
                    <a:pt x="2106" y="987"/>
                  </a:cubicBezTo>
                  <a:cubicBezTo>
                    <a:pt x="2013" y="302"/>
                    <a:pt x="1470" y="0"/>
                    <a:pt x="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8" name="Google Shape;2348;p43"/>
            <p:cNvSpPr/>
            <p:nvPr/>
          </p:nvSpPr>
          <p:spPr>
            <a:xfrm>
              <a:off x="1328911" y="1981145"/>
              <a:ext cx="760684" cy="1959296"/>
            </a:xfrm>
            <a:custGeom>
              <a:avLst/>
              <a:gdLst/>
              <a:ahLst/>
              <a:cxnLst/>
              <a:rect l="l" t="t" r="r" b="b"/>
              <a:pathLst>
                <a:path w="4412" h="11364" extrusionOk="0">
                  <a:moveTo>
                    <a:pt x="3494" y="0"/>
                  </a:moveTo>
                  <a:cubicBezTo>
                    <a:pt x="2957" y="0"/>
                    <a:pt x="2399" y="302"/>
                    <a:pt x="2307" y="987"/>
                  </a:cubicBezTo>
                  <a:cubicBezTo>
                    <a:pt x="2307" y="987"/>
                    <a:pt x="2307" y="1012"/>
                    <a:pt x="2307" y="1012"/>
                  </a:cubicBezTo>
                  <a:cubicBezTo>
                    <a:pt x="2257" y="1088"/>
                    <a:pt x="2081" y="1363"/>
                    <a:pt x="1455" y="1789"/>
                  </a:cubicBezTo>
                  <a:cubicBezTo>
                    <a:pt x="728" y="2291"/>
                    <a:pt x="1104" y="2992"/>
                    <a:pt x="1104" y="2992"/>
                  </a:cubicBezTo>
                  <a:cubicBezTo>
                    <a:pt x="1104" y="2992"/>
                    <a:pt x="653" y="3418"/>
                    <a:pt x="703" y="3719"/>
                  </a:cubicBezTo>
                  <a:cubicBezTo>
                    <a:pt x="753" y="3995"/>
                    <a:pt x="176" y="4396"/>
                    <a:pt x="302" y="5448"/>
                  </a:cubicBezTo>
                  <a:cubicBezTo>
                    <a:pt x="327" y="5699"/>
                    <a:pt x="377" y="5950"/>
                    <a:pt x="502" y="6276"/>
                  </a:cubicBezTo>
                  <a:cubicBezTo>
                    <a:pt x="502" y="6276"/>
                    <a:pt x="1" y="7303"/>
                    <a:pt x="828" y="7804"/>
                  </a:cubicBezTo>
                  <a:cubicBezTo>
                    <a:pt x="828" y="7804"/>
                    <a:pt x="427" y="8406"/>
                    <a:pt x="1129" y="8732"/>
                  </a:cubicBezTo>
                  <a:cubicBezTo>
                    <a:pt x="1129" y="8732"/>
                    <a:pt x="903" y="9809"/>
                    <a:pt x="2131" y="10361"/>
                  </a:cubicBezTo>
                  <a:cubicBezTo>
                    <a:pt x="2131" y="10361"/>
                    <a:pt x="2386" y="11105"/>
                    <a:pt x="3112" y="11105"/>
                  </a:cubicBezTo>
                  <a:cubicBezTo>
                    <a:pt x="3174" y="11105"/>
                    <a:pt x="3240" y="11099"/>
                    <a:pt x="3309" y="11088"/>
                  </a:cubicBezTo>
                  <a:cubicBezTo>
                    <a:pt x="3309" y="11088"/>
                    <a:pt x="3447" y="11364"/>
                    <a:pt x="3784" y="11364"/>
                  </a:cubicBezTo>
                  <a:cubicBezTo>
                    <a:pt x="3877" y="11364"/>
                    <a:pt x="3986" y="11343"/>
                    <a:pt x="4111" y="11288"/>
                  </a:cubicBezTo>
                  <a:cubicBezTo>
                    <a:pt x="4111" y="11288"/>
                    <a:pt x="4237" y="11213"/>
                    <a:pt x="4412" y="11188"/>
                  </a:cubicBezTo>
                  <a:cubicBezTo>
                    <a:pt x="4367" y="10961"/>
                    <a:pt x="4178" y="10755"/>
                    <a:pt x="3956" y="10755"/>
                  </a:cubicBezTo>
                  <a:cubicBezTo>
                    <a:pt x="3933" y="10755"/>
                    <a:pt x="3909" y="10757"/>
                    <a:pt x="3886" y="10762"/>
                  </a:cubicBezTo>
                  <a:cubicBezTo>
                    <a:pt x="3861" y="10611"/>
                    <a:pt x="3861" y="10461"/>
                    <a:pt x="3836" y="10311"/>
                  </a:cubicBezTo>
                  <a:cubicBezTo>
                    <a:pt x="3836" y="10286"/>
                    <a:pt x="3836" y="10260"/>
                    <a:pt x="3810" y="10235"/>
                  </a:cubicBezTo>
                  <a:cubicBezTo>
                    <a:pt x="3810" y="10210"/>
                    <a:pt x="3810" y="10210"/>
                    <a:pt x="3785" y="10185"/>
                  </a:cubicBezTo>
                  <a:cubicBezTo>
                    <a:pt x="3769" y="10169"/>
                    <a:pt x="3744" y="10163"/>
                    <a:pt x="3714" y="10163"/>
                  </a:cubicBezTo>
                  <a:cubicBezTo>
                    <a:pt x="3655" y="10163"/>
                    <a:pt x="3577" y="10185"/>
                    <a:pt x="3510" y="10185"/>
                  </a:cubicBezTo>
                  <a:cubicBezTo>
                    <a:pt x="3384" y="10160"/>
                    <a:pt x="3309" y="10010"/>
                    <a:pt x="3259" y="9859"/>
                  </a:cubicBezTo>
                  <a:cubicBezTo>
                    <a:pt x="3259" y="9859"/>
                    <a:pt x="3259" y="9834"/>
                    <a:pt x="3234" y="9809"/>
                  </a:cubicBezTo>
                  <a:cubicBezTo>
                    <a:pt x="3184" y="9609"/>
                    <a:pt x="3109" y="9383"/>
                    <a:pt x="3034" y="9158"/>
                  </a:cubicBezTo>
                  <a:cubicBezTo>
                    <a:pt x="3000" y="9164"/>
                    <a:pt x="2966" y="9168"/>
                    <a:pt x="2933" y="9168"/>
                  </a:cubicBezTo>
                  <a:cubicBezTo>
                    <a:pt x="2843" y="9168"/>
                    <a:pt x="2756" y="9144"/>
                    <a:pt x="2683" y="9108"/>
                  </a:cubicBezTo>
                  <a:cubicBezTo>
                    <a:pt x="2607" y="9083"/>
                    <a:pt x="2582" y="9007"/>
                    <a:pt x="2557" y="8957"/>
                  </a:cubicBezTo>
                  <a:cubicBezTo>
                    <a:pt x="2557" y="8882"/>
                    <a:pt x="2582" y="8832"/>
                    <a:pt x="2607" y="8782"/>
                  </a:cubicBezTo>
                  <a:cubicBezTo>
                    <a:pt x="2683" y="8506"/>
                    <a:pt x="2708" y="8230"/>
                    <a:pt x="2658" y="7955"/>
                  </a:cubicBezTo>
                  <a:lnTo>
                    <a:pt x="2658" y="7955"/>
                  </a:lnTo>
                  <a:cubicBezTo>
                    <a:pt x="2630" y="7973"/>
                    <a:pt x="2601" y="7982"/>
                    <a:pt x="2572" y="7982"/>
                  </a:cubicBezTo>
                  <a:cubicBezTo>
                    <a:pt x="2446" y="7982"/>
                    <a:pt x="2318" y="7822"/>
                    <a:pt x="2257" y="7679"/>
                  </a:cubicBezTo>
                  <a:cubicBezTo>
                    <a:pt x="2206" y="7579"/>
                    <a:pt x="2156" y="7479"/>
                    <a:pt x="2106" y="7353"/>
                  </a:cubicBezTo>
                  <a:cubicBezTo>
                    <a:pt x="2031" y="7203"/>
                    <a:pt x="1981" y="7052"/>
                    <a:pt x="1981" y="6902"/>
                  </a:cubicBezTo>
                  <a:cubicBezTo>
                    <a:pt x="1931" y="6626"/>
                    <a:pt x="2031" y="6326"/>
                    <a:pt x="2232" y="6150"/>
                  </a:cubicBezTo>
                  <a:cubicBezTo>
                    <a:pt x="2332" y="6075"/>
                    <a:pt x="2432" y="6025"/>
                    <a:pt x="2507" y="5950"/>
                  </a:cubicBezTo>
                  <a:cubicBezTo>
                    <a:pt x="2582" y="5875"/>
                    <a:pt x="2633" y="5749"/>
                    <a:pt x="2557" y="5649"/>
                  </a:cubicBezTo>
                  <a:cubicBezTo>
                    <a:pt x="2532" y="5624"/>
                    <a:pt x="2482" y="5599"/>
                    <a:pt x="2432" y="5574"/>
                  </a:cubicBezTo>
                  <a:cubicBezTo>
                    <a:pt x="2031" y="5373"/>
                    <a:pt x="1780" y="4922"/>
                    <a:pt x="1805" y="4471"/>
                  </a:cubicBezTo>
                  <a:cubicBezTo>
                    <a:pt x="1805" y="4421"/>
                    <a:pt x="1831" y="4396"/>
                    <a:pt x="1831" y="4346"/>
                  </a:cubicBezTo>
                  <a:cubicBezTo>
                    <a:pt x="1931" y="3869"/>
                    <a:pt x="2357" y="3468"/>
                    <a:pt x="2858" y="3443"/>
                  </a:cubicBezTo>
                  <a:cubicBezTo>
                    <a:pt x="2758" y="3218"/>
                    <a:pt x="2833" y="2967"/>
                    <a:pt x="2933" y="2742"/>
                  </a:cubicBezTo>
                  <a:cubicBezTo>
                    <a:pt x="2958" y="2717"/>
                    <a:pt x="2958" y="2666"/>
                    <a:pt x="2983" y="2641"/>
                  </a:cubicBezTo>
                  <a:cubicBezTo>
                    <a:pt x="3034" y="2516"/>
                    <a:pt x="3109" y="2391"/>
                    <a:pt x="3159" y="2265"/>
                  </a:cubicBezTo>
                  <a:cubicBezTo>
                    <a:pt x="3409" y="1814"/>
                    <a:pt x="3635" y="1388"/>
                    <a:pt x="3911" y="937"/>
                  </a:cubicBezTo>
                  <a:cubicBezTo>
                    <a:pt x="3961" y="837"/>
                    <a:pt x="4036" y="737"/>
                    <a:pt x="4086" y="636"/>
                  </a:cubicBezTo>
                  <a:cubicBezTo>
                    <a:pt x="4136" y="561"/>
                    <a:pt x="4186" y="486"/>
                    <a:pt x="4186" y="386"/>
                  </a:cubicBezTo>
                  <a:cubicBezTo>
                    <a:pt x="4186" y="311"/>
                    <a:pt x="4136" y="260"/>
                    <a:pt x="4086" y="185"/>
                  </a:cubicBezTo>
                  <a:cubicBezTo>
                    <a:pt x="4086" y="160"/>
                    <a:pt x="4061" y="135"/>
                    <a:pt x="4036" y="110"/>
                  </a:cubicBezTo>
                  <a:cubicBezTo>
                    <a:pt x="3872" y="38"/>
                    <a:pt x="3685" y="0"/>
                    <a:pt x="34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9" name="Google Shape;2349;p43"/>
            <p:cNvSpPr/>
            <p:nvPr/>
          </p:nvSpPr>
          <p:spPr>
            <a:xfrm>
              <a:off x="1315980" y="1943904"/>
              <a:ext cx="834132" cy="2026709"/>
            </a:xfrm>
            <a:custGeom>
              <a:avLst/>
              <a:gdLst/>
              <a:ahLst/>
              <a:cxnLst/>
              <a:rect l="l" t="t" r="r" b="b"/>
              <a:pathLst>
                <a:path w="4838" h="11755" fill="none" extrusionOk="0">
                  <a:moveTo>
                    <a:pt x="4838" y="1679"/>
                  </a:moveTo>
                  <a:cubicBezTo>
                    <a:pt x="4838" y="1253"/>
                    <a:pt x="4637" y="652"/>
                    <a:pt x="4362" y="426"/>
                  </a:cubicBezTo>
                  <a:cubicBezTo>
                    <a:pt x="3760" y="0"/>
                    <a:pt x="2557" y="151"/>
                    <a:pt x="2407" y="1203"/>
                  </a:cubicBezTo>
                  <a:cubicBezTo>
                    <a:pt x="2407" y="1203"/>
                    <a:pt x="2307" y="1504"/>
                    <a:pt x="1555" y="2005"/>
                  </a:cubicBezTo>
                  <a:cubicBezTo>
                    <a:pt x="828" y="2507"/>
                    <a:pt x="1204" y="3208"/>
                    <a:pt x="1204" y="3208"/>
                  </a:cubicBezTo>
                  <a:cubicBezTo>
                    <a:pt x="1204" y="3208"/>
                    <a:pt x="753" y="3634"/>
                    <a:pt x="803" y="3960"/>
                  </a:cubicBezTo>
                  <a:cubicBezTo>
                    <a:pt x="853" y="4261"/>
                    <a:pt x="1" y="4787"/>
                    <a:pt x="602" y="6492"/>
                  </a:cubicBezTo>
                  <a:cubicBezTo>
                    <a:pt x="602" y="6492"/>
                    <a:pt x="101" y="7519"/>
                    <a:pt x="928" y="8020"/>
                  </a:cubicBezTo>
                  <a:cubicBezTo>
                    <a:pt x="928" y="8020"/>
                    <a:pt x="527" y="8622"/>
                    <a:pt x="1254" y="8948"/>
                  </a:cubicBezTo>
                  <a:cubicBezTo>
                    <a:pt x="1254" y="8948"/>
                    <a:pt x="1003" y="10025"/>
                    <a:pt x="2231" y="10577"/>
                  </a:cubicBezTo>
                  <a:cubicBezTo>
                    <a:pt x="2231" y="10577"/>
                    <a:pt x="2532" y="11454"/>
                    <a:pt x="3409" y="11304"/>
                  </a:cubicBezTo>
                  <a:cubicBezTo>
                    <a:pt x="3409" y="11304"/>
                    <a:pt x="3635" y="11755"/>
                    <a:pt x="4211" y="11504"/>
                  </a:cubicBezTo>
                  <a:cubicBezTo>
                    <a:pt x="4211" y="11504"/>
                    <a:pt x="4512" y="11329"/>
                    <a:pt x="4838" y="11429"/>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0" name="Google Shape;2350;p43"/>
            <p:cNvSpPr/>
            <p:nvPr/>
          </p:nvSpPr>
          <p:spPr>
            <a:xfrm>
              <a:off x="1679077" y="2151314"/>
              <a:ext cx="272239" cy="237757"/>
            </a:xfrm>
            <a:custGeom>
              <a:avLst/>
              <a:gdLst/>
              <a:ahLst/>
              <a:cxnLst/>
              <a:rect l="l" t="t" r="r" b="b"/>
              <a:pathLst>
                <a:path w="1579" h="1379" fill="none" extrusionOk="0">
                  <a:moveTo>
                    <a:pt x="301" y="0"/>
                  </a:moveTo>
                  <a:cubicBezTo>
                    <a:pt x="301" y="0"/>
                    <a:pt x="0" y="1379"/>
                    <a:pt x="1579" y="1304"/>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1" name="Google Shape;2351;p43"/>
            <p:cNvSpPr/>
            <p:nvPr/>
          </p:nvSpPr>
          <p:spPr>
            <a:xfrm>
              <a:off x="1791316" y="2488377"/>
              <a:ext cx="358790" cy="198964"/>
            </a:xfrm>
            <a:custGeom>
              <a:avLst/>
              <a:gdLst/>
              <a:ahLst/>
              <a:cxnLst/>
              <a:rect l="l" t="t" r="r" b="b"/>
              <a:pathLst>
                <a:path w="2081" h="1154" fill="none" extrusionOk="0">
                  <a:moveTo>
                    <a:pt x="2081" y="0"/>
                  </a:moveTo>
                  <a:cubicBezTo>
                    <a:pt x="2081" y="0"/>
                    <a:pt x="1454" y="1153"/>
                    <a:pt x="1" y="827"/>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2" name="Google Shape;2352;p43"/>
            <p:cNvSpPr/>
            <p:nvPr/>
          </p:nvSpPr>
          <p:spPr>
            <a:xfrm>
              <a:off x="1765454" y="2440791"/>
              <a:ext cx="254998" cy="172930"/>
            </a:xfrm>
            <a:custGeom>
              <a:avLst/>
              <a:gdLst/>
              <a:ahLst/>
              <a:cxnLst/>
              <a:rect l="l" t="t" r="r" b="b"/>
              <a:pathLst>
                <a:path w="1479" h="1003" fill="none" extrusionOk="0">
                  <a:moveTo>
                    <a:pt x="1429" y="1003"/>
                  </a:moveTo>
                  <a:cubicBezTo>
                    <a:pt x="1429" y="1003"/>
                    <a:pt x="1479" y="176"/>
                    <a:pt x="0"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3" name="Google Shape;2353;p43"/>
            <p:cNvSpPr/>
            <p:nvPr/>
          </p:nvSpPr>
          <p:spPr>
            <a:xfrm>
              <a:off x="1454253" y="2626650"/>
              <a:ext cx="220516" cy="164309"/>
            </a:xfrm>
            <a:custGeom>
              <a:avLst/>
              <a:gdLst/>
              <a:ahLst/>
              <a:cxnLst/>
              <a:rect l="l" t="t" r="r" b="b"/>
              <a:pathLst>
                <a:path w="1279" h="953" fill="none" extrusionOk="0">
                  <a:moveTo>
                    <a:pt x="1" y="0"/>
                  </a:moveTo>
                  <a:cubicBezTo>
                    <a:pt x="1" y="0"/>
                    <a:pt x="577" y="953"/>
                    <a:pt x="1279" y="70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4" name="Google Shape;2354;p43"/>
            <p:cNvSpPr/>
            <p:nvPr/>
          </p:nvSpPr>
          <p:spPr>
            <a:xfrm>
              <a:off x="1860453" y="2669752"/>
              <a:ext cx="289653" cy="186033"/>
            </a:xfrm>
            <a:custGeom>
              <a:avLst/>
              <a:gdLst/>
              <a:ahLst/>
              <a:cxnLst/>
              <a:rect l="l" t="t" r="r" b="b"/>
              <a:pathLst>
                <a:path w="1680" h="1079" fill="none" extrusionOk="0">
                  <a:moveTo>
                    <a:pt x="1680" y="101"/>
                  </a:moveTo>
                  <a:cubicBezTo>
                    <a:pt x="1680" y="101"/>
                    <a:pt x="352" y="1"/>
                    <a:pt x="1" y="107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5" name="Google Shape;2355;p43"/>
            <p:cNvSpPr/>
            <p:nvPr/>
          </p:nvSpPr>
          <p:spPr>
            <a:xfrm>
              <a:off x="1998726" y="2721648"/>
              <a:ext cx="82241" cy="198964"/>
            </a:xfrm>
            <a:custGeom>
              <a:avLst/>
              <a:gdLst/>
              <a:ahLst/>
              <a:cxnLst/>
              <a:rect l="l" t="t" r="r" b="b"/>
              <a:pathLst>
                <a:path w="477" h="1154" fill="none" extrusionOk="0">
                  <a:moveTo>
                    <a:pt x="1" y="1"/>
                  </a:moveTo>
                  <a:cubicBezTo>
                    <a:pt x="1" y="1"/>
                    <a:pt x="477" y="402"/>
                    <a:pt x="76" y="1153"/>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6" name="Google Shape;2356;p43"/>
            <p:cNvSpPr/>
            <p:nvPr/>
          </p:nvSpPr>
          <p:spPr>
            <a:xfrm>
              <a:off x="1385117" y="2920437"/>
              <a:ext cx="324308" cy="116896"/>
            </a:xfrm>
            <a:custGeom>
              <a:avLst/>
              <a:gdLst/>
              <a:ahLst/>
              <a:cxnLst/>
              <a:rect l="l" t="t" r="r" b="b"/>
              <a:pathLst>
                <a:path w="1881" h="678" fill="none" extrusionOk="0">
                  <a:moveTo>
                    <a:pt x="1" y="0"/>
                  </a:moveTo>
                  <a:cubicBezTo>
                    <a:pt x="1" y="0"/>
                    <a:pt x="302" y="276"/>
                    <a:pt x="728" y="452"/>
                  </a:cubicBezTo>
                  <a:cubicBezTo>
                    <a:pt x="1078" y="602"/>
                    <a:pt x="1505" y="677"/>
                    <a:pt x="1880" y="50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7" name="Google Shape;2357;p43"/>
            <p:cNvSpPr/>
            <p:nvPr/>
          </p:nvSpPr>
          <p:spPr>
            <a:xfrm>
              <a:off x="1510459" y="2872852"/>
              <a:ext cx="134137" cy="125516"/>
            </a:xfrm>
            <a:custGeom>
              <a:avLst/>
              <a:gdLst/>
              <a:ahLst/>
              <a:cxnLst/>
              <a:rect l="l" t="t" r="r" b="b"/>
              <a:pathLst>
                <a:path w="778" h="728" fill="none" extrusionOk="0">
                  <a:moveTo>
                    <a:pt x="778" y="1"/>
                  </a:moveTo>
                  <a:cubicBezTo>
                    <a:pt x="778" y="1"/>
                    <a:pt x="126" y="226"/>
                    <a:pt x="1" y="72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8" name="Google Shape;2358;p43"/>
            <p:cNvSpPr/>
            <p:nvPr/>
          </p:nvSpPr>
          <p:spPr>
            <a:xfrm>
              <a:off x="1951141" y="2017351"/>
              <a:ext cx="129827" cy="147068"/>
            </a:xfrm>
            <a:custGeom>
              <a:avLst/>
              <a:gdLst/>
              <a:ahLst/>
              <a:cxnLst/>
              <a:rect l="l" t="t" r="r" b="b"/>
              <a:pathLst>
                <a:path w="753" h="853" fill="none" extrusionOk="0">
                  <a:moveTo>
                    <a:pt x="678" y="0"/>
                  </a:moveTo>
                  <a:cubicBezTo>
                    <a:pt x="678" y="0"/>
                    <a:pt x="753" y="752"/>
                    <a:pt x="1" y="85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9" name="Google Shape;2359;p43"/>
            <p:cNvSpPr/>
            <p:nvPr/>
          </p:nvSpPr>
          <p:spPr>
            <a:xfrm>
              <a:off x="1696318" y="3024056"/>
              <a:ext cx="190343" cy="224998"/>
            </a:xfrm>
            <a:custGeom>
              <a:avLst/>
              <a:gdLst/>
              <a:ahLst/>
              <a:cxnLst/>
              <a:rect l="l" t="t" r="r" b="b"/>
              <a:pathLst>
                <a:path w="1104" h="1305" fill="none" extrusionOk="0">
                  <a:moveTo>
                    <a:pt x="1103" y="1"/>
                  </a:moveTo>
                  <a:cubicBezTo>
                    <a:pt x="1103" y="1"/>
                    <a:pt x="0" y="452"/>
                    <a:pt x="176" y="1304"/>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0" name="Google Shape;2360;p43"/>
            <p:cNvSpPr/>
            <p:nvPr/>
          </p:nvSpPr>
          <p:spPr>
            <a:xfrm>
              <a:off x="1951141" y="3231466"/>
              <a:ext cx="198964" cy="142930"/>
            </a:xfrm>
            <a:custGeom>
              <a:avLst/>
              <a:gdLst/>
              <a:ahLst/>
              <a:cxnLst/>
              <a:rect l="l" t="t" r="r" b="b"/>
              <a:pathLst>
                <a:path w="1154" h="829" fill="none" extrusionOk="0">
                  <a:moveTo>
                    <a:pt x="1154" y="1"/>
                  </a:moveTo>
                  <a:cubicBezTo>
                    <a:pt x="1154" y="1"/>
                    <a:pt x="828" y="803"/>
                    <a:pt x="1" y="82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1" name="Google Shape;2361;p43"/>
            <p:cNvSpPr/>
            <p:nvPr/>
          </p:nvSpPr>
          <p:spPr>
            <a:xfrm>
              <a:off x="1532010" y="3374221"/>
              <a:ext cx="233619" cy="138447"/>
            </a:xfrm>
            <a:custGeom>
              <a:avLst/>
              <a:gdLst/>
              <a:ahLst/>
              <a:cxnLst/>
              <a:rect l="l" t="t" r="r" b="b"/>
              <a:pathLst>
                <a:path w="1355" h="803" fill="none" extrusionOk="0">
                  <a:moveTo>
                    <a:pt x="1" y="652"/>
                  </a:moveTo>
                  <a:cubicBezTo>
                    <a:pt x="1" y="652"/>
                    <a:pt x="978" y="802"/>
                    <a:pt x="1354"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2" name="Google Shape;2362;p43"/>
            <p:cNvSpPr/>
            <p:nvPr/>
          </p:nvSpPr>
          <p:spPr>
            <a:xfrm>
              <a:off x="1700628" y="3538356"/>
              <a:ext cx="285343" cy="229136"/>
            </a:xfrm>
            <a:custGeom>
              <a:avLst/>
              <a:gdLst/>
              <a:ahLst/>
              <a:cxnLst/>
              <a:rect l="l" t="t" r="r" b="b"/>
              <a:pathLst>
                <a:path w="1655" h="1329" fill="none" extrusionOk="0">
                  <a:moveTo>
                    <a:pt x="0" y="1329"/>
                  </a:moveTo>
                  <a:cubicBezTo>
                    <a:pt x="0" y="1329"/>
                    <a:pt x="1103" y="1254"/>
                    <a:pt x="1654"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3" name="Google Shape;2363;p43"/>
            <p:cNvSpPr/>
            <p:nvPr/>
          </p:nvSpPr>
          <p:spPr>
            <a:xfrm>
              <a:off x="1761144" y="3490771"/>
              <a:ext cx="77930" cy="224826"/>
            </a:xfrm>
            <a:custGeom>
              <a:avLst/>
              <a:gdLst/>
              <a:ahLst/>
              <a:cxnLst/>
              <a:rect l="l" t="t" r="r" b="b"/>
              <a:pathLst>
                <a:path w="452" h="1304" fill="none" extrusionOk="0">
                  <a:moveTo>
                    <a:pt x="251" y="1"/>
                  </a:moveTo>
                  <a:cubicBezTo>
                    <a:pt x="251" y="1"/>
                    <a:pt x="0" y="953"/>
                    <a:pt x="451" y="1304"/>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4" name="Google Shape;2364;p43"/>
            <p:cNvSpPr/>
            <p:nvPr/>
          </p:nvSpPr>
          <p:spPr>
            <a:xfrm>
              <a:off x="1968554" y="3672319"/>
              <a:ext cx="181550" cy="142758"/>
            </a:xfrm>
            <a:custGeom>
              <a:avLst/>
              <a:gdLst/>
              <a:ahLst/>
              <a:cxnLst/>
              <a:rect l="l" t="t" r="r" b="b"/>
              <a:pathLst>
                <a:path w="1053" h="828" fill="none" extrusionOk="0">
                  <a:moveTo>
                    <a:pt x="1053" y="0"/>
                  </a:moveTo>
                  <a:cubicBezTo>
                    <a:pt x="1053" y="0"/>
                    <a:pt x="0" y="101"/>
                    <a:pt x="0" y="827"/>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5" name="Google Shape;2365;p43"/>
            <p:cNvSpPr/>
            <p:nvPr/>
          </p:nvSpPr>
          <p:spPr>
            <a:xfrm>
              <a:off x="2223377" y="1952525"/>
              <a:ext cx="812580" cy="2018088"/>
            </a:xfrm>
            <a:custGeom>
              <a:avLst/>
              <a:gdLst/>
              <a:ahLst/>
              <a:cxnLst/>
              <a:rect l="l" t="t" r="r" b="b"/>
              <a:pathLst>
                <a:path w="4713" h="11705" fill="none" extrusionOk="0">
                  <a:moveTo>
                    <a:pt x="4437" y="5614"/>
                  </a:moveTo>
                  <a:cubicBezTo>
                    <a:pt x="4412" y="5865"/>
                    <a:pt x="4337" y="6116"/>
                    <a:pt x="4237" y="6442"/>
                  </a:cubicBezTo>
                  <a:cubicBezTo>
                    <a:pt x="4237" y="6442"/>
                    <a:pt x="4713" y="7469"/>
                    <a:pt x="3886" y="7970"/>
                  </a:cubicBezTo>
                  <a:cubicBezTo>
                    <a:pt x="3886" y="7970"/>
                    <a:pt x="4312" y="8572"/>
                    <a:pt x="3585" y="8898"/>
                  </a:cubicBezTo>
                  <a:cubicBezTo>
                    <a:pt x="3585" y="8898"/>
                    <a:pt x="3810" y="9975"/>
                    <a:pt x="2582" y="10527"/>
                  </a:cubicBezTo>
                  <a:cubicBezTo>
                    <a:pt x="2582" y="10527"/>
                    <a:pt x="2282" y="11404"/>
                    <a:pt x="1404" y="11254"/>
                  </a:cubicBezTo>
                  <a:cubicBezTo>
                    <a:pt x="1404" y="11254"/>
                    <a:pt x="1179" y="11705"/>
                    <a:pt x="602" y="11454"/>
                  </a:cubicBezTo>
                  <a:cubicBezTo>
                    <a:pt x="602" y="11454"/>
                    <a:pt x="477" y="11379"/>
                    <a:pt x="302" y="11354"/>
                  </a:cubicBezTo>
                  <a:cubicBezTo>
                    <a:pt x="201" y="11329"/>
                    <a:pt x="101" y="11329"/>
                    <a:pt x="1" y="11379"/>
                  </a:cubicBezTo>
                  <a:lnTo>
                    <a:pt x="1" y="1629"/>
                  </a:lnTo>
                  <a:cubicBezTo>
                    <a:pt x="1" y="1203"/>
                    <a:pt x="176" y="602"/>
                    <a:pt x="477" y="376"/>
                  </a:cubicBezTo>
                  <a:cubicBezTo>
                    <a:pt x="527" y="351"/>
                    <a:pt x="602" y="301"/>
                    <a:pt x="678" y="276"/>
                  </a:cubicBezTo>
                  <a:cubicBezTo>
                    <a:pt x="1329" y="0"/>
                    <a:pt x="2282" y="226"/>
                    <a:pt x="2407" y="1153"/>
                  </a:cubicBezTo>
                  <a:cubicBezTo>
                    <a:pt x="2407" y="1153"/>
                    <a:pt x="2407" y="1178"/>
                    <a:pt x="2432" y="1178"/>
                  </a:cubicBezTo>
                  <a:lnTo>
                    <a:pt x="2432" y="1178"/>
                  </a:lnTo>
                  <a:cubicBezTo>
                    <a:pt x="2457" y="1254"/>
                    <a:pt x="2633" y="1529"/>
                    <a:pt x="3259" y="1955"/>
                  </a:cubicBezTo>
                  <a:cubicBezTo>
                    <a:pt x="3986" y="2457"/>
                    <a:pt x="3610" y="3158"/>
                    <a:pt x="3610" y="3158"/>
                  </a:cubicBezTo>
                  <a:cubicBezTo>
                    <a:pt x="3610" y="3158"/>
                    <a:pt x="4061" y="3584"/>
                    <a:pt x="4011" y="3885"/>
                  </a:cubicBezTo>
                  <a:cubicBezTo>
                    <a:pt x="3961" y="4161"/>
                    <a:pt x="4537" y="4562"/>
                    <a:pt x="4437" y="5614"/>
                  </a:cubicBezTo>
                  <a:close/>
                </a:path>
              </a:pathLst>
            </a:custGeom>
            <a:solidFill>
              <a:srgbClr val="FFFFFF"/>
            </a:solid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6" name="Google Shape;2366;p43"/>
            <p:cNvSpPr/>
            <p:nvPr/>
          </p:nvSpPr>
          <p:spPr>
            <a:xfrm>
              <a:off x="2422166" y="2151314"/>
              <a:ext cx="246550" cy="224826"/>
            </a:xfrm>
            <a:custGeom>
              <a:avLst/>
              <a:gdLst/>
              <a:ahLst/>
              <a:cxnLst/>
              <a:rect l="l" t="t" r="r" b="b"/>
              <a:pathLst>
                <a:path w="1430" h="1304" fill="none" extrusionOk="0">
                  <a:moveTo>
                    <a:pt x="1" y="1304"/>
                  </a:moveTo>
                  <a:cubicBezTo>
                    <a:pt x="151" y="1304"/>
                    <a:pt x="277" y="1304"/>
                    <a:pt x="402" y="1278"/>
                  </a:cubicBezTo>
                  <a:cubicBezTo>
                    <a:pt x="1429" y="1128"/>
                    <a:pt x="1304" y="176"/>
                    <a:pt x="1279" y="25"/>
                  </a:cubicBezTo>
                  <a:lnTo>
                    <a:pt x="1279" y="25"/>
                  </a:lnTo>
                  <a:cubicBezTo>
                    <a:pt x="1279" y="25"/>
                    <a:pt x="1279" y="0"/>
                    <a:pt x="1279"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7" name="Google Shape;2367;p43"/>
            <p:cNvSpPr/>
            <p:nvPr/>
          </p:nvSpPr>
          <p:spPr>
            <a:xfrm>
              <a:off x="2223377" y="2488377"/>
              <a:ext cx="358963" cy="198964"/>
            </a:xfrm>
            <a:custGeom>
              <a:avLst/>
              <a:gdLst/>
              <a:ahLst/>
              <a:cxnLst/>
              <a:rect l="l" t="t" r="r" b="b"/>
              <a:pathLst>
                <a:path w="2082" h="1154" fill="none" extrusionOk="0">
                  <a:moveTo>
                    <a:pt x="1" y="0"/>
                  </a:moveTo>
                  <a:cubicBezTo>
                    <a:pt x="1" y="0"/>
                    <a:pt x="628" y="1153"/>
                    <a:pt x="2081" y="827"/>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8" name="Google Shape;2368;p43"/>
            <p:cNvSpPr/>
            <p:nvPr/>
          </p:nvSpPr>
          <p:spPr>
            <a:xfrm>
              <a:off x="2348719" y="2440791"/>
              <a:ext cx="259481" cy="172930"/>
            </a:xfrm>
            <a:custGeom>
              <a:avLst/>
              <a:gdLst/>
              <a:ahLst/>
              <a:cxnLst/>
              <a:rect l="l" t="t" r="r" b="b"/>
              <a:pathLst>
                <a:path w="1505" h="1003" fill="none" extrusionOk="0">
                  <a:moveTo>
                    <a:pt x="76" y="1003"/>
                  </a:moveTo>
                  <a:cubicBezTo>
                    <a:pt x="76" y="1003"/>
                    <a:pt x="1" y="176"/>
                    <a:pt x="1505"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43"/>
            <p:cNvSpPr/>
            <p:nvPr/>
          </p:nvSpPr>
          <p:spPr>
            <a:xfrm>
              <a:off x="2694403" y="2626650"/>
              <a:ext cx="220516" cy="164309"/>
            </a:xfrm>
            <a:custGeom>
              <a:avLst/>
              <a:gdLst/>
              <a:ahLst/>
              <a:cxnLst/>
              <a:rect l="l" t="t" r="r" b="b"/>
              <a:pathLst>
                <a:path w="1279" h="953" fill="none" extrusionOk="0">
                  <a:moveTo>
                    <a:pt x="1279" y="0"/>
                  </a:moveTo>
                  <a:cubicBezTo>
                    <a:pt x="1279" y="0"/>
                    <a:pt x="728" y="953"/>
                    <a:pt x="1" y="70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0" name="Google Shape;2370;p43"/>
            <p:cNvSpPr/>
            <p:nvPr/>
          </p:nvSpPr>
          <p:spPr>
            <a:xfrm>
              <a:off x="2668541" y="2501307"/>
              <a:ext cx="177240" cy="73620"/>
            </a:xfrm>
            <a:custGeom>
              <a:avLst/>
              <a:gdLst/>
              <a:ahLst/>
              <a:cxnLst/>
              <a:rect l="l" t="t" r="r" b="b"/>
              <a:pathLst>
                <a:path w="1028" h="427" fill="none" extrusionOk="0">
                  <a:moveTo>
                    <a:pt x="1028" y="0"/>
                  </a:moveTo>
                  <a:cubicBezTo>
                    <a:pt x="1028" y="0"/>
                    <a:pt x="652" y="426"/>
                    <a:pt x="0" y="76"/>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1" name="Google Shape;2371;p43"/>
            <p:cNvSpPr/>
            <p:nvPr/>
          </p:nvSpPr>
          <p:spPr>
            <a:xfrm>
              <a:off x="2223377" y="2669752"/>
              <a:ext cx="285515" cy="186033"/>
            </a:xfrm>
            <a:custGeom>
              <a:avLst/>
              <a:gdLst/>
              <a:ahLst/>
              <a:cxnLst/>
              <a:rect l="l" t="t" r="r" b="b"/>
              <a:pathLst>
                <a:path w="1656" h="1079" fill="none" extrusionOk="0">
                  <a:moveTo>
                    <a:pt x="1" y="101"/>
                  </a:moveTo>
                  <a:cubicBezTo>
                    <a:pt x="1" y="101"/>
                    <a:pt x="1329" y="1"/>
                    <a:pt x="1655" y="107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2" name="Google Shape;2372;p43"/>
            <p:cNvSpPr/>
            <p:nvPr/>
          </p:nvSpPr>
          <p:spPr>
            <a:xfrm>
              <a:off x="2288203" y="2721648"/>
              <a:ext cx="86723" cy="198964"/>
            </a:xfrm>
            <a:custGeom>
              <a:avLst/>
              <a:gdLst/>
              <a:ahLst/>
              <a:cxnLst/>
              <a:rect l="l" t="t" r="r" b="b"/>
              <a:pathLst>
                <a:path w="503" h="1154" fill="none" extrusionOk="0">
                  <a:moveTo>
                    <a:pt x="502" y="1"/>
                  </a:moveTo>
                  <a:cubicBezTo>
                    <a:pt x="502" y="1"/>
                    <a:pt x="1" y="402"/>
                    <a:pt x="427" y="1153"/>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3" name="Google Shape;2373;p43"/>
            <p:cNvSpPr/>
            <p:nvPr/>
          </p:nvSpPr>
          <p:spPr>
            <a:xfrm>
              <a:off x="2664231" y="2920437"/>
              <a:ext cx="324308" cy="116896"/>
            </a:xfrm>
            <a:custGeom>
              <a:avLst/>
              <a:gdLst/>
              <a:ahLst/>
              <a:cxnLst/>
              <a:rect l="l" t="t" r="r" b="b"/>
              <a:pathLst>
                <a:path w="1881" h="678" fill="none" extrusionOk="0">
                  <a:moveTo>
                    <a:pt x="1880" y="0"/>
                  </a:moveTo>
                  <a:cubicBezTo>
                    <a:pt x="1880" y="0"/>
                    <a:pt x="1554" y="276"/>
                    <a:pt x="1128" y="452"/>
                  </a:cubicBezTo>
                  <a:cubicBezTo>
                    <a:pt x="777" y="602"/>
                    <a:pt x="376" y="677"/>
                    <a:pt x="0" y="50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4" name="Google Shape;2374;p43"/>
            <p:cNvSpPr/>
            <p:nvPr/>
          </p:nvSpPr>
          <p:spPr>
            <a:xfrm>
              <a:off x="2729057" y="2872852"/>
              <a:ext cx="129827" cy="125516"/>
            </a:xfrm>
            <a:custGeom>
              <a:avLst/>
              <a:gdLst/>
              <a:ahLst/>
              <a:cxnLst/>
              <a:rect l="l" t="t" r="r" b="b"/>
              <a:pathLst>
                <a:path w="753" h="728" fill="none" extrusionOk="0">
                  <a:moveTo>
                    <a:pt x="0" y="1"/>
                  </a:moveTo>
                  <a:cubicBezTo>
                    <a:pt x="0" y="1"/>
                    <a:pt x="652" y="226"/>
                    <a:pt x="752" y="72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5" name="Google Shape;2375;p43"/>
            <p:cNvSpPr/>
            <p:nvPr/>
          </p:nvSpPr>
          <p:spPr>
            <a:xfrm>
              <a:off x="2292513" y="2017351"/>
              <a:ext cx="129827" cy="147068"/>
            </a:xfrm>
            <a:custGeom>
              <a:avLst/>
              <a:gdLst/>
              <a:ahLst/>
              <a:cxnLst/>
              <a:rect l="l" t="t" r="r" b="b"/>
              <a:pathLst>
                <a:path w="753" h="853" fill="none" extrusionOk="0">
                  <a:moveTo>
                    <a:pt x="76" y="0"/>
                  </a:moveTo>
                  <a:cubicBezTo>
                    <a:pt x="76" y="0"/>
                    <a:pt x="1" y="752"/>
                    <a:pt x="753" y="85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6" name="Google Shape;2376;p43"/>
            <p:cNvSpPr/>
            <p:nvPr/>
          </p:nvSpPr>
          <p:spPr>
            <a:xfrm>
              <a:off x="2387684" y="3171122"/>
              <a:ext cx="574823" cy="177240"/>
            </a:xfrm>
            <a:custGeom>
              <a:avLst/>
              <a:gdLst/>
              <a:ahLst/>
              <a:cxnLst/>
              <a:rect l="l" t="t" r="r" b="b"/>
              <a:pathLst>
                <a:path w="3334" h="1028" fill="none" extrusionOk="0">
                  <a:moveTo>
                    <a:pt x="3334" y="0"/>
                  </a:moveTo>
                  <a:cubicBezTo>
                    <a:pt x="3334" y="0"/>
                    <a:pt x="1730" y="1028"/>
                    <a:pt x="0"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7" name="Google Shape;2377;p43"/>
            <p:cNvSpPr/>
            <p:nvPr/>
          </p:nvSpPr>
          <p:spPr>
            <a:xfrm>
              <a:off x="2482682" y="3024056"/>
              <a:ext cx="190343" cy="224998"/>
            </a:xfrm>
            <a:custGeom>
              <a:avLst/>
              <a:gdLst/>
              <a:ahLst/>
              <a:cxnLst/>
              <a:rect l="l" t="t" r="r" b="b"/>
              <a:pathLst>
                <a:path w="1104" h="1305" fill="none" extrusionOk="0">
                  <a:moveTo>
                    <a:pt x="1" y="1"/>
                  </a:moveTo>
                  <a:cubicBezTo>
                    <a:pt x="1" y="1"/>
                    <a:pt x="1103" y="452"/>
                    <a:pt x="928" y="1304"/>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8" name="Google Shape;2378;p43"/>
            <p:cNvSpPr/>
            <p:nvPr/>
          </p:nvSpPr>
          <p:spPr>
            <a:xfrm>
              <a:off x="2223377" y="3231466"/>
              <a:ext cx="198964" cy="142930"/>
            </a:xfrm>
            <a:custGeom>
              <a:avLst/>
              <a:gdLst/>
              <a:ahLst/>
              <a:cxnLst/>
              <a:rect l="l" t="t" r="r" b="b"/>
              <a:pathLst>
                <a:path w="1154" h="829" fill="none" extrusionOk="0">
                  <a:moveTo>
                    <a:pt x="1" y="1"/>
                  </a:moveTo>
                  <a:cubicBezTo>
                    <a:pt x="1" y="1"/>
                    <a:pt x="302" y="803"/>
                    <a:pt x="1154" y="82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9" name="Google Shape;2379;p43"/>
            <p:cNvSpPr/>
            <p:nvPr/>
          </p:nvSpPr>
          <p:spPr>
            <a:xfrm>
              <a:off x="2608025" y="3374221"/>
              <a:ext cx="233447" cy="138447"/>
            </a:xfrm>
            <a:custGeom>
              <a:avLst/>
              <a:gdLst/>
              <a:ahLst/>
              <a:cxnLst/>
              <a:rect l="l" t="t" r="r" b="b"/>
              <a:pathLst>
                <a:path w="1354" h="803" fill="none" extrusionOk="0">
                  <a:moveTo>
                    <a:pt x="1354" y="652"/>
                  </a:moveTo>
                  <a:cubicBezTo>
                    <a:pt x="1354" y="652"/>
                    <a:pt x="351" y="802"/>
                    <a:pt x="1"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0" name="Google Shape;2380;p43"/>
            <p:cNvSpPr/>
            <p:nvPr/>
          </p:nvSpPr>
          <p:spPr>
            <a:xfrm>
              <a:off x="2387684" y="3538356"/>
              <a:ext cx="281032" cy="229136"/>
            </a:xfrm>
            <a:custGeom>
              <a:avLst/>
              <a:gdLst/>
              <a:ahLst/>
              <a:cxnLst/>
              <a:rect l="l" t="t" r="r" b="b"/>
              <a:pathLst>
                <a:path w="1630" h="1329" fill="none" extrusionOk="0">
                  <a:moveTo>
                    <a:pt x="1629" y="1329"/>
                  </a:moveTo>
                  <a:cubicBezTo>
                    <a:pt x="1629" y="1329"/>
                    <a:pt x="552" y="1254"/>
                    <a:pt x="0"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1" name="Google Shape;2381;p43"/>
            <p:cNvSpPr/>
            <p:nvPr/>
          </p:nvSpPr>
          <p:spPr>
            <a:xfrm>
              <a:off x="2530268" y="3490771"/>
              <a:ext cx="77930" cy="224826"/>
            </a:xfrm>
            <a:custGeom>
              <a:avLst/>
              <a:gdLst/>
              <a:ahLst/>
              <a:cxnLst/>
              <a:rect l="l" t="t" r="r" b="b"/>
              <a:pathLst>
                <a:path w="452" h="1304" fill="none" extrusionOk="0">
                  <a:moveTo>
                    <a:pt x="201" y="1"/>
                  </a:moveTo>
                  <a:cubicBezTo>
                    <a:pt x="201" y="1"/>
                    <a:pt x="452" y="953"/>
                    <a:pt x="0" y="1304"/>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2" name="Google Shape;2382;p43"/>
            <p:cNvSpPr/>
            <p:nvPr/>
          </p:nvSpPr>
          <p:spPr>
            <a:xfrm>
              <a:off x="2223377" y="3672319"/>
              <a:ext cx="177412" cy="142758"/>
            </a:xfrm>
            <a:custGeom>
              <a:avLst/>
              <a:gdLst/>
              <a:ahLst/>
              <a:cxnLst/>
              <a:rect l="l" t="t" r="r" b="b"/>
              <a:pathLst>
                <a:path w="1029" h="828" fill="none" extrusionOk="0">
                  <a:moveTo>
                    <a:pt x="1" y="0"/>
                  </a:moveTo>
                  <a:cubicBezTo>
                    <a:pt x="1" y="0"/>
                    <a:pt x="1029" y="101"/>
                    <a:pt x="1029" y="827"/>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2383" name="Google Shape;2383;p43"/>
          <p:cNvCxnSpPr/>
          <p:nvPr/>
        </p:nvCxnSpPr>
        <p:spPr>
          <a:xfrm>
            <a:off x="2615200" y="1728975"/>
            <a:ext cx="1702800" cy="6201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384" name="Google Shape;2384;p43"/>
          <p:cNvCxnSpPr/>
          <p:nvPr/>
        </p:nvCxnSpPr>
        <p:spPr>
          <a:xfrm flipH="1">
            <a:off x="4839525" y="1720275"/>
            <a:ext cx="1702800" cy="6291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385" name="Google Shape;2385;p43"/>
          <p:cNvCxnSpPr/>
          <p:nvPr/>
        </p:nvCxnSpPr>
        <p:spPr>
          <a:xfrm rot="10800000" flipH="1">
            <a:off x="2615200" y="3610850"/>
            <a:ext cx="1702800" cy="5943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386" name="Google Shape;2386;p43"/>
          <p:cNvCxnSpPr/>
          <p:nvPr/>
        </p:nvCxnSpPr>
        <p:spPr>
          <a:xfrm rot="10800000">
            <a:off x="4839525" y="3610875"/>
            <a:ext cx="1702800" cy="576900"/>
          </a:xfrm>
          <a:prstGeom prst="bentConnector3">
            <a:avLst>
              <a:gd name="adj1" fmla="val 50000"/>
            </a:avLst>
          </a:prstGeom>
          <a:noFill/>
          <a:ln w="19050" cap="flat" cmpd="sng">
            <a:solidFill>
              <a:schemeClr val="dk2"/>
            </a:solidFill>
            <a:prstDash val="solid"/>
            <a:round/>
            <a:headEnd type="none" w="med" len="med"/>
            <a:tailEnd type="oval" w="med" len="med"/>
          </a:ln>
        </p:spPr>
      </p:cxnSp>
      <p:sp>
        <p:nvSpPr>
          <p:cNvPr id="2387" name="Google Shape;2387;p43"/>
          <p:cNvSpPr txBox="1"/>
          <p:nvPr/>
        </p:nvSpPr>
        <p:spPr>
          <a:xfrm>
            <a:off x="719994" y="2027492"/>
            <a:ext cx="1751700" cy="645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600">
                <a:solidFill>
                  <a:schemeClr val="dk1"/>
                </a:solidFill>
                <a:latin typeface="Roboto"/>
                <a:ea typeface="Roboto"/>
                <a:cs typeface="Roboto"/>
                <a:sym typeface="Roboto"/>
              </a:rPr>
              <a:t>Despite being red, Mars is a cold place</a:t>
            </a:r>
            <a:endParaRPr sz="1600" dirty="0">
              <a:solidFill>
                <a:schemeClr val="dk1"/>
              </a:solidFill>
              <a:latin typeface="Roboto"/>
              <a:ea typeface="Roboto"/>
              <a:cs typeface="Roboto"/>
              <a:sym typeface="Roboto"/>
            </a:endParaRPr>
          </a:p>
        </p:txBody>
      </p:sp>
      <p:sp>
        <p:nvSpPr>
          <p:cNvPr id="2388" name="Google Shape;2388;p43"/>
          <p:cNvSpPr txBox="1"/>
          <p:nvPr/>
        </p:nvSpPr>
        <p:spPr>
          <a:xfrm>
            <a:off x="720000" y="1546450"/>
            <a:ext cx="1751700" cy="316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2400">
                <a:solidFill>
                  <a:schemeClr val="dk2"/>
                </a:solidFill>
                <a:latin typeface="Bebas Neue"/>
                <a:ea typeface="Bebas Neue"/>
                <a:cs typeface="Bebas Neue"/>
                <a:sym typeface="Bebas Neue"/>
              </a:rPr>
              <a:t>MARS</a:t>
            </a:r>
            <a:endParaRPr sz="2400" dirty="0">
              <a:solidFill>
                <a:schemeClr val="dk2"/>
              </a:solidFill>
              <a:latin typeface="Bebas Neue"/>
              <a:ea typeface="Bebas Neue"/>
              <a:cs typeface="Bebas Neue"/>
              <a:sym typeface="Bebas Neue"/>
            </a:endParaRPr>
          </a:p>
        </p:txBody>
      </p:sp>
      <p:sp>
        <p:nvSpPr>
          <p:cNvPr id="2389" name="Google Shape;2389;p43"/>
          <p:cNvSpPr txBox="1"/>
          <p:nvPr/>
        </p:nvSpPr>
        <p:spPr>
          <a:xfrm>
            <a:off x="719994" y="3862092"/>
            <a:ext cx="1751700" cy="645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600">
                <a:solidFill>
                  <a:schemeClr val="dk1"/>
                </a:solidFill>
                <a:latin typeface="Roboto"/>
                <a:ea typeface="Roboto"/>
                <a:cs typeface="Roboto"/>
                <a:sym typeface="Roboto"/>
              </a:rPr>
              <a:t>Yes, Saturn is the ringed one. It’s a gas giant</a:t>
            </a:r>
            <a:endParaRPr sz="1600" dirty="0">
              <a:solidFill>
                <a:schemeClr val="dk1"/>
              </a:solidFill>
              <a:latin typeface="Roboto"/>
              <a:ea typeface="Roboto"/>
              <a:cs typeface="Roboto"/>
              <a:sym typeface="Roboto"/>
            </a:endParaRPr>
          </a:p>
        </p:txBody>
      </p:sp>
      <p:sp>
        <p:nvSpPr>
          <p:cNvPr id="2390" name="Google Shape;2390;p43"/>
          <p:cNvSpPr txBox="1"/>
          <p:nvPr/>
        </p:nvSpPr>
        <p:spPr>
          <a:xfrm>
            <a:off x="720000" y="3381050"/>
            <a:ext cx="1751700" cy="316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2400">
                <a:solidFill>
                  <a:schemeClr val="dk2"/>
                </a:solidFill>
                <a:latin typeface="Bebas Neue"/>
                <a:ea typeface="Bebas Neue"/>
                <a:cs typeface="Bebas Neue"/>
                <a:sym typeface="Bebas Neue"/>
              </a:rPr>
              <a:t>SATURN</a:t>
            </a:r>
            <a:endParaRPr sz="2400" dirty="0">
              <a:solidFill>
                <a:schemeClr val="dk2"/>
              </a:solidFill>
              <a:latin typeface="Bebas Neue"/>
              <a:ea typeface="Bebas Neue"/>
              <a:cs typeface="Bebas Neue"/>
              <a:sym typeface="Bebas Neue"/>
            </a:endParaRPr>
          </a:p>
        </p:txBody>
      </p:sp>
      <p:sp>
        <p:nvSpPr>
          <p:cNvPr id="2391" name="Google Shape;2391;p43"/>
          <p:cNvSpPr txBox="1"/>
          <p:nvPr/>
        </p:nvSpPr>
        <p:spPr>
          <a:xfrm>
            <a:off x="6670294" y="2027492"/>
            <a:ext cx="1751700" cy="645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Roboto"/>
                <a:ea typeface="Roboto"/>
                <a:cs typeface="Roboto"/>
                <a:sym typeface="Roboto"/>
              </a:rPr>
              <a:t>It’s a gas giant and the biggest planet in the Solar System</a:t>
            </a:r>
            <a:endParaRPr sz="1600" dirty="0">
              <a:solidFill>
                <a:schemeClr val="dk1"/>
              </a:solidFill>
              <a:latin typeface="Roboto"/>
              <a:ea typeface="Roboto"/>
              <a:cs typeface="Roboto"/>
              <a:sym typeface="Roboto"/>
            </a:endParaRPr>
          </a:p>
        </p:txBody>
      </p:sp>
      <p:sp>
        <p:nvSpPr>
          <p:cNvPr id="2392" name="Google Shape;2392;p43"/>
          <p:cNvSpPr txBox="1"/>
          <p:nvPr/>
        </p:nvSpPr>
        <p:spPr>
          <a:xfrm>
            <a:off x="6670300" y="1546450"/>
            <a:ext cx="1751700" cy="3168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400">
                <a:solidFill>
                  <a:schemeClr val="dk2"/>
                </a:solidFill>
                <a:latin typeface="Bebas Neue"/>
                <a:ea typeface="Bebas Neue"/>
                <a:cs typeface="Bebas Neue"/>
                <a:sym typeface="Bebas Neue"/>
              </a:rPr>
              <a:t>JUPITER</a:t>
            </a:r>
            <a:endParaRPr sz="2400" dirty="0">
              <a:solidFill>
                <a:schemeClr val="dk2"/>
              </a:solidFill>
              <a:latin typeface="Bebas Neue"/>
              <a:ea typeface="Bebas Neue"/>
              <a:cs typeface="Bebas Neue"/>
              <a:sym typeface="Bebas Neue"/>
            </a:endParaRPr>
          </a:p>
        </p:txBody>
      </p:sp>
      <p:sp>
        <p:nvSpPr>
          <p:cNvPr id="2393" name="Google Shape;2393;p43"/>
          <p:cNvSpPr txBox="1"/>
          <p:nvPr/>
        </p:nvSpPr>
        <p:spPr>
          <a:xfrm>
            <a:off x="6670294" y="3862092"/>
            <a:ext cx="1751700" cy="645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Roboto"/>
                <a:ea typeface="Roboto"/>
                <a:cs typeface="Roboto"/>
                <a:sym typeface="Roboto"/>
              </a:rPr>
              <a:t>It’s the closest planet to the Sun and the smallest</a:t>
            </a:r>
            <a:endParaRPr sz="1600" dirty="0">
              <a:solidFill>
                <a:schemeClr val="dk1"/>
              </a:solidFill>
              <a:latin typeface="Roboto"/>
              <a:ea typeface="Roboto"/>
              <a:cs typeface="Roboto"/>
              <a:sym typeface="Roboto"/>
            </a:endParaRPr>
          </a:p>
        </p:txBody>
      </p:sp>
      <p:sp>
        <p:nvSpPr>
          <p:cNvPr id="2394" name="Google Shape;2394;p43"/>
          <p:cNvSpPr txBox="1"/>
          <p:nvPr/>
        </p:nvSpPr>
        <p:spPr>
          <a:xfrm>
            <a:off x="6670300" y="3381050"/>
            <a:ext cx="1751700" cy="3168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400">
                <a:solidFill>
                  <a:schemeClr val="dk2"/>
                </a:solidFill>
                <a:latin typeface="Bebas Neue"/>
                <a:ea typeface="Bebas Neue"/>
                <a:cs typeface="Bebas Neue"/>
                <a:sym typeface="Bebas Neue"/>
              </a:rPr>
              <a:t>MERCURY</a:t>
            </a:r>
            <a:endParaRPr sz="2400" dirty="0">
              <a:solidFill>
                <a:schemeClr val="dk2"/>
              </a:solidFill>
              <a:latin typeface="Bebas Neue"/>
              <a:ea typeface="Bebas Neue"/>
              <a:cs typeface="Bebas Neue"/>
              <a:sym typeface="Bebas Neue"/>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98"/>
        <p:cNvGrpSpPr/>
        <p:nvPr/>
      </p:nvGrpSpPr>
      <p:grpSpPr>
        <a:xfrm>
          <a:off x="0" y="0"/>
          <a:ext cx="0" cy="0"/>
          <a:chOff x="0" y="0"/>
          <a:chExt cx="0" cy="0"/>
        </a:xfrm>
      </p:grpSpPr>
      <p:sp>
        <p:nvSpPr>
          <p:cNvPr id="2399" name="Google Shape;2399;p44"/>
          <p:cNvSpPr txBox="1">
            <a:spLocks noGrp="1"/>
          </p:cNvSpPr>
          <p:nvPr>
            <p:ph type="title"/>
          </p:nvPr>
        </p:nvSpPr>
        <p:spPr>
          <a:xfrm>
            <a:off x="2034450" y="1795800"/>
            <a:ext cx="5075100" cy="1187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7200"/>
              <a:t>4,498,300,000</a:t>
            </a:r>
            <a:endParaRPr sz="7200" dirty="0"/>
          </a:p>
        </p:txBody>
      </p:sp>
      <p:sp>
        <p:nvSpPr>
          <p:cNvPr id="2400" name="Google Shape;2400;p44"/>
          <p:cNvSpPr txBox="1">
            <a:spLocks noGrp="1"/>
          </p:cNvSpPr>
          <p:nvPr>
            <p:ph type="subTitle" idx="1"/>
          </p:nvPr>
        </p:nvSpPr>
        <p:spPr>
          <a:xfrm>
            <a:off x="2034450" y="2983500"/>
            <a:ext cx="5075100" cy="364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1600"/>
              <a:t>Big numbers catch your audience’s attention</a:t>
            </a:r>
            <a:endParaRPr sz="16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04"/>
        <p:cNvGrpSpPr/>
        <p:nvPr/>
      </p:nvGrpSpPr>
      <p:grpSpPr>
        <a:xfrm>
          <a:off x="0" y="0"/>
          <a:ext cx="0" cy="0"/>
          <a:chOff x="0" y="0"/>
          <a:chExt cx="0" cy="0"/>
        </a:xfrm>
      </p:grpSpPr>
      <p:sp>
        <p:nvSpPr>
          <p:cNvPr id="2405" name="Google Shape;2405;p4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TIMELINE</a:t>
            </a:r>
            <a:endParaRPr dirty="0"/>
          </a:p>
        </p:txBody>
      </p:sp>
      <p:grpSp>
        <p:nvGrpSpPr>
          <p:cNvPr id="2406" name="Google Shape;2406;p45"/>
          <p:cNvGrpSpPr/>
          <p:nvPr/>
        </p:nvGrpSpPr>
        <p:grpSpPr>
          <a:xfrm>
            <a:off x="1988314" y="2550571"/>
            <a:ext cx="5188580" cy="979579"/>
            <a:chOff x="1977714" y="2446347"/>
            <a:chExt cx="5188580" cy="979579"/>
          </a:xfrm>
        </p:grpSpPr>
        <p:sp>
          <p:nvSpPr>
            <p:cNvPr id="2407" name="Google Shape;2407;p45"/>
            <p:cNvSpPr/>
            <p:nvPr/>
          </p:nvSpPr>
          <p:spPr>
            <a:xfrm rot="-5400000">
              <a:off x="3965014" y="459046"/>
              <a:ext cx="979579" cy="4954179"/>
            </a:xfrm>
            <a:custGeom>
              <a:avLst/>
              <a:gdLst/>
              <a:ahLst/>
              <a:cxnLst/>
              <a:rect l="l" t="t" r="r" b="b"/>
              <a:pathLst>
                <a:path w="3560" h="6367" fill="none" extrusionOk="0">
                  <a:moveTo>
                    <a:pt x="3559" y="6366"/>
                  </a:moveTo>
                  <a:lnTo>
                    <a:pt x="0" y="6366"/>
                  </a:lnTo>
                  <a:lnTo>
                    <a:pt x="0" y="0"/>
                  </a:lnTo>
                  <a:lnTo>
                    <a:pt x="3559" y="0"/>
                  </a:lnTo>
                  <a:close/>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8" name="Google Shape;2408;p45"/>
            <p:cNvSpPr/>
            <p:nvPr/>
          </p:nvSpPr>
          <p:spPr>
            <a:xfrm rot="-5400000">
              <a:off x="6786704" y="2818783"/>
              <a:ext cx="524464" cy="234716"/>
            </a:xfrm>
            <a:custGeom>
              <a:avLst/>
              <a:gdLst/>
              <a:ahLst/>
              <a:cxnLst/>
              <a:rect l="l" t="t" r="r" b="b"/>
              <a:pathLst>
                <a:path w="1906" h="853" fill="none" extrusionOk="0">
                  <a:moveTo>
                    <a:pt x="1905" y="853"/>
                  </a:moveTo>
                  <a:lnTo>
                    <a:pt x="0" y="853"/>
                  </a:lnTo>
                  <a:lnTo>
                    <a:pt x="0" y="0"/>
                  </a:lnTo>
                  <a:lnTo>
                    <a:pt x="1905" y="0"/>
                  </a:lnTo>
                  <a:close/>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9" name="Google Shape;2409;p45"/>
            <p:cNvSpPr/>
            <p:nvPr/>
          </p:nvSpPr>
          <p:spPr>
            <a:xfrm rot="-5400000">
              <a:off x="6259221" y="2767049"/>
              <a:ext cx="772663" cy="338178"/>
            </a:xfrm>
            <a:custGeom>
              <a:avLst/>
              <a:gdLst/>
              <a:ahLst/>
              <a:cxnLst/>
              <a:rect l="l" t="t" r="r" b="b"/>
              <a:pathLst>
                <a:path w="2808" h="1229" extrusionOk="0">
                  <a:moveTo>
                    <a:pt x="0" y="0"/>
                  </a:moveTo>
                  <a:lnTo>
                    <a:pt x="0" y="1228"/>
                  </a:lnTo>
                  <a:lnTo>
                    <a:pt x="2807" y="1228"/>
                  </a:lnTo>
                  <a:lnTo>
                    <a:pt x="28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0" name="Google Shape;2410;p45"/>
            <p:cNvSpPr/>
            <p:nvPr/>
          </p:nvSpPr>
          <p:spPr>
            <a:xfrm rot="-5400000">
              <a:off x="5859138" y="2767049"/>
              <a:ext cx="772663" cy="338178"/>
            </a:xfrm>
            <a:custGeom>
              <a:avLst/>
              <a:gdLst/>
              <a:ahLst/>
              <a:cxnLst/>
              <a:rect l="l" t="t" r="r" b="b"/>
              <a:pathLst>
                <a:path w="2808" h="1229" extrusionOk="0">
                  <a:moveTo>
                    <a:pt x="0" y="1"/>
                  </a:moveTo>
                  <a:lnTo>
                    <a:pt x="0" y="1229"/>
                  </a:lnTo>
                  <a:lnTo>
                    <a:pt x="2807" y="1229"/>
                  </a:lnTo>
                  <a:lnTo>
                    <a:pt x="2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1" name="Google Shape;2411;p45"/>
            <p:cNvSpPr/>
            <p:nvPr/>
          </p:nvSpPr>
          <p:spPr>
            <a:xfrm rot="-5400000">
              <a:off x="5455754" y="2763472"/>
              <a:ext cx="772663" cy="345332"/>
            </a:xfrm>
            <a:custGeom>
              <a:avLst/>
              <a:gdLst/>
              <a:ahLst/>
              <a:cxnLst/>
              <a:rect l="l" t="t" r="r" b="b"/>
              <a:pathLst>
                <a:path w="2808" h="1255" extrusionOk="0">
                  <a:moveTo>
                    <a:pt x="0" y="1"/>
                  </a:moveTo>
                  <a:lnTo>
                    <a:pt x="0" y="1254"/>
                  </a:lnTo>
                  <a:lnTo>
                    <a:pt x="2807" y="1254"/>
                  </a:lnTo>
                  <a:lnTo>
                    <a:pt x="2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2" name="Google Shape;2412;p45"/>
            <p:cNvSpPr/>
            <p:nvPr/>
          </p:nvSpPr>
          <p:spPr>
            <a:xfrm rot="-5400000">
              <a:off x="5052370" y="2767049"/>
              <a:ext cx="772663" cy="338178"/>
            </a:xfrm>
            <a:custGeom>
              <a:avLst/>
              <a:gdLst/>
              <a:ahLst/>
              <a:cxnLst/>
              <a:rect l="l" t="t" r="r" b="b"/>
              <a:pathLst>
                <a:path w="2808" h="1229" extrusionOk="0">
                  <a:moveTo>
                    <a:pt x="0" y="0"/>
                  </a:moveTo>
                  <a:lnTo>
                    <a:pt x="0" y="1228"/>
                  </a:lnTo>
                  <a:lnTo>
                    <a:pt x="2807" y="1228"/>
                  </a:lnTo>
                  <a:lnTo>
                    <a:pt x="28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3" name="Google Shape;2413;p45"/>
            <p:cNvSpPr/>
            <p:nvPr/>
          </p:nvSpPr>
          <p:spPr>
            <a:xfrm rot="-5400000">
              <a:off x="4652570" y="2767049"/>
              <a:ext cx="772663" cy="338178"/>
            </a:xfrm>
            <a:custGeom>
              <a:avLst/>
              <a:gdLst/>
              <a:ahLst/>
              <a:cxnLst/>
              <a:rect l="l" t="t" r="r" b="b"/>
              <a:pathLst>
                <a:path w="2808" h="1229" extrusionOk="0">
                  <a:moveTo>
                    <a:pt x="0" y="0"/>
                  </a:moveTo>
                  <a:lnTo>
                    <a:pt x="0" y="1228"/>
                  </a:lnTo>
                  <a:lnTo>
                    <a:pt x="2807" y="1228"/>
                  </a:lnTo>
                  <a:lnTo>
                    <a:pt x="28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4" name="Google Shape;2414;p45"/>
            <p:cNvSpPr/>
            <p:nvPr/>
          </p:nvSpPr>
          <p:spPr>
            <a:xfrm rot="-5400000">
              <a:off x="4252770" y="2767049"/>
              <a:ext cx="772663" cy="338178"/>
            </a:xfrm>
            <a:custGeom>
              <a:avLst/>
              <a:gdLst/>
              <a:ahLst/>
              <a:cxnLst/>
              <a:rect l="l" t="t" r="r" b="b"/>
              <a:pathLst>
                <a:path w="2808" h="1229" extrusionOk="0">
                  <a:moveTo>
                    <a:pt x="0" y="0"/>
                  </a:moveTo>
                  <a:lnTo>
                    <a:pt x="0" y="1228"/>
                  </a:lnTo>
                  <a:lnTo>
                    <a:pt x="2807" y="1228"/>
                  </a:lnTo>
                  <a:lnTo>
                    <a:pt x="28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5" name="Google Shape;2415;p45"/>
            <p:cNvSpPr/>
            <p:nvPr/>
          </p:nvSpPr>
          <p:spPr>
            <a:xfrm rot="-5400000">
              <a:off x="3852970" y="2767049"/>
              <a:ext cx="772663" cy="338178"/>
            </a:xfrm>
            <a:custGeom>
              <a:avLst/>
              <a:gdLst/>
              <a:ahLst/>
              <a:cxnLst/>
              <a:rect l="l" t="t" r="r" b="b"/>
              <a:pathLst>
                <a:path w="2808" h="1229" extrusionOk="0">
                  <a:moveTo>
                    <a:pt x="0" y="0"/>
                  </a:moveTo>
                  <a:lnTo>
                    <a:pt x="0" y="1228"/>
                  </a:lnTo>
                  <a:lnTo>
                    <a:pt x="2807" y="1228"/>
                  </a:lnTo>
                  <a:lnTo>
                    <a:pt x="28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6" name="Google Shape;2416;p45"/>
            <p:cNvSpPr/>
            <p:nvPr/>
          </p:nvSpPr>
          <p:spPr>
            <a:xfrm rot="-5400000">
              <a:off x="3453170" y="2767049"/>
              <a:ext cx="772663" cy="338178"/>
            </a:xfrm>
            <a:custGeom>
              <a:avLst/>
              <a:gdLst/>
              <a:ahLst/>
              <a:cxnLst/>
              <a:rect l="l" t="t" r="r" b="b"/>
              <a:pathLst>
                <a:path w="2808" h="1229" extrusionOk="0">
                  <a:moveTo>
                    <a:pt x="0" y="0"/>
                  </a:moveTo>
                  <a:lnTo>
                    <a:pt x="0" y="1228"/>
                  </a:lnTo>
                  <a:lnTo>
                    <a:pt x="2807" y="1228"/>
                  </a:lnTo>
                  <a:lnTo>
                    <a:pt x="28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7" name="Google Shape;2417;p45"/>
            <p:cNvSpPr/>
            <p:nvPr/>
          </p:nvSpPr>
          <p:spPr>
            <a:xfrm rot="-5400000">
              <a:off x="3053370" y="2767049"/>
              <a:ext cx="772663" cy="338178"/>
            </a:xfrm>
            <a:custGeom>
              <a:avLst/>
              <a:gdLst/>
              <a:ahLst/>
              <a:cxnLst/>
              <a:rect l="l" t="t" r="r" b="b"/>
              <a:pathLst>
                <a:path w="2808" h="1229" extrusionOk="0">
                  <a:moveTo>
                    <a:pt x="0" y="0"/>
                  </a:moveTo>
                  <a:lnTo>
                    <a:pt x="0" y="1228"/>
                  </a:lnTo>
                  <a:lnTo>
                    <a:pt x="2807" y="1228"/>
                  </a:lnTo>
                  <a:lnTo>
                    <a:pt x="28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8" name="Google Shape;2418;p45"/>
            <p:cNvSpPr/>
            <p:nvPr/>
          </p:nvSpPr>
          <p:spPr>
            <a:xfrm rot="-5400000">
              <a:off x="2653570" y="2767049"/>
              <a:ext cx="772663" cy="338178"/>
            </a:xfrm>
            <a:custGeom>
              <a:avLst/>
              <a:gdLst/>
              <a:ahLst/>
              <a:cxnLst/>
              <a:rect l="l" t="t" r="r" b="b"/>
              <a:pathLst>
                <a:path w="2808" h="1229" extrusionOk="0">
                  <a:moveTo>
                    <a:pt x="0" y="0"/>
                  </a:moveTo>
                  <a:lnTo>
                    <a:pt x="0" y="1228"/>
                  </a:lnTo>
                  <a:lnTo>
                    <a:pt x="2807" y="1228"/>
                  </a:lnTo>
                  <a:lnTo>
                    <a:pt x="28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9" name="Google Shape;2419;p45"/>
            <p:cNvSpPr/>
            <p:nvPr/>
          </p:nvSpPr>
          <p:spPr>
            <a:xfrm rot="-5400000">
              <a:off x="2253770" y="2767049"/>
              <a:ext cx="772663" cy="338178"/>
            </a:xfrm>
            <a:custGeom>
              <a:avLst/>
              <a:gdLst/>
              <a:ahLst/>
              <a:cxnLst/>
              <a:rect l="l" t="t" r="r" b="b"/>
              <a:pathLst>
                <a:path w="2808" h="1229" extrusionOk="0">
                  <a:moveTo>
                    <a:pt x="0" y="0"/>
                  </a:moveTo>
                  <a:lnTo>
                    <a:pt x="0" y="1228"/>
                  </a:lnTo>
                  <a:lnTo>
                    <a:pt x="2807" y="1228"/>
                  </a:lnTo>
                  <a:lnTo>
                    <a:pt x="28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0" name="Google Shape;2420;p45"/>
            <p:cNvSpPr/>
            <p:nvPr/>
          </p:nvSpPr>
          <p:spPr>
            <a:xfrm rot="-5400000">
              <a:off x="1853970" y="2767049"/>
              <a:ext cx="772663" cy="338178"/>
            </a:xfrm>
            <a:custGeom>
              <a:avLst/>
              <a:gdLst/>
              <a:ahLst/>
              <a:cxnLst/>
              <a:rect l="l" t="t" r="r" b="b"/>
              <a:pathLst>
                <a:path w="2808" h="1229" extrusionOk="0">
                  <a:moveTo>
                    <a:pt x="0" y="0"/>
                  </a:moveTo>
                  <a:lnTo>
                    <a:pt x="0" y="1228"/>
                  </a:lnTo>
                  <a:lnTo>
                    <a:pt x="2807" y="1228"/>
                  </a:lnTo>
                  <a:lnTo>
                    <a:pt x="28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421" name="Google Shape;2421;p45"/>
          <p:cNvSpPr txBox="1"/>
          <p:nvPr/>
        </p:nvSpPr>
        <p:spPr>
          <a:xfrm>
            <a:off x="4357563" y="1768225"/>
            <a:ext cx="2091000" cy="64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It’s the second planet to the Sun</a:t>
            </a:r>
            <a:endParaRPr sz="1600" dirty="0">
              <a:solidFill>
                <a:schemeClr val="dk1"/>
              </a:solidFill>
              <a:latin typeface="Roboto"/>
              <a:ea typeface="Roboto"/>
              <a:cs typeface="Roboto"/>
              <a:sym typeface="Roboto"/>
            </a:endParaRPr>
          </a:p>
        </p:txBody>
      </p:sp>
      <p:sp>
        <p:nvSpPr>
          <p:cNvPr id="2422" name="Google Shape;2422;p45"/>
          <p:cNvSpPr txBox="1"/>
          <p:nvPr/>
        </p:nvSpPr>
        <p:spPr>
          <a:xfrm>
            <a:off x="4357563" y="1451425"/>
            <a:ext cx="2091000"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400">
                <a:solidFill>
                  <a:schemeClr val="dk2"/>
                </a:solidFill>
                <a:latin typeface="Bebas Neue"/>
                <a:ea typeface="Bebas Neue"/>
                <a:cs typeface="Bebas Neue"/>
                <a:sym typeface="Bebas Neue"/>
              </a:rPr>
              <a:t>2019</a:t>
            </a:r>
            <a:endParaRPr sz="2400" dirty="0">
              <a:solidFill>
                <a:schemeClr val="dk2"/>
              </a:solidFill>
              <a:latin typeface="Bebas Neue"/>
              <a:ea typeface="Bebas Neue"/>
              <a:cs typeface="Bebas Neue"/>
              <a:sym typeface="Bebas Neue"/>
            </a:endParaRPr>
          </a:p>
        </p:txBody>
      </p:sp>
      <p:sp>
        <p:nvSpPr>
          <p:cNvPr id="2423" name="Google Shape;2423;p45"/>
          <p:cNvSpPr txBox="1"/>
          <p:nvPr/>
        </p:nvSpPr>
        <p:spPr>
          <a:xfrm>
            <a:off x="766213" y="1768225"/>
            <a:ext cx="2042100" cy="64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It’s the closest planet to the Sun</a:t>
            </a:r>
            <a:endParaRPr sz="1600" dirty="0">
              <a:solidFill>
                <a:schemeClr val="dk1"/>
              </a:solidFill>
              <a:latin typeface="Roboto"/>
              <a:ea typeface="Roboto"/>
              <a:cs typeface="Roboto"/>
              <a:sym typeface="Roboto"/>
            </a:endParaRPr>
          </a:p>
        </p:txBody>
      </p:sp>
      <p:sp>
        <p:nvSpPr>
          <p:cNvPr id="2424" name="Google Shape;2424;p45"/>
          <p:cNvSpPr txBox="1"/>
          <p:nvPr/>
        </p:nvSpPr>
        <p:spPr>
          <a:xfrm>
            <a:off x="766213" y="1451425"/>
            <a:ext cx="2042100"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400">
                <a:solidFill>
                  <a:schemeClr val="dk2"/>
                </a:solidFill>
                <a:latin typeface="Bebas Neue"/>
                <a:ea typeface="Bebas Neue"/>
                <a:cs typeface="Bebas Neue"/>
                <a:sym typeface="Bebas Neue"/>
              </a:rPr>
              <a:t>2017</a:t>
            </a:r>
            <a:endParaRPr sz="2400" dirty="0">
              <a:solidFill>
                <a:schemeClr val="dk2"/>
              </a:solidFill>
              <a:latin typeface="Bebas Neue"/>
              <a:ea typeface="Bebas Neue"/>
              <a:cs typeface="Bebas Neue"/>
              <a:sym typeface="Bebas Neue"/>
            </a:endParaRPr>
          </a:p>
        </p:txBody>
      </p:sp>
      <p:sp>
        <p:nvSpPr>
          <p:cNvPr id="2425" name="Google Shape;2425;p45"/>
          <p:cNvSpPr txBox="1"/>
          <p:nvPr/>
        </p:nvSpPr>
        <p:spPr>
          <a:xfrm>
            <a:off x="6286788" y="3983997"/>
            <a:ext cx="2091000" cy="64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It’s a gas giant and the biggest planet</a:t>
            </a:r>
            <a:endParaRPr sz="1600" dirty="0">
              <a:solidFill>
                <a:schemeClr val="dk1"/>
              </a:solidFill>
              <a:latin typeface="Roboto"/>
              <a:ea typeface="Roboto"/>
              <a:cs typeface="Roboto"/>
              <a:sym typeface="Roboto"/>
            </a:endParaRPr>
          </a:p>
        </p:txBody>
      </p:sp>
      <p:sp>
        <p:nvSpPr>
          <p:cNvPr id="2426" name="Google Shape;2426;p45"/>
          <p:cNvSpPr txBox="1"/>
          <p:nvPr/>
        </p:nvSpPr>
        <p:spPr>
          <a:xfrm>
            <a:off x="6286795" y="3667200"/>
            <a:ext cx="2091000"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400">
                <a:solidFill>
                  <a:schemeClr val="dk2"/>
                </a:solidFill>
                <a:latin typeface="Bebas Neue"/>
                <a:ea typeface="Bebas Neue"/>
                <a:cs typeface="Bebas Neue"/>
                <a:sym typeface="Bebas Neue"/>
              </a:rPr>
              <a:t>2020</a:t>
            </a:r>
            <a:endParaRPr sz="2400" dirty="0">
              <a:solidFill>
                <a:schemeClr val="dk2"/>
              </a:solidFill>
              <a:latin typeface="Bebas Neue"/>
              <a:ea typeface="Bebas Neue"/>
              <a:cs typeface="Bebas Neue"/>
              <a:sym typeface="Bebas Neue"/>
            </a:endParaRPr>
          </a:p>
        </p:txBody>
      </p:sp>
      <p:sp>
        <p:nvSpPr>
          <p:cNvPr id="2427" name="Google Shape;2427;p45"/>
          <p:cNvSpPr txBox="1"/>
          <p:nvPr/>
        </p:nvSpPr>
        <p:spPr>
          <a:xfrm>
            <a:off x="2869839" y="3983997"/>
            <a:ext cx="2042100" cy="64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Despite being red, Mars is a cold place</a:t>
            </a:r>
            <a:endParaRPr sz="1600" dirty="0">
              <a:solidFill>
                <a:schemeClr val="dk1"/>
              </a:solidFill>
              <a:latin typeface="Roboto"/>
              <a:ea typeface="Roboto"/>
              <a:cs typeface="Roboto"/>
              <a:sym typeface="Roboto"/>
            </a:endParaRPr>
          </a:p>
        </p:txBody>
      </p:sp>
      <p:sp>
        <p:nvSpPr>
          <p:cNvPr id="2428" name="Google Shape;2428;p45"/>
          <p:cNvSpPr txBox="1"/>
          <p:nvPr/>
        </p:nvSpPr>
        <p:spPr>
          <a:xfrm>
            <a:off x="2869846" y="3667200"/>
            <a:ext cx="2042100"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400">
                <a:solidFill>
                  <a:schemeClr val="dk2"/>
                </a:solidFill>
                <a:latin typeface="Bebas Neue"/>
                <a:ea typeface="Bebas Neue"/>
                <a:cs typeface="Bebas Neue"/>
                <a:sym typeface="Bebas Neue"/>
              </a:rPr>
              <a:t>2018</a:t>
            </a:r>
            <a:endParaRPr sz="2400" dirty="0">
              <a:solidFill>
                <a:schemeClr val="dk2"/>
              </a:solidFill>
              <a:latin typeface="Bebas Neue"/>
              <a:ea typeface="Bebas Neue"/>
              <a:cs typeface="Bebas Neue"/>
              <a:sym typeface="Bebas Neue"/>
            </a:endParaRPr>
          </a:p>
        </p:txBody>
      </p:sp>
      <p:cxnSp>
        <p:nvCxnSpPr>
          <p:cNvPr id="2429" name="Google Shape;2429;p45"/>
          <p:cNvCxnSpPr>
            <a:stCxn id="2423" idx="2"/>
          </p:cNvCxnSpPr>
          <p:nvPr/>
        </p:nvCxnSpPr>
        <p:spPr>
          <a:xfrm rot="-5400000" flipH="1">
            <a:off x="1664563" y="2536225"/>
            <a:ext cx="731700" cy="4863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430" name="Google Shape;2430;p45"/>
          <p:cNvCxnSpPr>
            <a:stCxn id="2426" idx="0"/>
          </p:cNvCxnSpPr>
          <p:nvPr/>
        </p:nvCxnSpPr>
        <p:spPr>
          <a:xfrm rot="5400000" flipH="1">
            <a:off x="6696595" y="3031500"/>
            <a:ext cx="626400" cy="645000"/>
          </a:xfrm>
          <a:prstGeom prst="bentConnector2">
            <a:avLst/>
          </a:prstGeom>
          <a:noFill/>
          <a:ln w="19050" cap="flat" cmpd="sng">
            <a:solidFill>
              <a:schemeClr val="dk2"/>
            </a:solidFill>
            <a:prstDash val="solid"/>
            <a:round/>
            <a:headEnd type="none" w="med" len="med"/>
            <a:tailEnd type="oval" w="med" len="med"/>
          </a:ln>
        </p:spPr>
      </p:cxnSp>
      <p:cxnSp>
        <p:nvCxnSpPr>
          <p:cNvPr id="2431" name="Google Shape;2431;p45"/>
          <p:cNvCxnSpPr>
            <a:stCxn id="2427" idx="1"/>
          </p:cNvCxnSpPr>
          <p:nvPr/>
        </p:nvCxnSpPr>
        <p:spPr>
          <a:xfrm rot="10800000" flipH="1">
            <a:off x="2869839" y="3049347"/>
            <a:ext cx="875100" cy="1257300"/>
          </a:xfrm>
          <a:prstGeom prst="bentConnector4">
            <a:avLst>
              <a:gd name="adj1" fmla="val -26121"/>
              <a:gd name="adj2" fmla="val 55062"/>
            </a:avLst>
          </a:prstGeom>
          <a:noFill/>
          <a:ln w="19050" cap="flat" cmpd="sng">
            <a:solidFill>
              <a:schemeClr val="dk2"/>
            </a:solidFill>
            <a:prstDash val="solid"/>
            <a:round/>
            <a:headEnd type="none" w="med" len="med"/>
            <a:tailEnd type="oval" w="med" len="med"/>
          </a:ln>
        </p:spPr>
      </p:cxnSp>
      <p:cxnSp>
        <p:nvCxnSpPr>
          <p:cNvPr id="2432" name="Google Shape;2432;p45"/>
          <p:cNvCxnSpPr>
            <a:stCxn id="2421" idx="2"/>
          </p:cNvCxnSpPr>
          <p:nvPr/>
        </p:nvCxnSpPr>
        <p:spPr>
          <a:xfrm rot="-5400000" flipH="1">
            <a:off x="5298513" y="2518075"/>
            <a:ext cx="644700" cy="435600"/>
          </a:xfrm>
          <a:prstGeom prst="bentConnector3">
            <a:avLst>
              <a:gd name="adj1" fmla="val 50000"/>
            </a:avLst>
          </a:prstGeom>
          <a:noFill/>
          <a:ln w="19050" cap="flat" cmpd="sng">
            <a:solidFill>
              <a:schemeClr val="dk2"/>
            </a:solidFill>
            <a:prstDash val="solid"/>
            <a:round/>
            <a:headEnd type="none" w="med" len="med"/>
            <a:tailEnd type="oval"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36"/>
        <p:cNvGrpSpPr/>
        <p:nvPr/>
      </p:nvGrpSpPr>
      <p:grpSpPr>
        <a:xfrm>
          <a:off x="0" y="0"/>
          <a:ext cx="0" cy="0"/>
          <a:chOff x="0" y="0"/>
          <a:chExt cx="0" cy="0"/>
        </a:xfrm>
      </p:grpSpPr>
      <p:sp>
        <p:nvSpPr>
          <p:cNvPr id="2437" name="Google Shape;2437;p46"/>
          <p:cNvSpPr txBox="1">
            <a:spLocks noGrp="1"/>
          </p:cNvSpPr>
          <p:nvPr>
            <p:ph type="title"/>
          </p:nvPr>
        </p:nvSpPr>
        <p:spPr>
          <a:xfrm>
            <a:off x="1763250" y="1849800"/>
            <a:ext cx="5617500" cy="1443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AWESOME WORDS</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41"/>
        <p:cNvGrpSpPr/>
        <p:nvPr/>
      </p:nvGrpSpPr>
      <p:grpSpPr>
        <a:xfrm>
          <a:off x="0" y="0"/>
          <a:ext cx="0" cy="0"/>
          <a:chOff x="0" y="0"/>
          <a:chExt cx="0" cy="0"/>
        </a:xfrm>
      </p:grpSpPr>
      <p:sp>
        <p:nvSpPr>
          <p:cNvPr id="2442" name="Google Shape;2442;p47"/>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THIS IS A TABLE</a:t>
            </a:r>
            <a:endParaRPr dirty="0"/>
          </a:p>
        </p:txBody>
      </p:sp>
      <p:graphicFrame>
        <p:nvGraphicFramePr>
          <p:cNvPr id="2443" name="Google Shape;2443;p47"/>
          <p:cNvGraphicFramePr/>
          <p:nvPr/>
        </p:nvGraphicFramePr>
        <p:xfrm>
          <a:off x="952500" y="1739150"/>
          <a:ext cx="7239000" cy="2147100"/>
        </p:xfrm>
        <a:graphic>
          <a:graphicData uri="http://schemas.openxmlformats.org/drawingml/2006/table">
            <a:tbl>
              <a:tblPr>
                <a:noFill/>
                <a:tableStyleId>{8F59FC8F-CD8C-4AEE-B6A6-714C2D19D404}</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536775">
                <a:tc>
                  <a:txBody>
                    <a:bodyPr/>
                    <a:lstStyle/>
                    <a:p>
                      <a:pPr marL="0" lvl="0" indent="0" algn="l" rtl="0">
                        <a:spcBef>
                          <a:spcPts val="0"/>
                        </a:spcBef>
                        <a:spcAft>
                          <a:spcPts val="0"/>
                        </a:spcAft>
                        <a:buNone/>
                      </a:pPr>
                      <a:endParaRPr dirty="0"/>
                    </a:p>
                  </a:txBody>
                  <a:tcPr marL="91425" marR="91425" marT="91425" marB="91425">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000">
                          <a:latin typeface="Bebas Neue"/>
                          <a:ea typeface="Bebas Neue"/>
                          <a:cs typeface="Bebas Neue"/>
                          <a:sym typeface="Bebas Neue"/>
                        </a:rPr>
                        <a:t>MERCURY</a:t>
                      </a:r>
                      <a:endParaRPr sz="2000" dirty="0">
                        <a:latin typeface="Bebas Neue"/>
                        <a:ea typeface="Bebas Neue"/>
                        <a:cs typeface="Bebas Neue"/>
                        <a:sym typeface="Bebas Neue"/>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2000">
                          <a:latin typeface="Bebas Neue"/>
                          <a:ea typeface="Bebas Neue"/>
                          <a:cs typeface="Bebas Neue"/>
                          <a:sym typeface="Bebas Neue"/>
                        </a:rPr>
                        <a:t>MARS</a:t>
                      </a:r>
                      <a:endParaRPr sz="2000" dirty="0">
                        <a:latin typeface="Bebas Neue"/>
                        <a:ea typeface="Bebas Neue"/>
                        <a:cs typeface="Bebas Neue"/>
                        <a:sym typeface="Bebas Neue"/>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2000">
                          <a:latin typeface="Bebas Neue"/>
                          <a:ea typeface="Bebas Neue"/>
                          <a:cs typeface="Bebas Neue"/>
                          <a:sym typeface="Bebas Neue"/>
                        </a:rPr>
                        <a:t>JUPITER</a:t>
                      </a:r>
                      <a:endParaRPr sz="2000" dirty="0">
                        <a:latin typeface="Bebas Neue"/>
                        <a:ea typeface="Bebas Neue"/>
                        <a:cs typeface="Bebas Neue"/>
                        <a:sym typeface="Bebas Neue"/>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536775">
                <a:tc>
                  <a:txBody>
                    <a:bodyPr/>
                    <a:lstStyle/>
                    <a:p>
                      <a:pPr marL="0" lvl="0" indent="0" algn="ctr" rtl="0">
                        <a:spcBef>
                          <a:spcPts val="0"/>
                        </a:spcBef>
                        <a:spcAft>
                          <a:spcPts val="0"/>
                        </a:spcAft>
                        <a:buNone/>
                      </a:pPr>
                      <a:r>
                        <a:rPr lang="en" sz="2000">
                          <a:latin typeface="Bebas Neue"/>
                          <a:ea typeface="Bebas Neue"/>
                          <a:cs typeface="Bebas Neue"/>
                          <a:sym typeface="Bebas Neue"/>
                        </a:rPr>
                        <a:t>2018</a:t>
                      </a:r>
                      <a:endParaRPr sz="2000" dirty="0">
                        <a:latin typeface="Bebas Neue"/>
                        <a:ea typeface="Bebas Neue"/>
                        <a:cs typeface="Bebas Neue"/>
                        <a:sym typeface="Bebas Neue"/>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600">
                          <a:solidFill>
                            <a:schemeClr val="dk2"/>
                          </a:solidFill>
                          <a:latin typeface="Roboto"/>
                          <a:ea typeface="Roboto"/>
                          <a:cs typeface="Roboto"/>
                          <a:sym typeface="Roboto"/>
                        </a:rPr>
                        <a:t>647</a:t>
                      </a:r>
                      <a:endParaRPr sz="1600" dirty="0">
                        <a:solidFill>
                          <a:schemeClr val="dk2"/>
                        </a:solidFill>
                        <a:latin typeface="Roboto"/>
                        <a:ea typeface="Roboto"/>
                        <a:cs typeface="Roboto"/>
                        <a:sym typeface="Roboto"/>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Roboto"/>
                          <a:ea typeface="Roboto"/>
                          <a:cs typeface="Roboto"/>
                          <a:sym typeface="Roboto"/>
                        </a:rPr>
                        <a:t>984</a:t>
                      </a:r>
                      <a:endParaRPr sz="1600" dirty="0">
                        <a:solidFill>
                          <a:schemeClr val="dk2"/>
                        </a:solidFill>
                        <a:latin typeface="Roboto"/>
                        <a:ea typeface="Roboto"/>
                        <a:cs typeface="Roboto"/>
                        <a:sym typeface="Roboto"/>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Roboto"/>
                          <a:ea typeface="Roboto"/>
                          <a:cs typeface="Roboto"/>
                          <a:sym typeface="Roboto"/>
                        </a:rPr>
                        <a:t>268</a:t>
                      </a:r>
                      <a:endParaRPr sz="1600" dirty="0">
                        <a:solidFill>
                          <a:schemeClr val="dk2"/>
                        </a:solidFill>
                        <a:latin typeface="Roboto"/>
                        <a:ea typeface="Roboto"/>
                        <a:cs typeface="Roboto"/>
                        <a:sym typeface="Roboto"/>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536775">
                <a:tc>
                  <a:txBody>
                    <a:bodyPr/>
                    <a:lstStyle/>
                    <a:p>
                      <a:pPr marL="0" lvl="0" indent="0" algn="ctr" rtl="0">
                        <a:spcBef>
                          <a:spcPts val="0"/>
                        </a:spcBef>
                        <a:spcAft>
                          <a:spcPts val="0"/>
                        </a:spcAft>
                        <a:buNone/>
                      </a:pPr>
                      <a:r>
                        <a:rPr lang="en" sz="2000">
                          <a:latin typeface="Bebas Neue"/>
                          <a:ea typeface="Bebas Neue"/>
                          <a:cs typeface="Bebas Neue"/>
                          <a:sym typeface="Bebas Neue"/>
                        </a:rPr>
                        <a:t>2019</a:t>
                      </a:r>
                      <a:endParaRPr sz="2000" dirty="0">
                        <a:latin typeface="Bebas Neue"/>
                        <a:ea typeface="Bebas Neue"/>
                        <a:cs typeface="Bebas Neue"/>
                        <a:sym typeface="Bebas Neue"/>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600">
                          <a:solidFill>
                            <a:schemeClr val="dk2"/>
                          </a:solidFill>
                          <a:latin typeface="Roboto"/>
                          <a:ea typeface="Roboto"/>
                          <a:cs typeface="Roboto"/>
                          <a:sym typeface="Roboto"/>
                        </a:rPr>
                        <a:t>752</a:t>
                      </a:r>
                      <a:endParaRPr sz="1600" dirty="0">
                        <a:solidFill>
                          <a:schemeClr val="dk2"/>
                        </a:solidFill>
                        <a:latin typeface="Roboto"/>
                        <a:ea typeface="Roboto"/>
                        <a:cs typeface="Roboto"/>
                        <a:sym typeface="Roboto"/>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Roboto"/>
                          <a:ea typeface="Roboto"/>
                          <a:cs typeface="Roboto"/>
                          <a:sym typeface="Roboto"/>
                        </a:rPr>
                        <a:t>546</a:t>
                      </a:r>
                      <a:endParaRPr sz="1600" dirty="0">
                        <a:solidFill>
                          <a:schemeClr val="dk2"/>
                        </a:solidFill>
                        <a:latin typeface="Roboto"/>
                        <a:ea typeface="Roboto"/>
                        <a:cs typeface="Roboto"/>
                        <a:sym typeface="Roboto"/>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Roboto"/>
                          <a:ea typeface="Roboto"/>
                          <a:cs typeface="Roboto"/>
                          <a:sym typeface="Roboto"/>
                        </a:rPr>
                        <a:t>875</a:t>
                      </a:r>
                      <a:endParaRPr sz="1600" dirty="0">
                        <a:solidFill>
                          <a:schemeClr val="dk2"/>
                        </a:solidFill>
                        <a:latin typeface="Roboto"/>
                        <a:ea typeface="Roboto"/>
                        <a:cs typeface="Roboto"/>
                        <a:sym typeface="Roboto"/>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536775">
                <a:tc>
                  <a:txBody>
                    <a:bodyPr/>
                    <a:lstStyle/>
                    <a:p>
                      <a:pPr marL="0" lvl="0" indent="0" algn="ctr" rtl="0">
                        <a:spcBef>
                          <a:spcPts val="0"/>
                        </a:spcBef>
                        <a:spcAft>
                          <a:spcPts val="0"/>
                        </a:spcAft>
                        <a:buNone/>
                      </a:pPr>
                      <a:r>
                        <a:rPr lang="en" sz="2000">
                          <a:latin typeface="Bebas Neue"/>
                          <a:ea typeface="Bebas Neue"/>
                          <a:cs typeface="Bebas Neue"/>
                          <a:sym typeface="Bebas Neue"/>
                        </a:rPr>
                        <a:t>2020</a:t>
                      </a:r>
                      <a:endParaRPr sz="2000" dirty="0">
                        <a:latin typeface="Bebas Neue"/>
                        <a:ea typeface="Bebas Neue"/>
                        <a:cs typeface="Bebas Neue"/>
                        <a:sym typeface="Bebas Neue"/>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600">
                          <a:solidFill>
                            <a:schemeClr val="dk2"/>
                          </a:solidFill>
                          <a:latin typeface="Roboto"/>
                          <a:ea typeface="Roboto"/>
                          <a:cs typeface="Roboto"/>
                          <a:sym typeface="Roboto"/>
                        </a:rPr>
                        <a:t>455</a:t>
                      </a:r>
                      <a:endParaRPr sz="1600" dirty="0">
                        <a:solidFill>
                          <a:schemeClr val="dk2"/>
                        </a:solidFill>
                        <a:latin typeface="Roboto"/>
                        <a:ea typeface="Roboto"/>
                        <a:cs typeface="Roboto"/>
                        <a:sym typeface="Roboto"/>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Roboto"/>
                          <a:ea typeface="Roboto"/>
                          <a:cs typeface="Roboto"/>
                          <a:sym typeface="Roboto"/>
                        </a:rPr>
                        <a:t>856</a:t>
                      </a:r>
                      <a:endParaRPr sz="1600" dirty="0">
                        <a:solidFill>
                          <a:schemeClr val="dk2"/>
                        </a:solidFill>
                        <a:latin typeface="Roboto"/>
                        <a:ea typeface="Roboto"/>
                        <a:cs typeface="Roboto"/>
                        <a:sym typeface="Roboto"/>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Roboto"/>
                          <a:ea typeface="Roboto"/>
                          <a:cs typeface="Roboto"/>
                          <a:sym typeface="Roboto"/>
                        </a:rPr>
                        <a:t>340</a:t>
                      </a:r>
                      <a:endParaRPr sz="1600" dirty="0">
                        <a:solidFill>
                          <a:schemeClr val="dk2"/>
                        </a:solidFill>
                        <a:latin typeface="Roboto"/>
                        <a:ea typeface="Roboto"/>
                        <a:cs typeface="Roboto"/>
                        <a:sym typeface="Roboto"/>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47"/>
        <p:cNvGrpSpPr/>
        <p:nvPr/>
      </p:nvGrpSpPr>
      <p:grpSpPr>
        <a:xfrm>
          <a:off x="0" y="0"/>
          <a:ext cx="0" cy="0"/>
          <a:chOff x="0" y="0"/>
          <a:chExt cx="0" cy="0"/>
        </a:xfrm>
      </p:grpSpPr>
      <p:sp>
        <p:nvSpPr>
          <p:cNvPr id="2448" name="Google Shape;2448;p48"/>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THIS IS A MAP</a:t>
            </a:r>
            <a:endParaRPr dirty="0"/>
          </a:p>
        </p:txBody>
      </p:sp>
      <p:grpSp>
        <p:nvGrpSpPr>
          <p:cNvPr id="2449" name="Google Shape;2449;p48"/>
          <p:cNvGrpSpPr/>
          <p:nvPr/>
        </p:nvGrpSpPr>
        <p:grpSpPr>
          <a:xfrm>
            <a:off x="895720" y="1782076"/>
            <a:ext cx="4150340" cy="2211037"/>
            <a:chOff x="233350" y="949250"/>
            <a:chExt cx="7137300" cy="3802300"/>
          </a:xfrm>
        </p:grpSpPr>
        <p:sp>
          <p:nvSpPr>
            <p:cNvPr id="2450" name="Google Shape;2450;p4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1" name="Google Shape;2451;p4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2" name="Google Shape;2452;p4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3" name="Google Shape;2453;p4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4" name="Google Shape;2454;p4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5" name="Google Shape;2455;p4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6" name="Google Shape;2456;p4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7" name="Google Shape;2457;p4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8" name="Google Shape;2458;p4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9" name="Google Shape;2459;p4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0" name="Google Shape;2460;p4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1" name="Google Shape;2461;p4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2" name="Google Shape;2462;p4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3" name="Google Shape;2463;p4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4" name="Google Shape;2464;p4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5" name="Google Shape;2465;p4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6" name="Google Shape;2466;p4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7" name="Google Shape;2467;p4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8" name="Google Shape;2468;p4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9" name="Google Shape;2469;p4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0" name="Google Shape;2470;p4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1" name="Google Shape;2471;p4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2" name="Google Shape;2472;p4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3" name="Google Shape;2473;p4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4" name="Google Shape;2474;p4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5" name="Google Shape;2475;p4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6" name="Google Shape;2476;p4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7" name="Google Shape;2477;p4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8" name="Google Shape;2478;p4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9" name="Google Shape;2479;p4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0" name="Google Shape;2480;p4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1" name="Google Shape;2481;p4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2" name="Google Shape;2482;p4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3" name="Google Shape;2483;p4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4" name="Google Shape;2484;p4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5" name="Google Shape;2485;p4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6" name="Google Shape;2486;p4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7" name="Google Shape;2487;p4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8" name="Google Shape;2488;p4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9" name="Google Shape;2489;p4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0" name="Google Shape;2490;p4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1" name="Google Shape;2491;p4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2" name="Google Shape;2492;p4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3" name="Google Shape;2493;p4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4" name="Google Shape;2494;p4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5" name="Google Shape;2495;p4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6" name="Google Shape;2496;p4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7" name="Google Shape;2497;p4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8" name="Google Shape;2498;p4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9" name="Google Shape;2499;p4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0" name="Google Shape;2500;p4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2501" name="Google Shape;2501;p48"/>
          <p:cNvCxnSpPr/>
          <p:nvPr/>
        </p:nvCxnSpPr>
        <p:spPr>
          <a:xfrm>
            <a:off x="3918450" y="2050450"/>
            <a:ext cx="2276400" cy="0"/>
          </a:xfrm>
          <a:prstGeom prst="straightConnector1">
            <a:avLst/>
          </a:prstGeom>
          <a:noFill/>
          <a:ln w="9525" cap="flat" cmpd="sng">
            <a:solidFill>
              <a:schemeClr val="dk2"/>
            </a:solidFill>
            <a:prstDash val="solid"/>
            <a:round/>
            <a:headEnd type="oval" w="med" len="med"/>
            <a:tailEnd type="none" w="med" len="med"/>
          </a:ln>
        </p:spPr>
      </p:cxnSp>
      <p:cxnSp>
        <p:nvCxnSpPr>
          <p:cNvPr id="2502" name="Google Shape;2502;p48"/>
          <p:cNvCxnSpPr/>
          <p:nvPr/>
        </p:nvCxnSpPr>
        <p:spPr>
          <a:xfrm>
            <a:off x="1972250" y="3214700"/>
            <a:ext cx="4222800" cy="0"/>
          </a:xfrm>
          <a:prstGeom prst="straightConnector1">
            <a:avLst/>
          </a:prstGeom>
          <a:noFill/>
          <a:ln w="9525" cap="flat" cmpd="sng">
            <a:solidFill>
              <a:schemeClr val="dk2"/>
            </a:solidFill>
            <a:prstDash val="solid"/>
            <a:round/>
            <a:headEnd type="oval" w="med" len="med"/>
            <a:tailEnd type="none" w="med" len="med"/>
          </a:ln>
        </p:spPr>
      </p:cxnSp>
      <p:sp>
        <p:nvSpPr>
          <p:cNvPr id="2503" name="Google Shape;2503;p48"/>
          <p:cNvSpPr txBox="1"/>
          <p:nvPr/>
        </p:nvSpPr>
        <p:spPr>
          <a:xfrm>
            <a:off x="6429375" y="2125031"/>
            <a:ext cx="1818900" cy="645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Roboto"/>
                <a:ea typeface="Roboto"/>
                <a:cs typeface="Roboto"/>
                <a:sym typeface="Roboto"/>
              </a:rPr>
              <a:t>It’s the closest planet to the Sun</a:t>
            </a:r>
            <a:endParaRPr sz="1600" dirty="0">
              <a:solidFill>
                <a:schemeClr val="dk1"/>
              </a:solidFill>
              <a:latin typeface="Roboto"/>
              <a:ea typeface="Roboto"/>
              <a:cs typeface="Roboto"/>
              <a:sym typeface="Roboto"/>
            </a:endParaRPr>
          </a:p>
        </p:txBody>
      </p:sp>
      <p:sp>
        <p:nvSpPr>
          <p:cNvPr id="2504" name="Google Shape;2504;p48"/>
          <p:cNvSpPr txBox="1"/>
          <p:nvPr/>
        </p:nvSpPr>
        <p:spPr>
          <a:xfrm>
            <a:off x="6429381" y="1756913"/>
            <a:ext cx="1818900" cy="3168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3000">
                <a:solidFill>
                  <a:srgbClr val="FFFFFF"/>
                </a:solidFill>
                <a:latin typeface="Bebas Neue"/>
                <a:ea typeface="Bebas Neue"/>
                <a:cs typeface="Bebas Neue"/>
                <a:sym typeface="Bebas Neue"/>
              </a:rPr>
              <a:t>60%</a:t>
            </a:r>
            <a:endParaRPr sz="3000" dirty="0">
              <a:solidFill>
                <a:srgbClr val="FFFFFF"/>
              </a:solidFill>
              <a:latin typeface="Bebas Neue"/>
              <a:ea typeface="Bebas Neue"/>
              <a:cs typeface="Bebas Neue"/>
              <a:sym typeface="Bebas Neue"/>
            </a:endParaRPr>
          </a:p>
        </p:txBody>
      </p:sp>
      <p:sp>
        <p:nvSpPr>
          <p:cNvPr id="2505" name="Google Shape;2505;p48"/>
          <p:cNvSpPr txBox="1"/>
          <p:nvPr/>
        </p:nvSpPr>
        <p:spPr>
          <a:xfrm>
            <a:off x="6429375" y="3469548"/>
            <a:ext cx="1818900" cy="645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Roboto"/>
                <a:ea typeface="Roboto"/>
                <a:cs typeface="Roboto"/>
                <a:sym typeface="Roboto"/>
              </a:rPr>
              <a:t>It’s the second planet to the Sun</a:t>
            </a:r>
            <a:endParaRPr sz="1600" dirty="0">
              <a:solidFill>
                <a:schemeClr val="dk1"/>
              </a:solidFill>
              <a:latin typeface="Roboto"/>
              <a:ea typeface="Roboto"/>
              <a:cs typeface="Roboto"/>
              <a:sym typeface="Roboto"/>
            </a:endParaRPr>
          </a:p>
        </p:txBody>
      </p:sp>
      <p:sp>
        <p:nvSpPr>
          <p:cNvPr id="2506" name="Google Shape;2506;p48"/>
          <p:cNvSpPr txBox="1"/>
          <p:nvPr/>
        </p:nvSpPr>
        <p:spPr>
          <a:xfrm>
            <a:off x="6429381" y="3101430"/>
            <a:ext cx="1818900" cy="3168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3000">
                <a:solidFill>
                  <a:srgbClr val="FFFFFF"/>
                </a:solidFill>
                <a:latin typeface="Bebas Neue"/>
                <a:ea typeface="Bebas Neue"/>
                <a:cs typeface="Bebas Neue"/>
                <a:sym typeface="Bebas Neue"/>
              </a:rPr>
              <a:t>78%</a:t>
            </a:r>
            <a:endParaRPr sz="3000" dirty="0">
              <a:solidFill>
                <a:srgbClr val="FFFFFF"/>
              </a:solidFill>
              <a:latin typeface="Bebas Neue"/>
              <a:ea typeface="Bebas Neue"/>
              <a:cs typeface="Bebas Neue"/>
              <a:sym typeface="Bebas Neue"/>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10"/>
        <p:cNvGrpSpPr/>
        <p:nvPr/>
      </p:nvGrpSpPr>
      <p:grpSpPr>
        <a:xfrm>
          <a:off x="0" y="0"/>
          <a:ext cx="0" cy="0"/>
          <a:chOff x="0" y="0"/>
          <a:chExt cx="0" cy="0"/>
        </a:xfrm>
      </p:grpSpPr>
      <p:sp>
        <p:nvSpPr>
          <p:cNvPr id="2511" name="Google Shape;2511;p49"/>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OUR PARTNERS</a:t>
            </a:r>
            <a:endParaRPr dirty="0"/>
          </a:p>
        </p:txBody>
      </p:sp>
      <p:sp>
        <p:nvSpPr>
          <p:cNvPr id="2512" name="Google Shape;2512;p49"/>
          <p:cNvSpPr txBox="1"/>
          <p:nvPr/>
        </p:nvSpPr>
        <p:spPr>
          <a:xfrm>
            <a:off x="720000" y="3350125"/>
            <a:ext cx="2166300" cy="64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Venus is the second planet to the Sun</a:t>
            </a:r>
            <a:endParaRPr sz="1600" dirty="0">
              <a:solidFill>
                <a:schemeClr val="dk1"/>
              </a:solidFill>
              <a:latin typeface="Roboto"/>
              <a:ea typeface="Roboto"/>
              <a:cs typeface="Roboto"/>
              <a:sym typeface="Roboto"/>
            </a:endParaRPr>
          </a:p>
        </p:txBody>
      </p:sp>
      <p:sp>
        <p:nvSpPr>
          <p:cNvPr id="2513" name="Google Shape;2513;p49"/>
          <p:cNvSpPr txBox="1"/>
          <p:nvPr/>
        </p:nvSpPr>
        <p:spPr>
          <a:xfrm>
            <a:off x="720000" y="2955975"/>
            <a:ext cx="2166300"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400">
                <a:solidFill>
                  <a:schemeClr val="dk2"/>
                </a:solidFill>
                <a:latin typeface="Bebas Neue"/>
                <a:ea typeface="Bebas Neue"/>
                <a:cs typeface="Bebas Neue"/>
                <a:sym typeface="Bebas Neue"/>
              </a:rPr>
              <a:t>VENUS</a:t>
            </a:r>
            <a:endParaRPr sz="2400" dirty="0">
              <a:solidFill>
                <a:schemeClr val="dk2"/>
              </a:solidFill>
              <a:latin typeface="Bebas Neue"/>
              <a:ea typeface="Bebas Neue"/>
              <a:cs typeface="Bebas Neue"/>
              <a:sym typeface="Bebas Neue"/>
            </a:endParaRPr>
          </a:p>
        </p:txBody>
      </p:sp>
      <p:sp>
        <p:nvSpPr>
          <p:cNvPr id="2514" name="Google Shape;2514;p49"/>
          <p:cNvSpPr txBox="1"/>
          <p:nvPr/>
        </p:nvSpPr>
        <p:spPr>
          <a:xfrm>
            <a:off x="3488851" y="3350123"/>
            <a:ext cx="2166300" cy="64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Saturn is the ringed one and a gas giant</a:t>
            </a:r>
            <a:endParaRPr sz="1600" dirty="0">
              <a:solidFill>
                <a:schemeClr val="dk1"/>
              </a:solidFill>
              <a:latin typeface="Roboto"/>
              <a:ea typeface="Roboto"/>
              <a:cs typeface="Roboto"/>
              <a:sym typeface="Roboto"/>
            </a:endParaRPr>
          </a:p>
        </p:txBody>
      </p:sp>
      <p:sp>
        <p:nvSpPr>
          <p:cNvPr id="2515" name="Google Shape;2515;p49"/>
          <p:cNvSpPr txBox="1"/>
          <p:nvPr/>
        </p:nvSpPr>
        <p:spPr>
          <a:xfrm>
            <a:off x="3488859" y="2955980"/>
            <a:ext cx="2166300"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400">
                <a:solidFill>
                  <a:schemeClr val="dk2"/>
                </a:solidFill>
                <a:latin typeface="Bebas Neue"/>
                <a:ea typeface="Bebas Neue"/>
                <a:cs typeface="Bebas Neue"/>
                <a:sym typeface="Bebas Neue"/>
              </a:rPr>
              <a:t>SATURN</a:t>
            </a:r>
            <a:endParaRPr sz="2400" dirty="0">
              <a:solidFill>
                <a:schemeClr val="dk2"/>
              </a:solidFill>
              <a:latin typeface="Bebas Neue"/>
              <a:ea typeface="Bebas Neue"/>
              <a:cs typeface="Bebas Neue"/>
              <a:sym typeface="Bebas Neue"/>
            </a:endParaRPr>
          </a:p>
        </p:txBody>
      </p:sp>
      <p:sp>
        <p:nvSpPr>
          <p:cNvPr id="2516" name="Google Shape;2516;p49"/>
          <p:cNvSpPr txBox="1"/>
          <p:nvPr/>
        </p:nvSpPr>
        <p:spPr>
          <a:xfrm>
            <a:off x="6257701" y="3350123"/>
            <a:ext cx="2166300" cy="64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It’s the farthest planet from the Sun</a:t>
            </a:r>
            <a:endParaRPr sz="1600" dirty="0">
              <a:solidFill>
                <a:schemeClr val="dk1"/>
              </a:solidFill>
              <a:latin typeface="Roboto"/>
              <a:ea typeface="Roboto"/>
              <a:cs typeface="Roboto"/>
              <a:sym typeface="Roboto"/>
            </a:endParaRPr>
          </a:p>
        </p:txBody>
      </p:sp>
      <p:sp>
        <p:nvSpPr>
          <p:cNvPr id="2517" name="Google Shape;2517;p49"/>
          <p:cNvSpPr txBox="1"/>
          <p:nvPr/>
        </p:nvSpPr>
        <p:spPr>
          <a:xfrm>
            <a:off x="6257709" y="2955980"/>
            <a:ext cx="2166300"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400">
                <a:solidFill>
                  <a:schemeClr val="dk2"/>
                </a:solidFill>
                <a:latin typeface="Bebas Neue"/>
                <a:ea typeface="Bebas Neue"/>
                <a:cs typeface="Bebas Neue"/>
                <a:sym typeface="Bebas Neue"/>
              </a:rPr>
              <a:t>NEPTUNE</a:t>
            </a:r>
            <a:endParaRPr sz="2400" dirty="0">
              <a:solidFill>
                <a:schemeClr val="dk2"/>
              </a:solidFill>
              <a:latin typeface="Bebas Neue"/>
              <a:ea typeface="Bebas Neue"/>
              <a:cs typeface="Bebas Neue"/>
              <a:sym typeface="Bebas Neue"/>
            </a:endParaRPr>
          </a:p>
        </p:txBody>
      </p:sp>
      <p:cxnSp>
        <p:nvCxnSpPr>
          <p:cNvPr id="2518" name="Google Shape;2518;p49"/>
          <p:cNvCxnSpPr/>
          <p:nvPr/>
        </p:nvCxnSpPr>
        <p:spPr>
          <a:xfrm>
            <a:off x="2250275" y="2137325"/>
            <a:ext cx="1885500" cy="0"/>
          </a:xfrm>
          <a:prstGeom prst="straightConnector1">
            <a:avLst/>
          </a:prstGeom>
          <a:noFill/>
          <a:ln w="9525" cap="flat" cmpd="sng">
            <a:solidFill>
              <a:schemeClr val="dk2"/>
            </a:solidFill>
            <a:prstDash val="solid"/>
            <a:round/>
            <a:headEnd type="none" w="med" len="med"/>
            <a:tailEnd type="none" w="med" len="med"/>
          </a:ln>
        </p:spPr>
      </p:cxnSp>
      <p:cxnSp>
        <p:nvCxnSpPr>
          <p:cNvPr id="2519" name="Google Shape;2519;p49"/>
          <p:cNvCxnSpPr/>
          <p:nvPr/>
        </p:nvCxnSpPr>
        <p:spPr>
          <a:xfrm>
            <a:off x="5012100" y="2137325"/>
            <a:ext cx="1885500" cy="0"/>
          </a:xfrm>
          <a:prstGeom prst="straightConnector1">
            <a:avLst/>
          </a:prstGeom>
          <a:noFill/>
          <a:ln w="9525" cap="flat" cmpd="sng">
            <a:solidFill>
              <a:schemeClr val="dk2"/>
            </a:solidFill>
            <a:prstDash val="solid"/>
            <a:round/>
            <a:headEnd type="none" w="med" len="med"/>
            <a:tailEnd type="none" w="med" len="med"/>
          </a:ln>
        </p:spPr>
      </p:cxnSp>
      <p:grpSp>
        <p:nvGrpSpPr>
          <p:cNvPr id="2520" name="Google Shape;2520;p49"/>
          <p:cNvGrpSpPr/>
          <p:nvPr/>
        </p:nvGrpSpPr>
        <p:grpSpPr>
          <a:xfrm>
            <a:off x="6798123" y="1694596"/>
            <a:ext cx="980795" cy="877163"/>
            <a:chOff x="6798123" y="1694596"/>
            <a:chExt cx="980795" cy="877163"/>
          </a:xfrm>
        </p:grpSpPr>
        <p:grpSp>
          <p:nvGrpSpPr>
            <p:cNvPr id="2521" name="Google Shape;2521;p49"/>
            <p:cNvGrpSpPr/>
            <p:nvPr/>
          </p:nvGrpSpPr>
          <p:grpSpPr>
            <a:xfrm>
              <a:off x="6798123" y="1694596"/>
              <a:ext cx="980795" cy="877163"/>
              <a:chOff x="4031298" y="1694596"/>
              <a:chExt cx="980795" cy="877163"/>
            </a:xfrm>
          </p:grpSpPr>
          <p:sp>
            <p:nvSpPr>
              <p:cNvPr id="2522" name="Google Shape;2522;p49"/>
              <p:cNvSpPr/>
              <p:nvPr/>
            </p:nvSpPr>
            <p:spPr>
              <a:xfrm flipH="1">
                <a:off x="4923636"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3" name="Google Shape;2523;p49"/>
              <p:cNvSpPr/>
              <p:nvPr/>
            </p:nvSpPr>
            <p:spPr>
              <a:xfrm flipH="1">
                <a:off x="4923636" y="18041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4" name="Google Shape;2524;p49"/>
              <p:cNvSpPr/>
              <p:nvPr/>
            </p:nvSpPr>
            <p:spPr>
              <a:xfrm flipH="1">
                <a:off x="4923636"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5" name="Google Shape;2525;p49"/>
              <p:cNvSpPr/>
              <p:nvPr/>
            </p:nvSpPr>
            <p:spPr>
              <a:xfrm flipH="1">
                <a:off x="4244531" y="17828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6" name="Google Shape;2526;p49"/>
              <p:cNvSpPr/>
              <p:nvPr/>
            </p:nvSpPr>
            <p:spPr>
              <a:xfrm flipH="1">
                <a:off x="4223272"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7" name="Google Shape;2527;p49"/>
              <p:cNvSpPr/>
              <p:nvPr/>
            </p:nvSpPr>
            <p:spPr>
              <a:xfrm flipH="1">
                <a:off x="4223272" y="18254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8" name="Google Shape;2528;p49"/>
              <p:cNvSpPr/>
              <p:nvPr/>
            </p:nvSpPr>
            <p:spPr>
              <a:xfrm flipH="1">
                <a:off x="4223272"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9" name="Google Shape;2529;p49"/>
              <p:cNvSpPr/>
              <p:nvPr/>
            </p:nvSpPr>
            <p:spPr>
              <a:xfrm flipH="1">
                <a:off x="4265916" y="24832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0" name="Google Shape;2530;p49"/>
              <p:cNvSpPr/>
              <p:nvPr/>
            </p:nvSpPr>
            <p:spPr>
              <a:xfrm flipH="1">
                <a:off x="4131893" y="16945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1" name="Google Shape;2531;p49"/>
              <p:cNvSpPr/>
              <p:nvPr/>
            </p:nvSpPr>
            <p:spPr>
              <a:xfrm flipH="1">
                <a:off x="403129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2" name="Google Shape;2532;p49"/>
              <p:cNvSpPr/>
              <p:nvPr/>
            </p:nvSpPr>
            <p:spPr>
              <a:xfrm flipH="1">
                <a:off x="4055587"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3" name="Google Shape;2533;p49"/>
              <p:cNvSpPr/>
              <p:nvPr/>
            </p:nvSpPr>
            <p:spPr>
              <a:xfrm flipH="1">
                <a:off x="4064613"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34" name="Google Shape;2534;p49"/>
            <p:cNvGrpSpPr/>
            <p:nvPr/>
          </p:nvGrpSpPr>
          <p:grpSpPr>
            <a:xfrm>
              <a:off x="7159102" y="1948388"/>
              <a:ext cx="368987" cy="369566"/>
              <a:chOff x="-59502375" y="1904375"/>
              <a:chExt cx="319000" cy="319500"/>
            </a:xfrm>
          </p:grpSpPr>
          <p:sp>
            <p:nvSpPr>
              <p:cNvPr id="2535" name="Google Shape;2535;p49"/>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6" name="Google Shape;2536;p49"/>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7" name="Google Shape;2537;p49"/>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2538" name="Google Shape;2538;p49"/>
          <p:cNvGrpSpPr/>
          <p:nvPr/>
        </p:nvGrpSpPr>
        <p:grpSpPr>
          <a:xfrm>
            <a:off x="4031298" y="1694596"/>
            <a:ext cx="1089808" cy="877163"/>
            <a:chOff x="4031298" y="1694596"/>
            <a:chExt cx="1089808" cy="877163"/>
          </a:xfrm>
        </p:grpSpPr>
        <p:grpSp>
          <p:nvGrpSpPr>
            <p:cNvPr id="2539" name="Google Shape;2539;p49"/>
            <p:cNvGrpSpPr/>
            <p:nvPr/>
          </p:nvGrpSpPr>
          <p:grpSpPr>
            <a:xfrm>
              <a:off x="4031298" y="1694596"/>
              <a:ext cx="1089808" cy="877163"/>
              <a:chOff x="4031298" y="1694596"/>
              <a:chExt cx="1089808" cy="877163"/>
            </a:xfrm>
          </p:grpSpPr>
          <p:grpSp>
            <p:nvGrpSpPr>
              <p:cNvPr id="2540" name="Google Shape;2540;p49"/>
              <p:cNvGrpSpPr/>
              <p:nvPr/>
            </p:nvGrpSpPr>
            <p:grpSpPr>
              <a:xfrm>
                <a:off x="5012112" y="1913794"/>
                <a:ext cx="108994" cy="332078"/>
                <a:chOff x="4031312" y="1913794"/>
                <a:chExt cx="108994" cy="332078"/>
              </a:xfrm>
            </p:grpSpPr>
            <p:sp>
              <p:nvSpPr>
                <p:cNvPr id="2541" name="Google Shape;2541;p49"/>
                <p:cNvSpPr/>
                <p:nvPr/>
              </p:nvSpPr>
              <p:spPr>
                <a:xfrm flipH="1">
                  <a:off x="403969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2" name="Google Shape;2542;p49"/>
                <p:cNvSpPr/>
                <p:nvPr/>
              </p:nvSpPr>
              <p:spPr>
                <a:xfrm flipH="1">
                  <a:off x="4031312"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3" name="Google Shape;2543;p49"/>
                <p:cNvSpPr/>
                <p:nvPr/>
              </p:nvSpPr>
              <p:spPr>
                <a:xfrm flipH="1">
                  <a:off x="4037376"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44" name="Google Shape;2544;p49"/>
              <p:cNvGrpSpPr/>
              <p:nvPr/>
            </p:nvGrpSpPr>
            <p:grpSpPr>
              <a:xfrm>
                <a:off x="4031298" y="1694596"/>
                <a:ext cx="980795" cy="877163"/>
                <a:chOff x="4031298" y="1694596"/>
                <a:chExt cx="980795" cy="877163"/>
              </a:xfrm>
            </p:grpSpPr>
            <p:sp>
              <p:nvSpPr>
                <p:cNvPr id="2545" name="Google Shape;2545;p49"/>
                <p:cNvSpPr/>
                <p:nvPr/>
              </p:nvSpPr>
              <p:spPr>
                <a:xfrm flipH="1">
                  <a:off x="4923636"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6" name="Google Shape;2546;p49"/>
                <p:cNvSpPr/>
                <p:nvPr/>
              </p:nvSpPr>
              <p:spPr>
                <a:xfrm flipH="1">
                  <a:off x="4923636" y="18041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7" name="Google Shape;2547;p49"/>
                <p:cNvSpPr/>
                <p:nvPr/>
              </p:nvSpPr>
              <p:spPr>
                <a:xfrm flipH="1">
                  <a:off x="4923636"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8" name="Google Shape;2548;p49"/>
                <p:cNvSpPr/>
                <p:nvPr/>
              </p:nvSpPr>
              <p:spPr>
                <a:xfrm flipH="1">
                  <a:off x="4244531" y="17828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9" name="Google Shape;2549;p49"/>
                <p:cNvSpPr/>
                <p:nvPr/>
              </p:nvSpPr>
              <p:spPr>
                <a:xfrm flipH="1">
                  <a:off x="4223272"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0" name="Google Shape;2550;p49"/>
                <p:cNvSpPr/>
                <p:nvPr/>
              </p:nvSpPr>
              <p:spPr>
                <a:xfrm flipH="1">
                  <a:off x="4223272" y="18254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1" name="Google Shape;2551;p49"/>
                <p:cNvSpPr/>
                <p:nvPr/>
              </p:nvSpPr>
              <p:spPr>
                <a:xfrm flipH="1">
                  <a:off x="4223272"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2" name="Google Shape;2552;p49"/>
                <p:cNvSpPr/>
                <p:nvPr/>
              </p:nvSpPr>
              <p:spPr>
                <a:xfrm flipH="1">
                  <a:off x="4265916" y="24832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3" name="Google Shape;2553;p49"/>
                <p:cNvSpPr/>
                <p:nvPr/>
              </p:nvSpPr>
              <p:spPr>
                <a:xfrm flipH="1">
                  <a:off x="4131893" y="16945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4" name="Google Shape;2554;p49"/>
                <p:cNvSpPr/>
                <p:nvPr/>
              </p:nvSpPr>
              <p:spPr>
                <a:xfrm flipH="1">
                  <a:off x="403129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5" name="Google Shape;2555;p49"/>
                <p:cNvSpPr/>
                <p:nvPr/>
              </p:nvSpPr>
              <p:spPr>
                <a:xfrm flipH="1">
                  <a:off x="4055587"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6" name="Google Shape;2556;p49"/>
                <p:cNvSpPr/>
                <p:nvPr/>
              </p:nvSpPr>
              <p:spPr>
                <a:xfrm flipH="1">
                  <a:off x="4064613"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2557" name="Google Shape;2557;p49"/>
            <p:cNvGrpSpPr/>
            <p:nvPr/>
          </p:nvGrpSpPr>
          <p:grpSpPr>
            <a:xfrm>
              <a:off x="4389334" y="1948784"/>
              <a:ext cx="365344" cy="368785"/>
              <a:chOff x="-60987050" y="2671400"/>
              <a:chExt cx="315850" cy="318825"/>
            </a:xfrm>
          </p:grpSpPr>
          <p:sp>
            <p:nvSpPr>
              <p:cNvPr id="2558" name="Google Shape;2558;p49"/>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9" name="Google Shape;2559;p49"/>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2560" name="Google Shape;2560;p49"/>
          <p:cNvGrpSpPr/>
          <p:nvPr/>
        </p:nvGrpSpPr>
        <p:grpSpPr>
          <a:xfrm>
            <a:off x="1363057" y="1694596"/>
            <a:ext cx="980795" cy="877163"/>
            <a:chOff x="1363057" y="1694596"/>
            <a:chExt cx="980795" cy="877163"/>
          </a:xfrm>
        </p:grpSpPr>
        <p:grpSp>
          <p:nvGrpSpPr>
            <p:cNvPr id="2561" name="Google Shape;2561;p49"/>
            <p:cNvGrpSpPr/>
            <p:nvPr/>
          </p:nvGrpSpPr>
          <p:grpSpPr>
            <a:xfrm>
              <a:off x="1363057" y="1694596"/>
              <a:ext cx="980795" cy="877163"/>
              <a:chOff x="1363057" y="1694596"/>
              <a:chExt cx="980795" cy="877163"/>
            </a:xfrm>
          </p:grpSpPr>
          <p:sp>
            <p:nvSpPr>
              <p:cNvPr id="2562" name="Google Shape;2562;p49"/>
              <p:cNvSpPr/>
              <p:nvPr/>
            </p:nvSpPr>
            <p:spPr>
              <a:xfrm>
                <a:off x="1451392"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3" name="Google Shape;2563;p49"/>
              <p:cNvSpPr/>
              <p:nvPr/>
            </p:nvSpPr>
            <p:spPr>
              <a:xfrm>
                <a:off x="1451392" y="18041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4" name="Google Shape;2564;p49"/>
              <p:cNvSpPr/>
              <p:nvPr/>
            </p:nvSpPr>
            <p:spPr>
              <a:xfrm>
                <a:off x="1451392"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5" name="Google Shape;2565;p49"/>
              <p:cNvSpPr/>
              <p:nvPr/>
            </p:nvSpPr>
            <p:spPr>
              <a:xfrm>
                <a:off x="1496957" y="17828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6" name="Google Shape;2566;p49"/>
              <p:cNvSpPr/>
              <p:nvPr/>
            </p:nvSpPr>
            <p:spPr>
              <a:xfrm>
                <a:off x="2151757"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7" name="Google Shape;2567;p49"/>
              <p:cNvSpPr/>
              <p:nvPr/>
            </p:nvSpPr>
            <p:spPr>
              <a:xfrm>
                <a:off x="2151757" y="18254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8" name="Google Shape;2568;p49"/>
              <p:cNvSpPr/>
              <p:nvPr/>
            </p:nvSpPr>
            <p:spPr>
              <a:xfrm>
                <a:off x="2151757"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9" name="Google Shape;2569;p49"/>
              <p:cNvSpPr/>
              <p:nvPr/>
            </p:nvSpPr>
            <p:spPr>
              <a:xfrm>
                <a:off x="1475693" y="24832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0" name="Google Shape;2570;p49"/>
              <p:cNvSpPr/>
              <p:nvPr/>
            </p:nvSpPr>
            <p:spPr>
              <a:xfrm>
                <a:off x="1363057" y="16945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1" name="Google Shape;2571;p49"/>
              <p:cNvSpPr/>
              <p:nvPr/>
            </p:nvSpPr>
            <p:spPr>
              <a:xfrm>
                <a:off x="2246381"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2" name="Google Shape;2572;p49"/>
              <p:cNvSpPr/>
              <p:nvPr/>
            </p:nvSpPr>
            <p:spPr>
              <a:xfrm>
                <a:off x="2243243"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3" name="Google Shape;2573;p49"/>
              <p:cNvSpPr/>
              <p:nvPr/>
            </p:nvSpPr>
            <p:spPr>
              <a:xfrm>
                <a:off x="2243256"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74" name="Google Shape;2574;p49"/>
            <p:cNvGrpSpPr/>
            <p:nvPr/>
          </p:nvGrpSpPr>
          <p:grpSpPr>
            <a:xfrm>
              <a:off x="1621383" y="1967513"/>
              <a:ext cx="363522" cy="365373"/>
              <a:chOff x="-62150375" y="2297875"/>
              <a:chExt cx="314275" cy="315875"/>
            </a:xfrm>
          </p:grpSpPr>
          <p:sp>
            <p:nvSpPr>
              <p:cNvPr id="2575" name="Google Shape;2575;p49"/>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6" name="Google Shape;2576;p49"/>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7" name="Google Shape;2577;p49"/>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8" name="Google Shape;2578;p49"/>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9" name="Google Shape;2579;p49"/>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8"/>
        <p:cNvGrpSpPr/>
        <p:nvPr/>
      </p:nvGrpSpPr>
      <p:grpSpPr>
        <a:xfrm>
          <a:off x="0" y="0"/>
          <a:ext cx="0" cy="0"/>
          <a:chOff x="0" y="0"/>
          <a:chExt cx="0" cy="0"/>
        </a:xfrm>
      </p:grpSpPr>
      <p:sp>
        <p:nvSpPr>
          <p:cNvPr id="1889" name="Google Shape;1889;p29"/>
          <p:cNvSpPr txBox="1">
            <a:spLocks noGrp="1"/>
          </p:cNvSpPr>
          <p:nvPr>
            <p:ph type="title"/>
          </p:nvPr>
        </p:nvSpPr>
        <p:spPr>
          <a:xfrm>
            <a:off x="690563" y="494767"/>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TABLE OF CONTENTS</a:t>
            </a:r>
            <a:endParaRPr dirty="0"/>
          </a:p>
        </p:txBody>
      </p:sp>
      <p:sp>
        <p:nvSpPr>
          <p:cNvPr id="1890" name="Google Shape;1890;p29"/>
          <p:cNvSpPr txBox="1">
            <a:spLocks noGrp="1"/>
          </p:cNvSpPr>
          <p:nvPr>
            <p:ph type="title" idx="8"/>
          </p:nvPr>
        </p:nvSpPr>
        <p:spPr>
          <a:xfrm>
            <a:off x="6672299" y="2868050"/>
            <a:ext cx="1625033"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IMPLEMENTATION</a:t>
            </a:r>
            <a:endParaRPr dirty="0"/>
          </a:p>
        </p:txBody>
      </p:sp>
      <p:sp>
        <p:nvSpPr>
          <p:cNvPr id="1891" name="Google Shape;1891;p29"/>
          <p:cNvSpPr txBox="1">
            <a:spLocks noGrp="1"/>
          </p:cNvSpPr>
          <p:nvPr>
            <p:ph type="title" idx="9"/>
          </p:nvPr>
        </p:nvSpPr>
        <p:spPr>
          <a:xfrm>
            <a:off x="6832500" y="1766950"/>
            <a:ext cx="584700" cy="58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03</a:t>
            </a:r>
            <a:endParaRPr dirty="0"/>
          </a:p>
        </p:txBody>
      </p:sp>
      <p:sp>
        <p:nvSpPr>
          <p:cNvPr id="1892" name="Google Shape;1892;p29"/>
          <p:cNvSpPr txBox="1">
            <a:spLocks noGrp="1"/>
          </p:cNvSpPr>
          <p:nvPr>
            <p:ph type="title" idx="5"/>
          </p:nvPr>
        </p:nvSpPr>
        <p:spPr>
          <a:xfrm>
            <a:off x="3666725" y="2868050"/>
            <a:ext cx="14220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THEORY</a:t>
            </a:r>
            <a:endParaRPr dirty="0"/>
          </a:p>
        </p:txBody>
      </p:sp>
      <p:sp>
        <p:nvSpPr>
          <p:cNvPr id="1893" name="Google Shape;1893;p29"/>
          <p:cNvSpPr txBox="1">
            <a:spLocks noGrp="1"/>
          </p:cNvSpPr>
          <p:nvPr>
            <p:ph type="title" idx="6"/>
          </p:nvPr>
        </p:nvSpPr>
        <p:spPr>
          <a:xfrm>
            <a:off x="3828350" y="1766950"/>
            <a:ext cx="584700" cy="58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dirty="0"/>
          </a:p>
        </p:txBody>
      </p:sp>
      <p:sp>
        <p:nvSpPr>
          <p:cNvPr id="1895" name="Google Shape;1895;p29"/>
          <p:cNvSpPr txBox="1">
            <a:spLocks noGrp="1"/>
          </p:cNvSpPr>
          <p:nvPr>
            <p:ph type="title" idx="2"/>
          </p:nvPr>
        </p:nvSpPr>
        <p:spPr>
          <a:xfrm>
            <a:off x="720000" y="2868050"/>
            <a:ext cx="14667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INTRODUCTION</a:t>
            </a:r>
            <a:endParaRPr dirty="0"/>
          </a:p>
        </p:txBody>
      </p:sp>
      <p:sp>
        <p:nvSpPr>
          <p:cNvPr id="1896" name="Google Shape;1896;p29"/>
          <p:cNvSpPr txBox="1">
            <a:spLocks noGrp="1"/>
          </p:cNvSpPr>
          <p:nvPr>
            <p:ph type="title" idx="3"/>
          </p:nvPr>
        </p:nvSpPr>
        <p:spPr>
          <a:xfrm>
            <a:off x="878350" y="1766925"/>
            <a:ext cx="584700" cy="58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83"/>
        <p:cNvGrpSpPr/>
        <p:nvPr/>
      </p:nvGrpSpPr>
      <p:grpSpPr>
        <a:xfrm>
          <a:off x="0" y="0"/>
          <a:ext cx="0" cy="0"/>
          <a:chOff x="0" y="0"/>
          <a:chExt cx="0" cy="0"/>
        </a:xfrm>
      </p:grpSpPr>
      <p:sp>
        <p:nvSpPr>
          <p:cNvPr id="2584" name="Google Shape;2584;p50"/>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OUR TEAM</a:t>
            </a:r>
            <a:endParaRPr dirty="0"/>
          </a:p>
        </p:txBody>
      </p:sp>
      <p:sp>
        <p:nvSpPr>
          <p:cNvPr id="2585" name="Google Shape;2585;p50"/>
          <p:cNvSpPr txBox="1"/>
          <p:nvPr/>
        </p:nvSpPr>
        <p:spPr>
          <a:xfrm>
            <a:off x="720001" y="3463018"/>
            <a:ext cx="2166300" cy="64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You can talk about this person here</a:t>
            </a:r>
            <a:endParaRPr sz="1600" dirty="0">
              <a:solidFill>
                <a:schemeClr val="dk1"/>
              </a:solidFill>
              <a:latin typeface="Roboto"/>
              <a:ea typeface="Roboto"/>
              <a:cs typeface="Roboto"/>
              <a:sym typeface="Roboto"/>
            </a:endParaRPr>
          </a:p>
        </p:txBody>
      </p:sp>
      <p:sp>
        <p:nvSpPr>
          <p:cNvPr id="2586" name="Google Shape;2586;p50"/>
          <p:cNvSpPr txBox="1"/>
          <p:nvPr/>
        </p:nvSpPr>
        <p:spPr>
          <a:xfrm>
            <a:off x="720009" y="3068875"/>
            <a:ext cx="2166300"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400">
                <a:solidFill>
                  <a:schemeClr val="dk2"/>
                </a:solidFill>
                <a:latin typeface="Bebas Neue"/>
                <a:ea typeface="Bebas Neue"/>
                <a:cs typeface="Bebas Neue"/>
                <a:sym typeface="Bebas Neue"/>
              </a:rPr>
              <a:t>RICHARD ROE</a:t>
            </a:r>
            <a:endParaRPr sz="2400" dirty="0">
              <a:solidFill>
                <a:schemeClr val="dk2"/>
              </a:solidFill>
              <a:latin typeface="Bebas Neue"/>
              <a:ea typeface="Bebas Neue"/>
              <a:cs typeface="Bebas Neue"/>
              <a:sym typeface="Bebas Neue"/>
            </a:endParaRPr>
          </a:p>
        </p:txBody>
      </p:sp>
      <p:pic>
        <p:nvPicPr>
          <p:cNvPr id="2587" name="Google Shape;2587;p50"/>
          <p:cNvPicPr preferRelativeResize="0"/>
          <p:nvPr/>
        </p:nvPicPr>
        <p:blipFill rotWithShape="1">
          <a:blip r:embed="rId3">
            <a:alphaModFix/>
          </a:blip>
          <a:srcRect l="18973" t="7343" r="66435" b="66671"/>
          <a:stretch/>
        </p:blipFill>
        <p:spPr>
          <a:xfrm>
            <a:off x="4073304" y="1736067"/>
            <a:ext cx="966274" cy="967982"/>
          </a:xfrm>
          <a:prstGeom prst="rect">
            <a:avLst/>
          </a:prstGeom>
          <a:noFill/>
          <a:ln>
            <a:noFill/>
          </a:ln>
        </p:spPr>
      </p:pic>
      <p:sp>
        <p:nvSpPr>
          <p:cNvPr id="2588" name="Google Shape;2588;p50"/>
          <p:cNvSpPr txBox="1"/>
          <p:nvPr/>
        </p:nvSpPr>
        <p:spPr>
          <a:xfrm>
            <a:off x="3488851" y="3463018"/>
            <a:ext cx="2166300" cy="64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 You can talk about this person here</a:t>
            </a:r>
            <a:endParaRPr sz="1600" dirty="0">
              <a:solidFill>
                <a:schemeClr val="dk1"/>
              </a:solidFill>
              <a:latin typeface="Roboto"/>
              <a:ea typeface="Roboto"/>
              <a:cs typeface="Roboto"/>
              <a:sym typeface="Roboto"/>
            </a:endParaRPr>
          </a:p>
        </p:txBody>
      </p:sp>
      <p:sp>
        <p:nvSpPr>
          <p:cNvPr id="2589" name="Google Shape;2589;p50"/>
          <p:cNvSpPr txBox="1"/>
          <p:nvPr/>
        </p:nvSpPr>
        <p:spPr>
          <a:xfrm>
            <a:off x="3488859" y="3068875"/>
            <a:ext cx="2166300"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400">
                <a:solidFill>
                  <a:schemeClr val="dk2"/>
                </a:solidFill>
                <a:latin typeface="Bebas Neue"/>
                <a:ea typeface="Bebas Neue"/>
                <a:cs typeface="Bebas Neue"/>
                <a:sym typeface="Bebas Neue"/>
              </a:rPr>
              <a:t>JENNA DOE</a:t>
            </a:r>
            <a:endParaRPr sz="2400" dirty="0">
              <a:solidFill>
                <a:schemeClr val="dk2"/>
              </a:solidFill>
              <a:latin typeface="Bebas Neue"/>
              <a:ea typeface="Bebas Neue"/>
              <a:cs typeface="Bebas Neue"/>
              <a:sym typeface="Bebas Neue"/>
            </a:endParaRPr>
          </a:p>
        </p:txBody>
      </p:sp>
      <p:sp>
        <p:nvSpPr>
          <p:cNvPr id="2590" name="Google Shape;2590;p50"/>
          <p:cNvSpPr txBox="1"/>
          <p:nvPr/>
        </p:nvSpPr>
        <p:spPr>
          <a:xfrm>
            <a:off x="6257701" y="3463018"/>
            <a:ext cx="2166300" cy="64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Roboto"/>
                <a:ea typeface="Roboto"/>
                <a:cs typeface="Roboto"/>
                <a:sym typeface="Roboto"/>
              </a:rPr>
              <a:t>You can talk about this person here</a:t>
            </a:r>
            <a:endParaRPr sz="1600" dirty="0">
              <a:solidFill>
                <a:schemeClr val="dk1"/>
              </a:solidFill>
              <a:latin typeface="Roboto"/>
              <a:ea typeface="Roboto"/>
              <a:cs typeface="Roboto"/>
              <a:sym typeface="Roboto"/>
            </a:endParaRPr>
          </a:p>
        </p:txBody>
      </p:sp>
      <p:sp>
        <p:nvSpPr>
          <p:cNvPr id="2591" name="Google Shape;2591;p50"/>
          <p:cNvSpPr txBox="1"/>
          <p:nvPr/>
        </p:nvSpPr>
        <p:spPr>
          <a:xfrm>
            <a:off x="6257709" y="3068875"/>
            <a:ext cx="2166300"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400">
                <a:solidFill>
                  <a:schemeClr val="dk2"/>
                </a:solidFill>
                <a:latin typeface="Bebas Neue"/>
                <a:ea typeface="Bebas Neue"/>
                <a:cs typeface="Bebas Neue"/>
                <a:sym typeface="Bebas Neue"/>
              </a:rPr>
              <a:t>JOHN SMITH</a:t>
            </a:r>
            <a:endParaRPr sz="2400" dirty="0">
              <a:solidFill>
                <a:schemeClr val="dk2"/>
              </a:solidFill>
              <a:latin typeface="Bebas Neue"/>
              <a:ea typeface="Bebas Neue"/>
              <a:cs typeface="Bebas Neue"/>
              <a:sym typeface="Bebas Neue"/>
            </a:endParaRPr>
          </a:p>
        </p:txBody>
      </p:sp>
      <p:pic>
        <p:nvPicPr>
          <p:cNvPr id="2592" name="Google Shape;2592;p50"/>
          <p:cNvPicPr preferRelativeResize="0"/>
          <p:nvPr/>
        </p:nvPicPr>
        <p:blipFill rotWithShape="1">
          <a:blip r:embed="rId3">
            <a:alphaModFix/>
          </a:blip>
          <a:srcRect l="34179" t="8381" r="51813" b="66674"/>
          <a:stretch/>
        </p:blipFill>
        <p:spPr>
          <a:xfrm>
            <a:off x="1320004" y="1736067"/>
            <a:ext cx="966274" cy="967982"/>
          </a:xfrm>
          <a:prstGeom prst="rect">
            <a:avLst/>
          </a:prstGeom>
          <a:noFill/>
          <a:ln>
            <a:noFill/>
          </a:ln>
        </p:spPr>
      </p:pic>
      <p:cxnSp>
        <p:nvCxnSpPr>
          <p:cNvPr id="2593" name="Google Shape;2593;p50"/>
          <p:cNvCxnSpPr/>
          <p:nvPr/>
        </p:nvCxnSpPr>
        <p:spPr>
          <a:xfrm>
            <a:off x="2412254" y="2224258"/>
            <a:ext cx="1532400" cy="0"/>
          </a:xfrm>
          <a:prstGeom prst="straightConnector1">
            <a:avLst/>
          </a:prstGeom>
          <a:noFill/>
          <a:ln w="9525" cap="flat" cmpd="sng">
            <a:solidFill>
              <a:schemeClr val="dk2"/>
            </a:solidFill>
            <a:prstDash val="solid"/>
            <a:round/>
            <a:headEnd type="none" w="med" len="med"/>
            <a:tailEnd type="none" w="med" len="med"/>
          </a:ln>
        </p:spPr>
      </p:cxnSp>
      <p:grpSp>
        <p:nvGrpSpPr>
          <p:cNvPr id="2594" name="Google Shape;2594;p50"/>
          <p:cNvGrpSpPr/>
          <p:nvPr/>
        </p:nvGrpSpPr>
        <p:grpSpPr>
          <a:xfrm>
            <a:off x="1194880" y="1613901"/>
            <a:ext cx="1317146" cy="1212323"/>
            <a:chOff x="1194880" y="1527026"/>
            <a:chExt cx="1317146" cy="1212323"/>
          </a:xfrm>
        </p:grpSpPr>
        <p:sp>
          <p:nvSpPr>
            <p:cNvPr id="2595" name="Google Shape;2595;p50"/>
            <p:cNvSpPr/>
            <p:nvPr/>
          </p:nvSpPr>
          <p:spPr>
            <a:xfrm>
              <a:off x="131697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6" name="Google Shape;2596;p50"/>
            <p:cNvSpPr/>
            <p:nvPr/>
          </p:nvSpPr>
          <p:spPr>
            <a:xfrm>
              <a:off x="1316970" y="1678502"/>
              <a:ext cx="168" cy="875613"/>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7" name="Google Shape;2597;p50"/>
            <p:cNvSpPr/>
            <p:nvPr/>
          </p:nvSpPr>
          <p:spPr>
            <a:xfrm>
              <a:off x="131697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8" name="Google Shape;2598;p50"/>
            <p:cNvSpPr/>
            <p:nvPr/>
          </p:nvSpPr>
          <p:spPr>
            <a:xfrm>
              <a:off x="1379945" y="1648946"/>
              <a:ext cx="875794" cy="168"/>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9" name="Google Shape;2599;p50"/>
            <p:cNvSpPr/>
            <p:nvPr/>
          </p:nvSpPr>
          <p:spPr>
            <a:xfrm>
              <a:off x="228495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0" name="Google Shape;2600;p50"/>
            <p:cNvSpPr/>
            <p:nvPr/>
          </p:nvSpPr>
          <p:spPr>
            <a:xfrm>
              <a:off x="2284950" y="1707891"/>
              <a:ext cx="168" cy="875613"/>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1" name="Google Shape;2601;p50"/>
            <p:cNvSpPr/>
            <p:nvPr/>
          </p:nvSpPr>
          <p:spPr>
            <a:xfrm>
              <a:off x="228495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2" name="Google Shape;2602;p50"/>
            <p:cNvSpPr/>
            <p:nvPr/>
          </p:nvSpPr>
          <p:spPr>
            <a:xfrm>
              <a:off x="1350557" y="2617084"/>
              <a:ext cx="875626" cy="168"/>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3" name="Google Shape;2603;p50"/>
            <p:cNvSpPr/>
            <p:nvPr/>
          </p:nvSpPr>
          <p:spPr>
            <a:xfrm>
              <a:off x="1194880" y="1527026"/>
              <a:ext cx="1216539" cy="121232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4" name="Google Shape;2604;p50"/>
            <p:cNvSpPr/>
            <p:nvPr/>
          </p:nvSpPr>
          <p:spPr>
            <a:xfrm>
              <a:off x="2414556"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5" name="Google Shape;2605;p50"/>
            <p:cNvSpPr/>
            <p:nvPr/>
          </p:nvSpPr>
          <p:spPr>
            <a:xfrm>
              <a:off x="241141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6" name="Google Shape;2606;p50"/>
            <p:cNvSpPr/>
            <p:nvPr/>
          </p:nvSpPr>
          <p:spPr>
            <a:xfrm>
              <a:off x="2411431"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07" name="Google Shape;2607;p50"/>
          <p:cNvGrpSpPr/>
          <p:nvPr/>
        </p:nvGrpSpPr>
        <p:grpSpPr>
          <a:xfrm>
            <a:off x="3844048" y="1613901"/>
            <a:ext cx="1421278" cy="1212323"/>
            <a:chOff x="3844048" y="1527026"/>
            <a:chExt cx="1421278" cy="1212323"/>
          </a:xfrm>
        </p:grpSpPr>
        <p:grpSp>
          <p:nvGrpSpPr>
            <p:cNvPr id="2608" name="Google Shape;2608;p50"/>
            <p:cNvGrpSpPr/>
            <p:nvPr/>
          </p:nvGrpSpPr>
          <p:grpSpPr>
            <a:xfrm>
              <a:off x="3948180" y="1527026"/>
              <a:ext cx="1317146" cy="1212323"/>
              <a:chOff x="1194880" y="1527026"/>
              <a:chExt cx="1317146" cy="1212323"/>
            </a:xfrm>
          </p:grpSpPr>
          <p:sp>
            <p:nvSpPr>
              <p:cNvPr id="2609" name="Google Shape;2609;p50"/>
              <p:cNvSpPr/>
              <p:nvPr/>
            </p:nvSpPr>
            <p:spPr>
              <a:xfrm>
                <a:off x="131697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0" name="Google Shape;2610;p50"/>
              <p:cNvSpPr/>
              <p:nvPr/>
            </p:nvSpPr>
            <p:spPr>
              <a:xfrm>
                <a:off x="1316970" y="1678502"/>
                <a:ext cx="168" cy="875613"/>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1" name="Google Shape;2611;p50"/>
              <p:cNvSpPr/>
              <p:nvPr/>
            </p:nvSpPr>
            <p:spPr>
              <a:xfrm>
                <a:off x="131697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2" name="Google Shape;2612;p50"/>
              <p:cNvSpPr/>
              <p:nvPr/>
            </p:nvSpPr>
            <p:spPr>
              <a:xfrm>
                <a:off x="1379945" y="1648946"/>
                <a:ext cx="875794" cy="168"/>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3" name="Google Shape;2613;p50"/>
              <p:cNvSpPr/>
              <p:nvPr/>
            </p:nvSpPr>
            <p:spPr>
              <a:xfrm>
                <a:off x="228495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4" name="Google Shape;2614;p50"/>
              <p:cNvSpPr/>
              <p:nvPr/>
            </p:nvSpPr>
            <p:spPr>
              <a:xfrm>
                <a:off x="2284950" y="1707891"/>
                <a:ext cx="168" cy="875613"/>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5" name="Google Shape;2615;p50"/>
              <p:cNvSpPr/>
              <p:nvPr/>
            </p:nvSpPr>
            <p:spPr>
              <a:xfrm>
                <a:off x="228495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6" name="Google Shape;2616;p50"/>
              <p:cNvSpPr/>
              <p:nvPr/>
            </p:nvSpPr>
            <p:spPr>
              <a:xfrm>
                <a:off x="1350557" y="2617084"/>
                <a:ext cx="875626" cy="168"/>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7" name="Google Shape;2617;p50"/>
              <p:cNvSpPr/>
              <p:nvPr/>
            </p:nvSpPr>
            <p:spPr>
              <a:xfrm>
                <a:off x="1194880" y="1527026"/>
                <a:ext cx="1216539" cy="121232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8" name="Google Shape;2618;p50"/>
              <p:cNvSpPr/>
              <p:nvPr/>
            </p:nvSpPr>
            <p:spPr>
              <a:xfrm>
                <a:off x="2414556"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9" name="Google Shape;2619;p50"/>
              <p:cNvSpPr/>
              <p:nvPr/>
            </p:nvSpPr>
            <p:spPr>
              <a:xfrm>
                <a:off x="241141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0" name="Google Shape;2620;p50"/>
              <p:cNvSpPr/>
              <p:nvPr/>
            </p:nvSpPr>
            <p:spPr>
              <a:xfrm>
                <a:off x="2411431"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21" name="Google Shape;2621;p50"/>
            <p:cNvGrpSpPr/>
            <p:nvPr/>
          </p:nvGrpSpPr>
          <p:grpSpPr>
            <a:xfrm>
              <a:off x="3844048" y="1913794"/>
              <a:ext cx="100608" cy="332078"/>
              <a:chOff x="4031298" y="1913794"/>
              <a:chExt cx="100608" cy="332078"/>
            </a:xfrm>
          </p:grpSpPr>
          <p:sp>
            <p:nvSpPr>
              <p:cNvPr id="2622" name="Google Shape;2622;p50"/>
              <p:cNvSpPr/>
              <p:nvPr/>
            </p:nvSpPr>
            <p:spPr>
              <a:xfrm flipH="1">
                <a:off x="403129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3" name="Google Shape;2623;p50"/>
              <p:cNvSpPr/>
              <p:nvPr/>
            </p:nvSpPr>
            <p:spPr>
              <a:xfrm flipH="1">
                <a:off x="4055587"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4" name="Google Shape;2624;p50"/>
              <p:cNvSpPr/>
              <p:nvPr/>
            </p:nvSpPr>
            <p:spPr>
              <a:xfrm flipH="1">
                <a:off x="4064613"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pic>
        <p:nvPicPr>
          <p:cNvPr id="2625" name="Google Shape;2625;p50"/>
          <p:cNvPicPr preferRelativeResize="0"/>
          <p:nvPr/>
        </p:nvPicPr>
        <p:blipFill rotWithShape="1">
          <a:blip r:embed="rId3">
            <a:alphaModFix/>
          </a:blip>
          <a:srcRect l="62715" t="5248" r="23278" b="69807"/>
          <a:stretch/>
        </p:blipFill>
        <p:spPr>
          <a:xfrm>
            <a:off x="6826591" y="1736067"/>
            <a:ext cx="966274" cy="967982"/>
          </a:xfrm>
          <a:prstGeom prst="rect">
            <a:avLst/>
          </a:prstGeom>
          <a:noFill/>
          <a:ln>
            <a:noFill/>
          </a:ln>
        </p:spPr>
      </p:pic>
      <p:cxnSp>
        <p:nvCxnSpPr>
          <p:cNvPr id="2626" name="Google Shape;2626;p50"/>
          <p:cNvCxnSpPr/>
          <p:nvPr/>
        </p:nvCxnSpPr>
        <p:spPr>
          <a:xfrm>
            <a:off x="5161979" y="2224258"/>
            <a:ext cx="1539300" cy="0"/>
          </a:xfrm>
          <a:prstGeom prst="straightConnector1">
            <a:avLst/>
          </a:prstGeom>
          <a:noFill/>
          <a:ln w="9525" cap="flat" cmpd="sng">
            <a:solidFill>
              <a:schemeClr val="dk2"/>
            </a:solidFill>
            <a:prstDash val="solid"/>
            <a:round/>
            <a:headEnd type="none" w="med" len="med"/>
            <a:tailEnd type="none" w="med" len="med"/>
          </a:ln>
        </p:spPr>
      </p:cxnSp>
      <p:grpSp>
        <p:nvGrpSpPr>
          <p:cNvPr id="2627" name="Google Shape;2627;p50"/>
          <p:cNvGrpSpPr/>
          <p:nvPr/>
        </p:nvGrpSpPr>
        <p:grpSpPr>
          <a:xfrm>
            <a:off x="6600848" y="1613901"/>
            <a:ext cx="1317171" cy="1212323"/>
            <a:chOff x="6600848" y="1527026"/>
            <a:chExt cx="1317171" cy="1212323"/>
          </a:xfrm>
        </p:grpSpPr>
        <p:grpSp>
          <p:nvGrpSpPr>
            <p:cNvPr id="2628" name="Google Shape;2628;p50"/>
            <p:cNvGrpSpPr/>
            <p:nvPr/>
          </p:nvGrpSpPr>
          <p:grpSpPr>
            <a:xfrm>
              <a:off x="6701480" y="1527026"/>
              <a:ext cx="1216539" cy="1212323"/>
              <a:chOff x="1194880" y="1527026"/>
              <a:chExt cx="1216539" cy="1212323"/>
            </a:xfrm>
          </p:grpSpPr>
          <p:sp>
            <p:nvSpPr>
              <p:cNvPr id="2629" name="Google Shape;2629;p50"/>
              <p:cNvSpPr/>
              <p:nvPr/>
            </p:nvSpPr>
            <p:spPr>
              <a:xfrm>
                <a:off x="131697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0" name="Google Shape;2630;p50"/>
              <p:cNvSpPr/>
              <p:nvPr/>
            </p:nvSpPr>
            <p:spPr>
              <a:xfrm>
                <a:off x="1316970" y="1678502"/>
                <a:ext cx="168" cy="875613"/>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1" name="Google Shape;2631;p50"/>
              <p:cNvSpPr/>
              <p:nvPr/>
            </p:nvSpPr>
            <p:spPr>
              <a:xfrm>
                <a:off x="131697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2" name="Google Shape;2632;p50"/>
              <p:cNvSpPr/>
              <p:nvPr/>
            </p:nvSpPr>
            <p:spPr>
              <a:xfrm>
                <a:off x="1379945" y="1648946"/>
                <a:ext cx="875794" cy="168"/>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3" name="Google Shape;2633;p50"/>
              <p:cNvSpPr/>
              <p:nvPr/>
            </p:nvSpPr>
            <p:spPr>
              <a:xfrm>
                <a:off x="228495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4" name="Google Shape;2634;p50"/>
              <p:cNvSpPr/>
              <p:nvPr/>
            </p:nvSpPr>
            <p:spPr>
              <a:xfrm>
                <a:off x="2284950" y="1707891"/>
                <a:ext cx="168" cy="875613"/>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5" name="Google Shape;2635;p50"/>
              <p:cNvSpPr/>
              <p:nvPr/>
            </p:nvSpPr>
            <p:spPr>
              <a:xfrm>
                <a:off x="228495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6" name="Google Shape;2636;p50"/>
              <p:cNvSpPr/>
              <p:nvPr/>
            </p:nvSpPr>
            <p:spPr>
              <a:xfrm>
                <a:off x="1350557" y="2617084"/>
                <a:ext cx="875626" cy="168"/>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7" name="Google Shape;2637;p50"/>
              <p:cNvSpPr/>
              <p:nvPr/>
            </p:nvSpPr>
            <p:spPr>
              <a:xfrm>
                <a:off x="1194880" y="1527026"/>
                <a:ext cx="1216539" cy="121232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38" name="Google Shape;2638;p50"/>
            <p:cNvGrpSpPr/>
            <p:nvPr/>
          </p:nvGrpSpPr>
          <p:grpSpPr>
            <a:xfrm>
              <a:off x="6600848" y="1913794"/>
              <a:ext cx="100608" cy="332078"/>
              <a:chOff x="4031298" y="1913794"/>
              <a:chExt cx="100608" cy="332078"/>
            </a:xfrm>
          </p:grpSpPr>
          <p:sp>
            <p:nvSpPr>
              <p:cNvPr id="2639" name="Google Shape;2639;p50"/>
              <p:cNvSpPr/>
              <p:nvPr/>
            </p:nvSpPr>
            <p:spPr>
              <a:xfrm flipH="1">
                <a:off x="403129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0" name="Google Shape;2640;p50"/>
              <p:cNvSpPr/>
              <p:nvPr/>
            </p:nvSpPr>
            <p:spPr>
              <a:xfrm flipH="1">
                <a:off x="4055587"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1" name="Google Shape;2641;p50"/>
              <p:cNvSpPr/>
              <p:nvPr/>
            </p:nvSpPr>
            <p:spPr>
              <a:xfrm flipH="1">
                <a:off x="4064613"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45"/>
        <p:cNvGrpSpPr/>
        <p:nvPr/>
      </p:nvGrpSpPr>
      <p:grpSpPr>
        <a:xfrm>
          <a:off x="0" y="0"/>
          <a:ext cx="0" cy="0"/>
          <a:chOff x="0" y="0"/>
          <a:chExt cx="0" cy="0"/>
        </a:xfrm>
      </p:grpSpPr>
      <p:sp>
        <p:nvSpPr>
          <p:cNvPr id="2646" name="Google Shape;2646;p51"/>
          <p:cNvSpPr txBox="1">
            <a:spLocks noGrp="1"/>
          </p:cNvSpPr>
          <p:nvPr>
            <p:ph type="title"/>
          </p:nvPr>
        </p:nvSpPr>
        <p:spPr>
          <a:xfrm>
            <a:off x="720000" y="1625550"/>
            <a:ext cx="2468700" cy="471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MOCKUP</a:t>
            </a:r>
            <a:endParaRPr dirty="0"/>
          </a:p>
        </p:txBody>
      </p:sp>
      <p:sp>
        <p:nvSpPr>
          <p:cNvPr id="2647" name="Google Shape;2647;p51"/>
          <p:cNvSpPr txBox="1">
            <a:spLocks noGrp="1"/>
          </p:cNvSpPr>
          <p:nvPr>
            <p:ph type="subTitle" idx="4294967295"/>
          </p:nvPr>
        </p:nvSpPr>
        <p:spPr>
          <a:xfrm>
            <a:off x="720000" y="2858475"/>
            <a:ext cx="3084300" cy="10275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You can replace the image on the screen with your own work. Just delete this one, add yours and center it properly</a:t>
            </a:r>
            <a:endParaRPr dirty="0"/>
          </a:p>
        </p:txBody>
      </p:sp>
      <p:sp>
        <p:nvSpPr>
          <p:cNvPr id="2648" name="Google Shape;2648;p51"/>
          <p:cNvSpPr/>
          <p:nvPr/>
        </p:nvSpPr>
        <p:spPr>
          <a:xfrm>
            <a:off x="4808099" y="1599518"/>
            <a:ext cx="1261939" cy="2516377"/>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dirty="0"/>
          </a:p>
        </p:txBody>
      </p:sp>
      <p:pic>
        <p:nvPicPr>
          <p:cNvPr id="2649" name="Google Shape;2649;p51"/>
          <p:cNvPicPr preferRelativeResize="0"/>
          <p:nvPr/>
        </p:nvPicPr>
        <p:blipFill rotWithShape="1">
          <a:blip r:embed="rId3">
            <a:alphaModFix/>
          </a:blip>
          <a:srcRect l="34375" r="34374"/>
          <a:stretch/>
        </p:blipFill>
        <p:spPr>
          <a:xfrm>
            <a:off x="4855135" y="1796734"/>
            <a:ext cx="1182283" cy="2128128"/>
          </a:xfrm>
          <a:prstGeom prst="rect">
            <a:avLst/>
          </a:prstGeom>
          <a:noFill/>
          <a:ln w="19050" cap="flat" cmpd="sng">
            <a:solidFill>
              <a:schemeClr val="accent2"/>
            </a:solidFill>
            <a:prstDash val="solid"/>
            <a:round/>
            <a:headEnd type="none" w="sm" len="sm"/>
            <a:tailEnd type="none" w="sm" len="sm"/>
          </a:ln>
        </p:spPr>
      </p:pic>
      <p:grpSp>
        <p:nvGrpSpPr>
          <p:cNvPr id="2650" name="Google Shape;2650;p51"/>
          <p:cNvGrpSpPr/>
          <p:nvPr/>
        </p:nvGrpSpPr>
        <p:grpSpPr>
          <a:xfrm flipH="1">
            <a:off x="6252727" y="1370511"/>
            <a:ext cx="1975124" cy="2715951"/>
            <a:chOff x="1835466" y="929768"/>
            <a:chExt cx="2388300" cy="3284100"/>
          </a:xfrm>
        </p:grpSpPr>
        <p:sp>
          <p:nvSpPr>
            <p:cNvPr id="2651" name="Google Shape;2651;p51"/>
            <p:cNvSpPr/>
            <p:nvPr/>
          </p:nvSpPr>
          <p:spPr>
            <a:xfrm>
              <a:off x="1835466" y="929768"/>
              <a:ext cx="2388300" cy="3284100"/>
            </a:xfrm>
            <a:prstGeom prst="roundRect">
              <a:avLst>
                <a:gd name="adj" fmla="val 4846"/>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dirty="0"/>
            </a:p>
          </p:txBody>
        </p:sp>
        <p:sp>
          <p:nvSpPr>
            <p:cNvPr id="2652" name="Google Shape;2652;p51"/>
            <p:cNvSpPr/>
            <p:nvPr/>
          </p:nvSpPr>
          <p:spPr>
            <a:xfrm>
              <a:off x="2010540" y="1124747"/>
              <a:ext cx="2038200" cy="2909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3" name="Google Shape;2653;p51"/>
            <p:cNvSpPr/>
            <p:nvPr/>
          </p:nvSpPr>
          <p:spPr>
            <a:xfrm>
              <a:off x="2947422" y="4067543"/>
              <a:ext cx="164400" cy="975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2654" name="Google Shape;2654;p51"/>
          <p:cNvPicPr preferRelativeResize="0"/>
          <p:nvPr/>
        </p:nvPicPr>
        <p:blipFill rotWithShape="1">
          <a:blip r:embed="rId4">
            <a:alphaModFix/>
          </a:blip>
          <a:srcRect l="56912" r="3564"/>
          <a:stretch/>
        </p:blipFill>
        <p:spPr>
          <a:xfrm>
            <a:off x="6391668" y="1530878"/>
            <a:ext cx="1688006" cy="2402480"/>
          </a:xfrm>
          <a:prstGeom prst="rect">
            <a:avLst/>
          </a:prstGeom>
          <a:noFill/>
          <a:ln w="19050" cap="flat" cmpd="sng">
            <a:solidFill>
              <a:schemeClr val="accent2"/>
            </a:solidFill>
            <a:prstDash val="solid"/>
            <a:round/>
            <a:headEnd type="none" w="sm" len="sm"/>
            <a:tailEnd type="none" w="sm" len="sm"/>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58"/>
        <p:cNvGrpSpPr/>
        <p:nvPr/>
      </p:nvGrpSpPr>
      <p:grpSpPr>
        <a:xfrm>
          <a:off x="0" y="0"/>
          <a:ext cx="0" cy="0"/>
          <a:chOff x="0" y="0"/>
          <a:chExt cx="0" cy="0"/>
        </a:xfrm>
      </p:grpSpPr>
      <p:sp>
        <p:nvSpPr>
          <p:cNvPr id="2659" name="Google Shape;2659;p52"/>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DON’T FORGET WHAT’S IMPORTANT</a:t>
            </a:r>
            <a:endParaRPr dirty="0"/>
          </a:p>
        </p:txBody>
      </p:sp>
      <p:sp>
        <p:nvSpPr>
          <p:cNvPr id="2660" name="Google Shape;2660;p52"/>
          <p:cNvSpPr/>
          <p:nvPr/>
        </p:nvSpPr>
        <p:spPr>
          <a:xfrm>
            <a:off x="1725450" y="1589975"/>
            <a:ext cx="5693100" cy="2736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1" name="Google Shape;2661;p52"/>
          <p:cNvSpPr txBox="1">
            <a:spLocks noGrp="1"/>
          </p:cNvSpPr>
          <p:nvPr>
            <p:ph type="subTitle" idx="4294967295"/>
          </p:nvPr>
        </p:nvSpPr>
        <p:spPr>
          <a:xfrm>
            <a:off x="2127450" y="1859375"/>
            <a:ext cx="4889100" cy="2198100"/>
          </a:xfrm>
          <a:prstGeom prst="rect">
            <a:avLst/>
          </a:prstGeom>
        </p:spPr>
        <p:txBody>
          <a:bodyPr spcFirstLastPara="1" wrap="square" lIns="0" tIns="0" rIns="0" bIns="0" anchor="t" anchorCtr="0">
            <a:noAutofit/>
          </a:bodyPr>
          <a:lstStyle/>
          <a:p>
            <a:pPr marL="457200" lvl="0" indent="-330200" algn="ctr" rtl="0">
              <a:lnSpc>
                <a:spcPct val="100000"/>
              </a:lnSpc>
              <a:spcBef>
                <a:spcPts val="0"/>
              </a:spcBef>
              <a:spcAft>
                <a:spcPts val="0"/>
              </a:spcAft>
              <a:buClr>
                <a:schemeClr val="dk2"/>
              </a:buClr>
              <a:buSzPts val="1600"/>
              <a:buFont typeface="Roboto"/>
              <a:buChar char="●"/>
            </a:pPr>
            <a:r>
              <a:rPr lang="en"/>
              <a:t>Write your recommendations here</a:t>
            </a:r>
            <a:endParaRPr dirty="0"/>
          </a:p>
          <a:p>
            <a:pPr marL="457200" lvl="0" indent="-330200" algn="ctr" rtl="0">
              <a:lnSpc>
                <a:spcPct val="100000"/>
              </a:lnSpc>
              <a:spcBef>
                <a:spcPts val="600"/>
              </a:spcBef>
              <a:spcAft>
                <a:spcPts val="0"/>
              </a:spcAft>
              <a:buClr>
                <a:schemeClr val="dk2"/>
              </a:buClr>
              <a:buSzPts val="1600"/>
              <a:buFont typeface="Roboto"/>
              <a:buChar char="●"/>
            </a:pPr>
            <a:r>
              <a:rPr lang="en"/>
              <a:t>Write your recommendations here</a:t>
            </a:r>
            <a:endParaRPr dirty="0"/>
          </a:p>
          <a:p>
            <a:pPr marL="457200" lvl="0" indent="-330200" algn="ctr" rtl="0">
              <a:lnSpc>
                <a:spcPct val="100000"/>
              </a:lnSpc>
              <a:spcBef>
                <a:spcPts val="600"/>
              </a:spcBef>
              <a:spcAft>
                <a:spcPts val="0"/>
              </a:spcAft>
              <a:buClr>
                <a:schemeClr val="dk2"/>
              </a:buClr>
              <a:buSzPts val="1600"/>
              <a:buFont typeface="Roboto"/>
              <a:buChar char="●"/>
            </a:pPr>
            <a:r>
              <a:rPr lang="en"/>
              <a:t>Write your recommendations here</a:t>
            </a:r>
            <a:endParaRPr dirty="0"/>
          </a:p>
          <a:p>
            <a:pPr marL="457200" lvl="0" indent="-330200" algn="ctr" rtl="0">
              <a:lnSpc>
                <a:spcPct val="100000"/>
              </a:lnSpc>
              <a:spcBef>
                <a:spcPts val="600"/>
              </a:spcBef>
              <a:spcAft>
                <a:spcPts val="0"/>
              </a:spcAft>
              <a:buClr>
                <a:schemeClr val="dk2"/>
              </a:buClr>
              <a:buSzPts val="1600"/>
              <a:buFont typeface="Roboto"/>
              <a:buChar char="●"/>
            </a:pPr>
            <a:r>
              <a:rPr lang="en"/>
              <a:t>Write your recommendations here</a:t>
            </a:r>
            <a:endParaRPr dirty="0"/>
          </a:p>
          <a:p>
            <a:pPr marL="457200" lvl="0" indent="-330200" algn="ctr" rtl="0">
              <a:lnSpc>
                <a:spcPct val="100000"/>
              </a:lnSpc>
              <a:spcBef>
                <a:spcPts val="600"/>
              </a:spcBef>
              <a:spcAft>
                <a:spcPts val="0"/>
              </a:spcAft>
              <a:buClr>
                <a:schemeClr val="dk2"/>
              </a:buClr>
              <a:buSzPts val="1600"/>
              <a:buFont typeface="Roboto"/>
              <a:buChar char="●"/>
            </a:pPr>
            <a:r>
              <a:rPr lang="en"/>
              <a:t>Write your recommendations here</a:t>
            </a:r>
            <a:endParaRPr dirty="0"/>
          </a:p>
          <a:p>
            <a:pPr marL="457200" lvl="0" indent="-330200" algn="ctr" rtl="0">
              <a:lnSpc>
                <a:spcPct val="100000"/>
              </a:lnSpc>
              <a:spcBef>
                <a:spcPts val="600"/>
              </a:spcBef>
              <a:spcAft>
                <a:spcPts val="0"/>
              </a:spcAft>
              <a:buClr>
                <a:schemeClr val="dk2"/>
              </a:buClr>
              <a:buSzPts val="1600"/>
              <a:buFont typeface="Roboto"/>
              <a:buChar char="●"/>
            </a:pPr>
            <a:r>
              <a:rPr lang="en"/>
              <a:t>Write your recommendations here</a:t>
            </a:r>
            <a:endParaRPr dirty="0"/>
          </a:p>
          <a:p>
            <a:pPr marL="457200" lvl="0" indent="-330200" algn="ctr" rtl="0">
              <a:lnSpc>
                <a:spcPct val="100000"/>
              </a:lnSpc>
              <a:spcBef>
                <a:spcPts val="600"/>
              </a:spcBef>
              <a:spcAft>
                <a:spcPts val="600"/>
              </a:spcAft>
              <a:buClr>
                <a:schemeClr val="dk2"/>
              </a:buClr>
              <a:buSzPts val="1600"/>
              <a:buFont typeface="Roboto"/>
              <a:buChar char="●"/>
            </a:pPr>
            <a:r>
              <a:rPr lang="en"/>
              <a:t>Write your recommendations here</a:t>
            </a: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65"/>
        <p:cNvGrpSpPr/>
        <p:nvPr/>
      </p:nvGrpSpPr>
      <p:grpSpPr>
        <a:xfrm>
          <a:off x="0" y="0"/>
          <a:ext cx="0" cy="0"/>
          <a:chOff x="0" y="0"/>
          <a:chExt cx="0" cy="0"/>
        </a:xfrm>
      </p:grpSpPr>
      <p:sp>
        <p:nvSpPr>
          <p:cNvPr id="2666" name="Google Shape;2666;p53"/>
          <p:cNvSpPr txBox="1">
            <a:spLocks noGrp="1"/>
          </p:cNvSpPr>
          <p:nvPr>
            <p:ph type="title"/>
          </p:nvPr>
        </p:nvSpPr>
        <p:spPr>
          <a:xfrm>
            <a:off x="720000" y="314175"/>
            <a:ext cx="7704000" cy="893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THANKS!</a:t>
            </a:r>
            <a:endParaRPr dirty="0"/>
          </a:p>
        </p:txBody>
      </p:sp>
      <p:sp>
        <p:nvSpPr>
          <p:cNvPr id="2667" name="Google Shape;2667;p53"/>
          <p:cNvSpPr txBox="1">
            <a:spLocks noGrp="1"/>
          </p:cNvSpPr>
          <p:nvPr>
            <p:ph type="subTitle" idx="1"/>
          </p:nvPr>
        </p:nvSpPr>
        <p:spPr>
          <a:xfrm>
            <a:off x="3488850" y="1978325"/>
            <a:ext cx="2166300" cy="1584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Do you have any questions?</a:t>
            </a:r>
            <a:endParaRPr dirty="0"/>
          </a:p>
          <a:p>
            <a:pPr marL="0" lvl="0" indent="0" algn="ctr" rtl="0">
              <a:spcBef>
                <a:spcPts val="0"/>
              </a:spcBef>
              <a:spcAft>
                <a:spcPts val="0"/>
              </a:spcAft>
              <a:buNone/>
            </a:pPr>
            <a:endParaRPr dirty="0"/>
          </a:p>
          <a:p>
            <a:pPr marL="0" lvl="0" indent="0" algn="ctr" rtl="0">
              <a:spcBef>
                <a:spcPts val="0"/>
              </a:spcBef>
              <a:spcAft>
                <a:spcPts val="0"/>
              </a:spcAft>
              <a:buNone/>
            </a:pPr>
            <a:r>
              <a:rPr lang="en"/>
              <a:t>addyouremail@freepik.com +91  620 421 838 yourcompany.com</a:t>
            </a:r>
            <a:endParaRPr dirty="0"/>
          </a:p>
        </p:txBody>
      </p:sp>
      <p:sp>
        <p:nvSpPr>
          <p:cNvPr id="2668" name="Google Shape;2668;p53"/>
          <p:cNvSpPr txBox="1"/>
          <p:nvPr/>
        </p:nvSpPr>
        <p:spPr>
          <a:xfrm>
            <a:off x="2748750" y="4312200"/>
            <a:ext cx="3646500" cy="291300"/>
          </a:xfrm>
          <a:prstGeom prst="rect">
            <a:avLst/>
          </a:prstGeom>
          <a:noFill/>
          <a:ln>
            <a:noFill/>
          </a:ln>
        </p:spPr>
        <p:txBody>
          <a:bodyPr spcFirstLastPara="1" wrap="square" lIns="0" tIns="0" rIns="0" bIns="0" anchor="ctr" anchorCtr="0">
            <a:noAutofit/>
          </a:bodyPr>
          <a:lstStyle/>
          <a:p>
            <a:pPr marL="0" lvl="0" indent="0" algn="ctr" rtl="0">
              <a:spcBef>
                <a:spcPts val="300"/>
              </a:spcBef>
              <a:spcAft>
                <a:spcPts val="0"/>
              </a:spcAft>
              <a:buNone/>
            </a:pPr>
            <a:r>
              <a:rPr lang="en" sz="1200" b="1">
                <a:solidFill>
                  <a:schemeClr val="dk2"/>
                </a:solidFill>
                <a:latin typeface="Roboto"/>
                <a:ea typeface="Roboto"/>
                <a:cs typeface="Roboto"/>
                <a:sym typeface="Roboto"/>
              </a:rPr>
              <a:t>Please keep this slide for attribution</a:t>
            </a:r>
            <a:endParaRPr b="1" dirty="0">
              <a:solidFill>
                <a:schemeClr val="dk2"/>
              </a:solidFill>
              <a:latin typeface="Roboto"/>
              <a:ea typeface="Roboto"/>
              <a:cs typeface="Roboto"/>
              <a:sym typeface="Roboto"/>
            </a:endParaRPr>
          </a:p>
        </p:txBody>
      </p:sp>
      <p:grpSp>
        <p:nvGrpSpPr>
          <p:cNvPr id="2669" name="Google Shape;2669;p53"/>
          <p:cNvGrpSpPr/>
          <p:nvPr/>
        </p:nvGrpSpPr>
        <p:grpSpPr>
          <a:xfrm>
            <a:off x="3808096" y="1547901"/>
            <a:ext cx="1527792" cy="316140"/>
            <a:chOff x="3587469" y="1436515"/>
            <a:chExt cx="1969058" cy="407450"/>
          </a:xfrm>
        </p:grpSpPr>
        <p:grpSp>
          <p:nvGrpSpPr>
            <p:cNvPr id="2670" name="Google Shape;2670;p53"/>
            <p:cNvGrpSpPr/>
            <p:nvPr/>
          </p:nvGrpSpPr>
          <p:grpSpPr>
            <a:xfrm>
              <a:off x="3587469" y="1436574"/>
              <a:ext cx="407391" cy="407391"/>
              <a:chOff x="5012603" y="2571753"/>
              <a:chExt cx="417024" cy="417024"/>
            </a:xfrm>
          </p:grpSpPr>
          <p:sp>
            <p:nvSpPr>
              <p:cNvPr id="2671" name="Google Shape;2671;p53"/>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2" name="Google Shape;2672;p53"/>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73" name="Google Shape;2673;p53"/>
            <p:cNvGrpSpPr/>
            <p:nvPr/>
          </p:nvGrpSpPr>
          <p:grpSpPr>
            <a:xfrm>
              <a:off x="4628542" y="1436515"/>
              <a:ext cx="407432" cy="407391"/>
              <a:chOff x="812101" y="2571761"/>
              <a:chExt cx="417066" cy="417024"/>
            </a:xfrm>
          </p:grpSpPr>
          <p:sp>
            <p:nvSpPr>
              <p:cNvPr id="2674" name="Google Shape;2674;p5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5" name="Google Shape;2675;p5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6" name="Google Shape;2676;p5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7" name="Google Shape;2677;p5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78" name="Google Shape;2678;p53"/>
            <p:cNvGrpSpPr/>
            <p:nvPr/>
          </p:nvGrpSpPr>
          <p:grpSpPr>
            <a:xfrm>
              <a:off x="5149136" y="1436515"/>
              <a:ext cx="407391" cy="407391"/>
              <a:chOff x="1323129" y="2571761"/>
              <a:chExt cx="417024" cy="417024"/>
            </a:xfrm>
          </p:grpSpPr>
          <p:sp>
            <p:nvSpPr>
              <p:cNvPr id="2679" name="Google Shape;2679;p5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0" name="Google Shape;2680;p5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1" name="Google Shape;2681;p5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2" name="Google Shape;2682;p5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83" name="Google Shape;2683;p53"/>
            <p:cNvGrpSpPr/>
            <p:nvPr/>
          </p:nvGrpSpPr>
          <p:grpSpPr>
            <a:xfrm>
              <a:off x="4108006" y="1436561"/>
              <a:ext cx="407383" cy="407383"/>
              <a:chOff x="2696769" y="1436561"/>
              <a:chExt cx="407383" cy="407383"/>
            </a:xfrm>
          </p:grpSpPr>
          <p:sp>
            <p:nvSpPr>
              <p:cNvPr id="2684" name="Google Shape;2684;p53"/>
              <p:cNvSpPr/>
              <p:nvPr/>
            </p:nvSpPr>
            <p:spPr>
              <a:xfrm>
                <a:off x="2748750" y="1516501"/>
                <a:ext cx="303424" cy="24749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5" name="Google Shape;2685;p53"/>
              <p:cNvSpPr/>
              <p:nvPr/>
            </p:nvSpPr>
            <p:spPr>
              <a:xfrm>
                <a:off x="2696769" y="1436561"/>
                <a:ext cx="407383" cy="407383"/>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89"/>
        <p:cNvGrpSpPr/>
        <p:nvPr/>
      </p:nvGrpSpPr>
      <p:grpSpPr>
        <a:xfrm>
          <a:off x="0" y="0"/>
          <a:ext cx="0" cy="0"/>
          <a:chOff x="0" y="0"/>
          <a:chExt cx="0" cy="0"/>
        </a:xfrm>
      </p:grpSpPr>
      <p:sp>
        <p:nvSpPr>
          <p:cNvPr id="2690" name="Google Shape;2690;p5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ALTERNATIVE RESOURCES</a:t>
            </a:r>
            <a:endParaRPr dirty="0"/>
          </a:p>
        </p:txBody>
      </p:sp>
      <p:grpSp>
        <p:nvGrpSpPr>
          <p:cNvPr id="2691" name="Google Shape;2691;p54"/>
          <p:cNvGrpSpPr/>
          <p:nvPr/>
        </p:nvGrpSpPr>
        <p:grpSpPr>
          <a:xfrm>
            <a:off x="719720" y="1532572"/>
            <a:ext cx="4127587" cy="2959253"/>
            <a:chOff x="1660550" y="1266325"/>
            <a:chExt cx="4260075" cy="3053925"/>
          </a:xfrm>
        </p:grpSpPr>
        <p:sp>
          <p:nvSpPr>
            <p:cNvPr id="2692" name="Google Shape;2692;p54"/>
            <p:cNvSpPr/>
            <p:nvPr/>
          </p:nvSpPr>
          <p:spPr>
            <a:xfrm>
              <a:off x="4480725" y="1995000"/>
              <a:ext cx="770700" cy="477525"/>
            </a:xfrm>
            <a:custGeom>
              <a:avLst/>
              <a:gdLst/>
              <a:ahLst/>
              <a:cxnLst/>
              <a:rect l="l" t="t" r="r" b="b"/>
              <a:pathLst>
                <a:path w="30828" h="19101" extrusionOk="0">
                  <a:moveTo>
                    <a:pt x="15515" y="1304"/>
                  </a:moveTo>
                  <a:cubicBezTo>
                    <a:pt x="20642" y="1304"/>
                    <a:pt x="26118" y="4330"/>
                    <a:pt x="29374" y="9550"/>
                  </a:cubicBezTo>
                  <a:cubicBezTo>
                    <a:pt x="26066" y="14888"/>
                    <a:pt x="20577" y="17771"/>
                    <a:pt x="15389" y="17796"/>
                  </a:cubicBezTo>
                  <a:cubicBezTo>
                    <a:pt x="15347" y="17796"/>
                    <a:pt x="15306" y="17796"/>
                    <a:pt x="15264" y="17796"/>
                  </a:cubicBezTo>
                  <a:cubicBezTo>
                    <a:pt x="10161" y="17796"/>
                    <a:pt x="4686" y="14770"/>
                    <a:pt x="1429" y="9550"/>
                  </a:cubicBezTo>
                  <a:cubicBezTo>
                    <a:pt x="4738" y="4262"/>
                    <a:pt x="10226" y="1354"/>
                    <a:pt x="15389" y="1304"/>
                  </a:cubicBezTo>
                  <a:cubicBezTo>
                    <a:pt x="15431" y="1304"/>
                    <a:pt x="15473" y="1304"/>
                    <a:pt x="15515" y="1304"/>
                  </a:cubicBezTo>
                  <a:close/>
                  <a:moveTo>
                    <a:pt x="15278" y="1"/>
                  </a:moveTo>
                  <a:cubicBezTo>
                    <a:pt x="12209" y="1"/>
                    <a:pt x="9190" y="1025"/>
                    <a:pt x="6417" y="2783"/>
                  </a:cubicBezTo>
                  <a:cubicBezTo>
                    <a:pt x="4061" y="4287"/>
                    <a:pt x="1705" y="6517"/>
                    <a:pt x="76" y="9224"/>
                  </a:cubicBezTo>
                  <a:cubicBezTo>
                    <a:pt x="26" y="9299"/>
                    <a:pt x="26" y="9400"/>
                    <a:pt x="1" y="9500"/>
                  </a:cubicBezTo>
                  <a:cubicBezTo>
                    <a:pt x="1" y="9525"/>
                    <a:pt x="1" y="9525"/>
                    <a:pt x="1" y="9550"/>
                  </a:cubicBezTo>
                  <a:cubicBezTo>
                    <a:pt x="1" y="9575"/>
                    <a:pt x="1" y="9600"/>
                    <a:pt x="1" y="9600"/>
                  </a:cubicBezTo>
                  <a:cubicBezTo>
                    <a:pt x="26" y="9700"/>
                    <a:pt x="26" y="9801"/>
                    <a:pt x="76" y="9876"/>
                  </a:cubicBezTo>
                  <a:cubicBezTo>
                    <a:pt x="1730" y="12633"/>
                    <a:pt x="4061" y="14763"/>
                    <a:pt x="6417" y="16342"/>
                  </a:cubicBezTo>
                  <a:cubicBezTo>
                    <a:pt x="9199" y="18172"/>
                    <a:pt x="12281" y="19074"/>
                    <a:pt x="15389" y="19099"/>
                  </a:cubicBezTo>
                  <a:cubicBezTo>
                    <a:pt x="15464" y="19100"/>
                    <a:pt x="15539" y="19101"/>
                    <a:pt x="15614" y="19101"/>
                  </a:cubicBezTo>
                  <a:cubicBezTo>
                    <a:pt x="18668" y="19101"/>
                    <a:pt x="21646" y="18104"/>
                    <a:pt x="24362" y="16367"/>
                  </a:cubicBezTo>
                  <a:cubicBezTo>
                    <a:pt x="26718" y="14838"/>
                    <a:pt x="29074" y="12608"/>
                    <a:pt x="30703" y="9876"/>
                  </a:cubicBezTo>
                  <a:cubicBezTo>
                    <a:pt x="30828" y="9675"/>
                    <a:pt x="30828" y="9450"/>
                    <a:pt x="30703" y="9224"/>
                  </a:cubicBezTo>
                  <a:cubicBezTo>
                    <a:pt x="29074" y="6467"/>
                    <a:pt x="26718" y="4312"/>
                    <a:pt x="24362" y="2758"/>
                  </a:cubicBezTo>
                  <a:cubicBezTo>
                    <a:pt x="21580" y="903"/>
                    <a:pt x="18497" y="26"/>
                    <a:pt x="15389" y="1"/>
                  </a:cubicBezTo>
                  <a:cubicBezTo>
                    <a:pt x="15352" y="1"/>
                    <a:pt x="15315" y="1"/>
                    <a:pt x="15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3" name="Google Shape;2693;p54"/>
            <p:cNvSpPr/>
            <p:nvPr/>
          </p:nvSpPr>
          <p:spPr>
            <a:xfrm>
              <a:off x="4691250" y="2059550"/>
              <a:ext cx="349025" cy="349025"/>
            </a:xfrm>
            <a:custGeom>
              <a:avLst/>
              <a:gdLst/>
              <a:ahLst/>
              <a:cxnLst/>
              <a:rect l="l" t="t" r="r" b="b"/>
              <a:pathLst>
                <a:path w="13961" h="13961" extrusionOk="0">
                  <a:moveTo>
                    <a:pt x="6993" y="1254"/>
                  </a:moveTo>
                  <a:cubicBezTo>
                    <a:pt x="10126" y="1254"/>
                    <a:pt x="12683" y="3835"/>
                    <a:pt x="12683" y="6968"/>
                  </a:cubicBezTo>
                  <a:cubicBezTo>
                    <a:pt x="12683" y="10126"/>
                    <a:pt x="10126" y="12682"/>
                    <a:pt x="6993" y="12682"/>
                  </a:cubicBezTo>
                  <a:cubicBezTo>
                    <a:pt x="3835" y="12682"/>
                    <a:pt x="1279" y="10126"/>
                    <a:pt x="1279" y="6968"/>
                  </a:cubicBezTo>
                  <a:cubicBezTo>
                    <a:pt x="1279" y="3835"/>
                    <a:pt x="3835" y="1254"/>
                    <a:pt x="6993" y="1254"/>
                  </a:cubicBezTo>
                  <a:close/>
                  <a:moveTo>
                    <a:pt x="6993" y="1"/>
                  </a:moveTo>
                  <a:cubicBezTo>
                    <a:pt x="3134" y="1"/>
                    <a:pt x="1" y="3133"/>
                    <a:pt x="1" y="6968"/>
                  </a:cubicBezTo>
                  <a:cubicBezTo>
                    <a:pt x="1" y="10828"/>
                    <a:pt x="3134" y="13961"/>
                    <a:pt x="6993" y="13961"/>
                  </a:cubicBezTo>
                  <a:cubicBezTo>
                    <a:pt x="10828" y="13961"/>
                    <a:pt x="13961" y="10828"/>
                    <a:pt x="13961" y="6968"/>
                  </a:cubicBezTo>
                  <a:cubicBezTo>
                    <a:pt x="13961" y="3133"/>
                    <a:pt x="10828" y="1"/>
                    <a:pt x="69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4" name="Google Shape;2694;p54"/>
            <p:cNvSpPr/>
            <p:nvPr/>
          </p:nvSpPr>
          <p:spPr>
            <a:xfrm>
              <a:off x="4784625" y="2152900"/>
              <a:ext cx="162300" cy="161700"/>
            </a:xfrm>
            <a:custGeom>
              <a:avLst/>
              <a:gdLst/>
              <a:ahLst/>
              <a:cxnLst/>
              <a:rect l="l" t="t" r="r" b="b"/>
              <a:pathLst>
                <a:path w="6492" h="6468" extrusionOk="0">
                  <a:moveTo>
                    <a:pt x="3258" y="1154"/>
                  </a:moveTo>
                  <a:cubicBezTo>
                    <a:pt x="4386" y="1154"/>
                    <a:pt x="5313" y="2081"/>
                    <a:pt x="5313" y="3234"/>
                  </a:cubicBezTo>
                  <a:cubicBezTo>
                    <a:pt x="5313" y="4387"/>
                    <a:pt x="4386" y="5314"/>
                    <a:pt x="3258" y="5314"/>
                  </a:cubicBezTo>
                  <a:cubicBezTo>
                    <a:pt x="2105" y="5314"/>
                    <a:pt x="1178" y="4387"/>
                    <a:pt x="1178" y="3234"/>
                  </a:cubicBezTo>
                  <a:cubicBezTo>
                    <a:pt x="1178" y="2081"/>
                    <a:pt x="2105" y="1154"/>
                    <a:pt x="3258" y="1154"/>
                  </a:cubicBezTo>
                  <a:close/>
                  <a:moveTo>
                    <a:pt x="3258" y="1"/>
                  </a:moveTo>
                  <a:cubicBezTo>
                    <a:pt x="1454" y="1"/>
                    <a:pt x="0" y="1455"/>
                    <a:pt x="0" y="3234"/>
                  </a:cubicBezTo>
                  <a:cubicBezTo>
                    <a:pt x="0" y="5013"/>
                    <a:pt x="1454" y="6467"/>
                    <a:pt x="3258" y="6467"/>
                  </a:cubicBezTo>
                  <a:cubicBezTo>
                    <a:pt x="5038" y="6467"/>
                    <a:pt x="6491" y="5013"/>
                    <a:pt x="6491" y="3234"/>
                  </a:cubicBezTo>
                  <a:cubicBezTo>
                    <a:pt x="6491" y="1455"/>
                    <a:pt x="5038" y="1"/>
                    <a:pt x="3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5" name="Google Shape;2695;p54"/>
            <p:cNvSpPr/>
            <p:nvPr/>
          </p:nvSpPr>
          <p:spPr>
            <a:xfrm>
              <a:off x="2479475" y="1973700"/>
              <a:ext cx="443000" cy="496900"/>
            </a:xfrm>
            <a:custGeom>
              <a:avLst/>
              <a:gdLst/>
              <a:ahLst/>
              <a:cxnLst/>
              <a:rect l="l" t="t" r="r" b="b"/>
              <a:pathLst>
                <a:path w="17720" h="19876" extrusionOk="0">
                  <a:moveTo>
                    <a:pt x="8847" y="1655"/>
                  </a:moveTo>
                  <a:lnTo>
                    <a:pt x="15238" y="5013"/>
                  </a:lnTo>
                  <a:lnTo>
                    <a:pt x="8847" y="8422"/>
                  </a:lnTo>
                  <a:lnTo>
                    <a:pt x="2406" y="4963"/>
                  </a:lnTo>
                  <a:lnTo>
                    <a:pt x="8847" y="1655"/>
                  </a:lnTo>
                  <a:close/>
                  <a:moveTo>
                    <a:pt x="1654" y="6242"/>
                  </a:moveTo>
                  <a:lnTo>
                    <a:pt x="8020" y="9650"/>
                  </a:lnTo>
                  <a:lnTo>
                    <a:pt x="8020" y="17695"/>
                  </a:lnTo>
                  <a:lnTo>
                    <a:pt x="1654" y="14036"/>
                  </a:lnTo>
                  <a:lnTo>
                    <a:pt x="1654" y="6242"/>
                  </a:lnTo>
                  <a:close/>
                  <a:moveTo>
                    <a:pt x="16065" y="6317"/>
                  </a:moveTo>
                  <a:lnTo>
                    <a:pt x="16065" y="14036"/>
                  </a:lnTo>
                  <a:lnTo>
                    <a:pt x="9674" y="17695"/>
                  </a:lnTo>
                  <a:lnTo>
                    <a:pt x="9674" y="9650"/>
                  </a:lnTo>
                  <a:lnTo>
                    <a:pt x="16065" y="6317"/>
                  </a:lnTo>
                  <a:close/>
                  <a:moveTo>
                    <a:pt x="8872" y="1"/>
                  </a:moveTo>
                  <a:lnTo>
                    <a:pt x="0" y="4562"/>
                  </a:lnTo>
                  <a:lnTo>
                    <a:pt x="0" y="14813"/>
                  </a:lnTo>
                  <a:lnTo>
                    <a:pt x="8847" y="19876"/>
                  </a:lnTo>
                  <a:lnTo>
                    <a:pt x="17720" y="14813"/>
                  </a:lnTo>
                  <a:lnTo>
                    <a:pt x="17720" y="4638"/>
                  </a:lnTo>
                  <a:lnTo>
                    <a:pt x="88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6" name="Google Shape;2696;p54"/>
            <p:cNvSpPr/>
            <p:nvPr/>
          </p:nvSpPr>
          <p:spPr>
            <a:xfrm>
              <a:off x="3630475" y="2768200"/>
              <a:ext cx="433600" cy="660425"/>
            </a:xfrm>
            <a:custGeom>
              <a:avLst/>
              <a:gdLst/>
              <a:ahLst/>
              <a:cxnLst/>
              <a:rect l="l" t="t" r="r" b="b"/>
              <a:pathLst>
                <a:path w="17344" h="26417" extrusionOk="0">
                  <a:moveTo>
                    <a:pt x="8923" y="2331"/>
                  </a:moveTo>
                  <a:lnTo>
                    <a:pt x="9700" y="4336"/>
                  </a:lnTo>
                  <a:lnTo>
                    <a:pt x="8046" y="4336"/>
                  </a:lnTo>
                  <a:lnTo>
                    <a:pt x="8923" y="2331"/>
                  </a:lnTo>
                  <a:close/>
                  <a:moveTo>
                    <a:pt x="16442" y="5013"/>
                  </a:moveTo>
                  <a:lnTo>
                    <a:pt x="16442" y="6993"/>
                  </a:lnTo>
                  <a:lnTo>
                    <a:pt x="14487" y="6993"/>
                  </a:lnTo>
                  <a:lnTo>
                    <a:pt x="14487" y="5013"/>
                  </a:lnTo>
                  <a:close/>
                  <a:moveTo>
                    <a:pt x="2582" y="7469"/>
                  </a:moveTo>
                  <a:cubicBezTo>
                    <a:pt x="3534" y="7469"/>
                    <a:pt x="4286" y="8221"/>
                    <a:pt x="4286" y="9174"/>
                  </a:cubicBezTo>
                  <a:cubicBezTo>
                    <a:pt x="4286" y="10101"/>
                    <a:pt x="3534" y="10878"/>
                    <a:pt x="2582" y="10878"/>
                  </a:cubicBezTo>
                  <a:cubicBezTo>
                    <a:pt x="1655" y="10878"/>
                    <a:pt x="878" y="10101"/>
                    <a:pt x="878" y="9174"/>
                  </a:cubicBezTo>
                  <a:cubicBezTo>
                    <a:pt x="878" y="8221"/>
                    <a:pt x="1655" y="7469"/>
                    <a:pt x="2582" y="7469"/>
                  </a:cubicBezTo>
                  <a:close/>
                  <a:moveTo>
                    <a:pt x="8848" y="22056"/>
                  </a:moveTo>
                  <a:cubicBezTo>
                    <a:pt x="9675" y="22056"/>
                    <a:pt x="10377" y="22758"/>
                    <a:pt x="10377" y="23585"/>
                  </a:cubicBezTo>
                  <a:cubicBezTo>
                    <a:pt x="10377" y="24412"/>
                    <a:pt x="9675" y="25088"/>
                    <a:pt x="8848" y="25088"/>
                  </a:cubicBezTo>
                  <a:cubicBezTo>
                    <a:pt x="8021" y="25088"/>
                    <a:pt x="7344" y="24412"/>
                    <a:pt x="7344" y="23585"/>
                  </a:cubicBezTo>
                  <a:cubicBezTo>
                    <a:pt x="7344" y="22758"/>
                    <a:pt x="8021" y="22056"/>
                    <a:pt x="8848" y="22056"/>
                  </a:cubicBezTo>
                  <a:close/>
                  <a:moveTo>
                    <a:pt x="8998" y="1"/>
                  </a:moveTo>
                  <a:lnTo>
                    <a:pt x="6717" y="5214"/>
                  </a:lnTo>
                  <a:lnTo>
                    <a:pt x="8196" y="5214"/>
                  </a:lnTo>
                  <a:lnTo>
                    <a:pt x="8196" y="17620"/>
                  </a:lnTo>
                  <a:lnTo>
                    <a:pt x="3234" y="15013"/>
                  </a:lnTo>
                  <a:lnTo>
                    <a:pt x="3234" y="11655"/>
                  </a:lnTo>
                  <a:cubicBezTo>
                    <a:pt x="4361" y="11379"/>
                    <a:pt x="5163" y="10377"/>
                    <a:pt x="5163" y="9174"/>
                  </a:cubicBezTo>
                  <a:cubicBezTo>
                    <a:pt x="5163" y="7745"/>
                    <a:pt x="4011" y="6592"/>
                    <a:pt x="2582" y="6592"/>
                  </a:cubicBezTo>
                  <a:cubicBezTo>
                    <a:pt x="1153" y="6592"/>
                    <a:pt x="1" y="7745"/>
                    <a:pt x="1" y="9174"/>
                  </a:cubicBezTo>
                  <a:cubicBezTo>
                    <a:pt x="1" y="10377"/>
                    <a:pt x="828" y="11379"/>
                    <a:pt x="1930" y="11655"/>
                  </a:cubicBezTo>
                  <a:lnTo>
                    <a:pt x="1930" y="15790"/>
                  </a:lnTo>
                  <a:lnTo>
                    <a:pt x="8196" y="19123"/>
                  </a:lnTo>
                  <a:lnTo>
                    <a:pt x="8196" y="20828"/>
                  </a:lnTo>
                  <a:cubicBezTo>
                    <a:pt x="6943" y="21128"/>
                    <a:pt x="6016" y="22256"/>
                    <a:pt x="6016" y="23585"/>
                  </a:cubicBezTo>
                  <a:cubicBezTo>
                    <a:pt x="6016" y="25139"/>
                    <a:pt x="7294" y="26417"/>
                    <a:pt x="8848" y="26417"/>
                  </a:cubicBezTo>
                  <a:cubicBezTo>
                    <a:pt x="10402" y="26417"/>
                    <a:pt x="11680" y="25139"/>
                    <a:pt x="11680" y="23585"/>
                  </a:cubicBezTo>
                  <a:cubicBezTo>
                    <a:pt x="11680" y="22256"/>
                    <a:pt x="10752" y="21128"/>
                    <a:pt x="9524" y="20828"/>
                  </a:cubicBezTo>
                  <a:lnTo>
                    <a:pt x="9524" y="14487"/>
                  </a:lnTo>
                  <a:lnTo>
                    <a:pt x="16116" y="12432"/>
                  </a:lnTo>
                  <a:lnTo>
                    <a:pt x="16116" y="7870"/>
                  </a:lnTo>
                  <a:lnTo>
                    <a:pt x="17344" y="7870"/>
                  </a:lnTo>
                  <a:lnTo>
                    <a:pt x="17344" y="4136"/>
                  </a:lnTo>
                  <a:lnTo>
                    <a:pt x="13610" y="4136"/>
                  </a:lnTo>
                  <a:lnTo>
                    <a:pt x="13610" y="7870"/>
                  </a:lnTo>
                  <a:lnTo>
                    <a:pt x="14813" y="7870"/>
                  </a:lnTo>
                  <a:lnTo>
                    <a:pt x="14813" y="11454"/>
                  </a:lnTo>
                  <a:lnTo>
                    <a:pt x="9524" y="13108"/>
                  </a:lnTo>
                  <a:lnTo>
                    <a:pt x="9524" y="5214"/>
                  </a:lnTo>
                  <a:lnTo>
                    <a:pt x="10953" y="5214"/>
                  </a:lnTo>
                  <a:lnTo>
                    <a:pt x="8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7" name="Google Shape;2697;p54"/>
            <p:cNvSpPr/>
            <p:nvPr/>
          </p:nvSpPr>
          <p:spPr>
            <a:xfrm>
              <a:off x="3042125" y="2596525"/>
              <a:ext cx="1481225" cy="1723725"/>
            </a:xfrm>
            <a:custGeom>
              <a:avLst/>
              <a:gdLst/>
              <a:ahLst/>
              <a:cxnLst/>
              <a:rect l="l" t="t" r="r" b="b"/>
              <a:pathLst>
                <a:path w="59249" h="68949" extrusionOk="0">
                  <a:moveTo>
                    <a:pt x="33058" y="1304"/>
                  </a:moveTo>
                  <a:cubicBezTo>
                    <a:pt x="46768" y="1304"/>
                    <a:pt x="57921" y="12457"/>
                    <a:pt x="57921" y="26166"/>
                  </a:cubicBezTo>
                  <a:cubicBezTo>
                    <a:pt x="57921" y="30376"/>
                    <a:pt x="56868" y="34512"/>
                    <a:pt x="54838" y="38196"/>
                  </a:cubicBezTo>
                  <a:cubicBezTo>
                    <a:pt x="54713" y="38422"/>
                    <a:pt x="54562" y="38697"/>
                    <a:pt x="54387" y="38948"/>
                  </a:cubicBezTo>
                  <a:cubicBezTo>
                    <a:pt x="54337" y="39048"/>
                    <a:pt x="54262" y="39148"/>
                    <a:pt x="54211" y="39274"/>
                  </a:cubicBezTo>
                  <a:cubicBezTo>
                    <a:pt x="54086" y="39424"/>
                    <a:pt x="53986" y="39600"/>
                    <a:pt x="53860" y="39775"/>
                  </a:cubicBezTo>
                  <a:cubicBezTo>
                    <a:pt x="53685" y="40051"/>
                    <a:pt x="53510" y="40301"/>
                    <a:pt x="53334" y="40552"/>
                  </a:cubicBezTo>
                  <a:lnTo>
                    <a:pt x="53058" y="40928"/>
                  </a:lnTo>
                  <a:cubicBezTo>
                    <a:pt x="53008" y="41003"/>
                    <a:pt x="52958" y="41078"/>
                    <a:pt x="52908" y="41179"/>
                  </a:cubicBezTo>
                  <a:cubicBezTo>
                    <a:pt x="49324" y="46041"/>
                    <a:pt x="43535" y="51905"/>
                    <a:pt x="43485" y="51956"/>
                  </a:cubicBezTo>
                  <a:lnTo>
                    <a:pt x="43284" y="52156"/>
                  </a:lnTo>
                  <a:lnTo>
                    <a:pt x="43284" y="67620"/>
                  </a:lnTo>
                  <a:lnTo>
                    <a:pt x="19524" y="67620"/>
                  </a:lnTo>
                  <a:lnTo>
                    <a:pt x="19524" y="60577"/>
                  </a:lnTo>
                  <a:lnTo>
                    <a:pt x="18722" y="60577"/>
                  </a:lnTo>
                  <a:cubicBezTo>
                    <a:pt x="6667" y="60577"/>
                    <a:pt x="6492" y="53459"/>
                    <a:pt x="6492" y="53159"/>
                  </a:cubicBezTo>
                  <a:lnTo>
                    <a:pt x="6492" y="43309"/>
                  </a:lnTo>
                  <a:lnTo>
                    <a:pt x="1880" y="43309"/>
                  </a:lnTo>
                  <a:lnTo>
                    <a:pt x="1554" y="42908"/>
                  </a:lnTo>
                  <a:lnTo>
                    <a:pt x="7194" y="30276"/>
                  </a:lnTo>
                  <a:lnTo>
                    <a:pt x="7219" y="30201"/>
                  </a:lnTo>
                  <a:cubicBezTo>
                    <a:pt x="7870" y="28121"/>
                    <a:pt x="8071" y="25915"/>
                    <a:pt x="8071" y="25815"/>
                  </a:cubicBezTo>
                  <a:lnTo>
                    <a:pt x="8071" y="25765"/>
                  </a:lnTo>
                  <a:lnTo>
                    <a:pt x="8071" y="25740"/>
                  </a:lnTo>
                  <a:cubicBezTo>
                    <a:pt x="8071" y="25615"/>
                    <a:pt x="7645" y="15239"/>
                    <a:pt x="14437" y="8121"/>
                  </a:cubicBezTo>
                  <a:cubicBezTo>
                    <a:pt x="18748" y="3609"/>
                    <a:pt x="25013" y="1304"/>
                    <a:pt x="33058" y="1304"/>
                  </a:cubicBezTo>
                  <a:close/>
                  <a:moveTo>
                    <a:pt x="33058" y="0"/>
                  </a:moveTo>
                  <a:cubicBezTo>
                    <a:pt x="24637" y="0"/>
                    <a:pt x="18046" y="2431"/>
                    <a:pt x="13484" y="7218"/>
                  </a:cubicBezTo>
                  <a:cubicBezTo>
                    <a:pt x="6467" y="14587"/>
                    <a:pt x="6717" y="24863"/>
                    <a:pt x="6742" y="25740"/>
                  </a:cubicBezTo>
                  <a:cubicBezTo>
                    <a:pt x="6717" y="26041"/>
                    <a:pt x="6542" y="27995"/>
                    <a:pt x="5991" y="29775"/>
                  </a:cubicBezTo>
                  <a:lnTo>
                    <a:pt x="1" y="43083"/>
                  </a:lnTo>
                  <a:lnTo>
                    <a:pt x="1229" y="44612"/>
                  </a:lnTo>
                  <a:lnTo>
                    <a:pt x="5189" y="44612"/>
                  </a:lnTo>
                  <a:lnTo>
                    <a:pt x="5189" y="53159"/>
                  </a:lnTo>
                  <a:cubicBezTo>
                    <a:pt x="5189" y="53259"/>
                    <a:pt x="5189" y="55941"/>
                    <a:pt x="7570" y="58321"/>
                  </a:cubicBezTo>
                  <a:cubicBezTo>
                    <a:pt x="9850" y="60602"/>
                    <a:pt x="13409" y="61805"/>
                    <a:pt x="18196" y="61880"/>
                  </a:cubicBezTo>
                  <a:lnTo>
                    <a:pt x="18196" y="68948"/>
                  </a:lnTo>
                  <a:lnTo>
                    <a:pt x="44612" y="68948"/>
                  </a:lnTo>
                  <a:lnTo>
                    <a:pt x="44612" y="52682"/>
                  </a:lnTo>
                  <a:cubicBezTo>
                    <a:pt x="45640" y="51630"/>
                    <a:pt x="50703" y="46392"/>
                    <a:pt x="53961" y="41955"/>
                  </a:cubicBezTo>
                  <a:cubicBezTo>
                    <a:pt x="54011" y="41880"/>
                    <a:pt x="54061" y="41805"/>
                    <a:pt x="54136" y="41705"/>
                  </a:cubicBezTo>
                  <a:lnTo>
                    <a:pt x="54412" y="41329"/>
                  </a:lnTo>
                  <a:cubicBezTo>
                    <a:pt x="54612" y="41053"/>
                    <a:pt x="54788" y="40778"/>
                    <a:pt x="54963" y="40502"/>
                  </a:cubicBezTo>
                  <a:cubicBezTo>
                    <a:pt x="55089" y="40326"/>
                    <a:pt x="55214" y="40151"/>
                    <a:pt x="55314" y="39950"/>
                  </a:cubicBezTo>
                  <a:cubicBezTo>
                    <a:pt x="55389" y="39850"/>
                    <a:pt x="55465" y="39750"/>
                    <a:pt x="55515" y="39625"/>
                  </a:cubicBezTo>
                  <a:cubicBezTo>
                    <a:pt x="55690" y="39349"/>
                    <a:pt x="55840" y="39073"/>
                    <a:pt x="55991" y="38823"/>
                  </a:cubicBezTo>
                  <a:cubicBezTo>
                    <a:pt x="58121" y="34963"/>
                    <a:pt x="59249" y="30602"/>
                    <a:pt x="59249" y="26166"/>
                  </a:cubicBezTo>
                  <a:cubicBezTo>
                    <a:pt x="59249" y="11730"/>
                    <a:pt x="47495" y="0"/>
                    <a:pt x="33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8" name="Google Shape;2698;p54"/>
            <p:cNvSpPr/>
            <p:nvPr/>
          </p:nvSpPr>
          <p:spPr>
            <a:xfrm>
              <a:off x="4300275" y="3692400"/>
              <a:ext cx="389125" cy="80850"/>
            </a:xfrm>
            <a:custGeom>
              <a:avLst/>
              <a:gdLst/>
              <a:ahLst/>
              <a:cxnLst/>
              <a:rect l="l" t="t" r="r" b="b"/>
              <a:pathLst>
                <a:path w="15565" h="3234" extrusionOk="0">
                  <a:moveTo>
                    <a:pt x="13961" y="0"/>
                  </a:moveTo>
                  <a:cubicBezTo>
                    <a:pt x="13309" y="0"/>
                    <a:pt x="12758" y="401"/>
                    <a:pt x="12482" y="953"/>
                  </a:cubicBezTo>
                  <a:lnTo>
                    <a:pt x="1" y="953"/>
                  </a:lnTo>
                  <a:lnTo>
                    <a:pt x="1" y="2281"/>
                  </a:lnTo>
                  <a:lnTo>
                    <a:pt x="12482" y="2281"/>
                  </a:lnTo>
                  <a:cubicBezTo>
                    <a:pt x="12758" y="2832"/>
                    <a:pt x="13309" y="3233"/>
                    <a:pt x="13961" y="3233"/>
                  </a:cubicBezTo>
                  <a:cubicBezTo>
                    <a:pt x="14863" y="3233"/>
                    <a:pt x="15565" y="2506"/>
                    <a:pt x="15565" y="1629"/>
                  </a:cubicBezTo>
                  <a:cubicBezTo>
                    <a:pt x="15565" y="727"/>
                    <a:pt x="14863" y="0"/>
                    <a:pt x="13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9" name="Google Shape;2699;p54"/>
            <p:cNvSpPr/>
            <p:nvPr/>
          </p:nvSpPr>
          <p:spPr>
            <a:xfrm>
              <a:off x="4377975" y="3386000"/>
              <a:ext cx="691750" cy="265700"/>
            </a:xfrm>
            <a:custGeom>
              <a:avLst/>
              <a:gdLst/>
              <a:ahLst/>
              <a:cxnLst/>
              <a:rect l="l" t="t" r="r" b="b"/>
              <a:pathLst>
                <a:path w="27670" h="10628" extrusionOk="0">
                  <a:moveTo>
                    <a:pt x="26066" y="0"/>
                  </a:moveTo>
                  <a:cubicBezTo>
                    <a:pt x="25163" y="0"/>
                    <a:pt x="24437" y="727"/>
                    <a:pt x="24437" y="1604"/>
                  </a:cubicBezTo>
                  <a:cubicBezTo>
                    <a:pt x="24437" y="1830"/>
                    <a:pt x="24487" y="2056"/>
                    <a:pt x="24562" y="2256"/>
                  </a:cubicBezTo>
                  <a:lnTo>
                    <a:pt x="18146" y="9324"/>
                  </a:lnTo>
                  <a:lnTo>
                    <a:pt x="0" y="9324"/>
                  </a:lnTo>
                  <a:lnTo>
                    <a:pt x="0" y="10627"/>
                  </a:lnTo>
                  <a:lnTo>
                    <a:pt x="18747" y="10627"/>
                  </a:lnTo>
                  <a:lnTo>
                    <a:pt x="25539" y="3133"/>
                  </a:lnTo>
                  <a:cubicBezTo>
                    <a:pt x="25715" y="3183"/>
                    <a:pt x="25865" y="3234"/>
                    <a:pt x="26066" y="3234"/>
                  </a:cubicBezTo>
                  <a:cubicBezTo>
                    <a:pt x="26943" y="3234"/>
                    <a:pt x="27670" y="2507"/>
                    <a:pt x="27670" y="1604"/>
                  </a:cubicBezTo>
                  <a:cubicBezTo>
                    <a:pt x="27670" y="727"/>
                    <a:pt x="26943" y="0"/>
                    <a:pt x="26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0" name="Google Shape;2700;p54"/>
            <p:cNvSpPr/>
            <p:nvPr/>
          </p:nvSpPr>
          <p:spPr>
            <a:xfrm>
              <a:off x="4507050" y="3286375"/>
              <a:ext cx="298275" cy="80850"/>
            </a:xfrm>
            <a:custGeom>
              <a:avLst/>
              <a:gdLst/>
              <a:ahLst/>
              <a:cxnLst/>
              <a:rect l="l" t="t" r="r" b="b"/>
              <a:pathLst>
                <a:path w="11931" h="3234" extrusionOk="0">
                  <a:moveTo>
                    <a:pt x="10326" y="0"/>
                  </a:moveTo>
                  <a:cubicBezTo>
                    <a:pt x="9675" y="0"/>
                    <a:pt x="9098" y="401"/>
                    <a:pt x="8848" y="953"/>
                  </a:cubicBezTo>
                  <a:lnTo>
                    <a:pt x="0" y="953"/>
                  </a:lnTo>
                  <a:lnTo>
                    <a:pt x="0" y="2281"/>
                  </a:lnTo>
                  <a:lnTo>
                    <a:pt x="8848" y="2281"/>
                  </a:lnTo>
                  <a:cubicBezTo>
                    <a:pt x="9098" y="2833"/>
                    <a:pt x="9675" y="3234"/>
                    <a:pt x="10326" y="3234"/>
                  </a:cubicBezTo>
                  <a:cubicBezTo>
                    <a:pt x="11203" y="3234"/>
                    <a:pt x="11930" y="2507"/>
                    <a:pt x="11930" y="1630"/>
                  </a:cubicBezTo>
                  <a:cubicBezTo>
                    <a:pt x="11930" y="727"/>
                    <a:pt x="11203" y="0"/>
                    <a:pt x="10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1" name="Google Shape;2701;p54"/>
            <p:cNvSpPr/>
            <p:nvPr/>
          </p:nvSpPr>
          <p:spPr>
            <a:xfrm>
              <a:off x="4507050" y="3025725"/>
              <a:ext cx="568950" cy="191125"/>
            </a:xfrm>
            <a:custGeom>
              <a:avLst/>
              <a:gdLst/>
              <a:ahLst/>
              <a:cxnLst/>
              <a:rect l="l" t="t" r="r" b="b"/>
              <a:pathLst>
                <a:path w="22758" h="7645" extrusionOk="0">
                  <a:moveTo>
                    <a:pt x="21153" y="0"/>
                  </a:moveTo>
                  <a:cubicBezTo>
                    <a:pt x="20276" y="0"/>
                    <a:pt x="19549" y="727"/>
                    <a:pt x="19549" y="1604"/>
                  </a:cubicBezTo>
                  <a:cubicBezTo>
                    <a:pt x="19549" y="1755"/>
                    <a:pt x="19574" y="1905"/>
                    <a:pt x="19599" y="2030"/>
                  </a:cubicBezTo>
                  <a:lnTo>
                    <a:pt x="14787" y="6341"/>
                  </a:lnTo>
                  <a:lnTo>
                    <a:pt x="0" y="6341"/>
                  </a:lnTo>
                  <a:lnTo>
                    <a:pt x="0" y="7645"/>
                  </a:lnTo>
                  <a:lnTo>
                    <a:pt x="15289" y="7645"/>
                  </a:lnTo>
                  <a:lnTo>
                    <a:pt x="20452" y="3058"/>
                  </a:lnTo>
                  <a:cubicBezTo>
                    <a:pt x="20652" y="3158"/>
                    <a:pt x="20903" y="3233"/>
                    <a:pt x="21153" y="3233"/>
                  </a:cubicBezTo>
                  <a:cubicBezTo>
                    <a:pt x="22056" y="3233"/>
                    <a:pt x="22757" y="2507"/>
                    <a:pt x="22757" y="1604"/>
                  </a:cubicBezTo>
                  <a:cubicBezTo>
                    <a:pt x="22757" y="727"/>
                    <a:pt x="22056" y="0"/>
                    <a:pt x="21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2" name="Google Shape;2702;p54"/>
            <p:cNvSpPr/>
            <p:nvPr/>
          </p:nvSpPr>
          <p:spPr>
            <a:xfrm>
              <a:off x="4444400" y="2958675"/>
              <a:ext cx="350275" cy="144775"/>
            </a:xfrm>
            <a:custGeom>
              <a:avLst/>
              <a:gdLst/>
              <a:ahLst/>
              <a:cxnLst/>
              <a:rect l="l" t="t" r="r" b="b"/>
              <a:pathLst>
                <a:path w="14011" h="5791" extrusionOk="0">
                  <a:moveTo>
                    <a:pt x="0" y="1"/>
                  </a:moveTo>
                  <a:lnTo>
                    <a:pt x="0" y="1304"/>
                  </a:lnTo>
                  <a:lnTo>
                    <a:pt x="8922" y="1304"/>
                  </a:lnTo>
                  <a:lnTo>
                    <a:pt x="11003" y="3384"/>
                  </a:lnTo>
                  <a:cubicBezTo>
                    <a:pt x="10852" y="3635"/>
                    <a:pt x="10777" y="3885"/>
                    <a:pt x="10777" y="4186"/>
                  </a:cubicBezTo>
                  <a:cubicBezTo>
                    <a:pt x="10777" y="5063"/>
                    <a:pt x="11504" y="5790"/>
                    <a:pt x="12381" y="5790"/>
                  </a:cubicBezTo>
                  <a:cubicBezTo>
                    <a:pt x="13283" y="5790"/>
                    <a:pt x="14010" y="5063"/>
                    <a:pt x="14010" y="4186"/>
                  </a:cubicBezTo>
                  <a:cubicBezTo>
                    <a:pt x="14010" y="3284"/>
                    <a:pt x="13283" y="2557"/>
                    <a:pt x="12381" y="2557"/>
                  </a:cubicBezTo>
                  <a:cubicBezTo>
                    <a:pt x="12281" y="2557"/>
                    <a:pt x="12181" y="2582"/>
                    <a:pt x="12080" y="2607"/>
                  </a:cubicBezTo>
                  <a:lnTo>
                    <a:pt x="9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3" name="Google Shape;2703;p54"/>
            <p:cNvSpPr/>
            <p:nvPr/>
          </p:nvSpPr>
          <p:spPr>
            <a:xfrm>
              <a:off x="4334750" y="2573350"/>
              <a:ext cx="944250" cy="258150"/>
            </a:xfrm>
            <a:custGeom>
              <a:avLst/>
              <a:gdLst/>
              <a:ahLst/>
              <a:cxnLst/>
              <a:rect l="l" t="t" r="r" b="b"/>
              <a:pathLst>
                <a:path w="37770" h="10326" extrusionOk="0">
                  <a:moveTo>
                    <a:pt x="36141" y="0"/>
                  </a:moveTo>
                  <a:cubicBezTo>
                    <a:pt x="35263" y="0"/>
                    <a:pt x="34537" y="727"/>
                    <a:pt x="34537" y="1629"/>
                  </a:cubicBezTo>
                  <a:cubicBezTo>
                    <a:pt x="34537" y="1779"/>
                    <a:pt x="34562" y="1930"/>
                    <a:pt x="34612" y="2080"/>
                  </a:cubicBezTo>
                  <a:lnTo>
                    <a:pt x="26517" y="8998"/>
                  </a:lnTo>
                  <a:lnTo>
                    <a:pt x="0" y="8998"/>
                  </a:lnTo>
                  <a:lnTo>
                    <a:pt x="0" y="10326"/>
                  </a:lnTo>
                  <a:lnTo>
                    <a:pt x="27018" y="10326"/>
                  </a:lnTo>
                  <a:lnTo>
                    <a:pt x="35489" y="3083"/>
                  </a:lnTo>
                  <a:cubicBezTo>
                    <a:pt x="35690" y="3183"/>
                    <a:pt x="35915" y="3233"/>
                    <a:pt x="36141" y="3233"/>
                  </a:cubicBezTo>
                  <a:cubicBezTo>
                    <a:pt x="37043" y="3233"/>
                    <a:pt x="37770" y="2506"/>
                    <a:pt x="37770" y="1629"/>
                  </a:cubicBezTo>
                  <a:cubicBezTo>
                    <a:pt x="37770" y="727"/>
                    <a:pt x="37043" y="0"/>
                    <a:pt x="36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4" name="Google Shape;2704;p54"/>
            <p:cNvSpPr/>
            <p:nvPr/>
          </p:nvSpPr>
          <p:spPr>
            <a:xfrm>
              <a:off x="4074725" y="2606550"/>
              <a:ext cx="672950" cy="80850"/>
            </a:xfrm>
            <a:custGeom>
              <a:avLst/>
              <a:gdLst/>
              <a:ahLst/>
              <a:cxnLst/>
              <a:rect l="l" t="t" r="r" b="b"/>
              <a:pathLst>
                <a:path w="26918" h="3234" extrusionOk="0">
                  <a:moveTo>
                    <a:pt x="25313" y="0"/>
                  </a:moveTo>
                  <a:cubicBezTo>
                    <a:pt x="24662" y="0"/>
                    <a:pt x="24085" y="401"/>
                    <a:pt x="23835" y="953"/>
                  </a:cubicBezTo>
                  <a:lnTo>
                    <a:pt x="0" y="953"/>
                  </a:lnTo>
                  <a:lnTo>
                    <a:pt x="0" y="2281"/>
                  </a:lnTo>
                  <a:lnTo>
                    <a:pt x="23835" y="2281"/>
                  </a:lnTo>
                  <a:cubicBezTo>
                    <a:pt x="24085" y="2832"/>
                    <a:pt x="24662" y="3233"/>
                    <a:pt x="25313" y="3233"/>
                  </a:cubicBezTo>
                  <a:cubicBezTo>
                    <a:pt x="26191" y="3233"/>
                    <a:pt x="26917" y="2507"/>
                    <a:pt x="26917" y="1604"/>
                  </a:cubicBezTo>
                  <a:cubicBezTo>
                    <a:pt x="26917" y="727"/>
                    <a:pt x="26191" y="0"/>
                    <a:pt x="25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5" name="Google Shape;2705;p54"/>
            <p:cNvSpPr/>
            <p:nvPr/>
          </p:nvSpPr>
          <p:spPr>
            <a:xfrm>
              <a:off x="2938750" y="2495025"/>
              <a:ext cx="588375" cy="212425"/>
            </a:xfrm>
            <a:custGeom>
              <a:avLst/>
              <a:gdLst/>
              <a:ahLst/>
              <a:cxnLst/>
              <a:rect l="l" t="t" r="r" b="b"/>
              <a:pathLst>
                <a:path w="23535" h="8497" extrusionOk="0">
                  <a:moveTo>
                    <a:pt x="1604" y="0"/>
                  </a:moveTo>
                  <a:cubicBezTo>
                    <a:pt x="702" y="0"/>
                    <a:pt x="0" y="727"/>
                    <a:pt x="0" y="1604"/>
                  </a:cubicBezTo>
                  <a:cubicBezTo>
                    <a:pt x="0" y="2506"/>
                    <a:pt x="702" y="3208"/>
                    <a:pt x="1604" y="3208"/>
                  </a:cubicBezTo>
                  <a:cubicBezTo>
                    <a:pt x="1805" y="3208"/>
                    <a:pt x="1980" y="3183"/>
                    <a:pt x="2156" y="3108"/>
                  </a:cubicBezTo>
                  <a:lnTo>
                    <a:pt x="8121" y="8496"/>
                  </a:lnTo>
                  <a:lnTo>
                    <a:pt x="23534" y="8496"/>
                  </a:lnTo>
                  <a:lnTo>
                    <a:pt x="23534" y="7168"/>
                  </a:lnTo>
                  <a:lnTo>
                    <a:pt x="8622" y="7168"/>
                  </a:lnTo>
                  <a:lnTo>
                    <a:pt x="3108" y="2206"/>
                  </a:lnTo>
                  <a:cubicBezTo>
                    <a:pt x="3158" y="2030"/>
                    <a:pt x="3208" y="1830"/>
                    <a:pt x="3208" y="1604"/>
                  </a:cubicBezTo>
                  <a:cubicBezTo>
                    <a:pt x="3208" y="727"/>
                    <a:pt x="2481" y="0"/>
                    <a:pt x="1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6" name="Google Shape;2706;p54"/>
            <p:cNvSpPr/>
            <p:nvPr/>
          </p:nvSpPr>
          <p:spPr>
            <a:xfrm>
              <a:off x="2602275" y="2743775"/>
              <a:ext cx="684250" cy="203650"/>
            </a:xfrm>
            <a:custGeom>
              <a:avLst/>
              <a:gdLst/>
              <a:ahLst/>
              <a:cxnLst/>
              <a:rect l="l" t="t" r="r" b="b"/>
              <a:pathLst>
                <a:path w="27370" h="8146" extrusionOk="0">
                  <a:moveTo>
                    <a:pt x="1630" y="0"/>
                  </a:moveTo>
                  <a:cubicBezTo>
                    <a:pt x="727" y="0"/>
                    <a:pt x="0" y="727"/>
                    <a:pt x="0" y="1629"/>
                  </a:cubicBezTo>
                  <a:cubicBezTo>
                    <a:pt x="0" y="2506"/>
                    <a:pt x="727" y="3233"/>
                    <a:pt x="1630" y="3233"/>
                  </a:cubicBezTo>
                  <a:cubicBezTo>
                    <a:pt x="1830" y="3233"/>
                    <a:pt x="2031" y="3183"/>
                    <a:pt x="2206" y="3108"/>
                  </a:cubicBezTo>
                  <a:lnTo>
                    <a:pt x="8271" y="8146"/>
                  </a:lnTo>
                  <a:lnTo>
                    <a:pt x="27369" y="8146"/>
                  </a:lnTo>
                  <a:lnTo>
                    <a:pt x="27369" y="6842"/>
                  </a:lnTo>
                  <a:lnTo>
                    <a:pt x="8747" y="6842"/>
                  </a:lnTo>
                  <a:lnTo>
                    <a:pt x="3133" y="2156"/>
                  </a:lnTo>
                  <a:cubicBezTo>
                    <a:pt x="3183" y="1980"/>
                    <a:pt x="3234" y="1805"/>
                    <a:pt x="3234" y="1629"/>
                  </a:cubicBezTo>
                  <a:cubicBezTo>
                    <a:pt x="3234" y="727"/>
                    <a:pt x="2507"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7" name="Google Shape;2707;p54"/>
            <p:cNvSpPr/>
            <p:nvPr/>
          </p:nvSpPr>
          <p:spPr>
            <a:xfrm>
              <a:off x="2332850" y="3000025"/>
              <a:ext cx="942375" cy="201150"/>
            </a:xfrm>
            <a:custGeom>
              <a:avLst/>
              <a:gdLst/>
              <a:ahLst/>
              <a:cxnLst/>
              <a:rect l="l" t="t" r="r" b="b"/>
              <a:pathLst>
                <a:path w="37695" h="8046" extrusionOk="0">
                  <a:moveTo>
                    <a:pt x="9700" y="1"/>
                  </a:moveTo>
                  <a:lnTo>
                    <a:pt x="2231" y="4938"/>
                  </a:lnTo>
                  <a:cubicBezTo>
                    <a:pt x="2031" y="4863"/>
                    <a:pt x="1830" y="4813"/>
                    <a:pt x="1604" y="4813"/>
                  </a:cubicBezTo>
                  <a:cubicBezTo>
                    <a:pt x="727" y="4813"/>
                    <a:pt x="0" y="5540"/>
                    <a:pt x="0" y="6442"/>
                  </a:cubicBezTo>
                  <a:cubicBezTo>
                    <a:pt x="0" y="7319"/>
                    <a:pt x="727" y="8046"/>
                    <a:pt x="1604" y="8046"/>
                  </a:cubicBezTo>
                  <a:cubicBezTo>
                    <a:pt x="2507" y="8046"/>
                    <a:pt x="3209" y="7319"/>
                    <a:pt x="3209" y="6442"/>
                  </a:cubicBezTo>
                  <a:cubicBezTo>
                    <a:pt x="3209" y="6266"/>
                    <a:pt x="3183" y="6091"/>
                    <a:pt x="3133" y="5941"/>
                  </a:cubicBezTo>
                  <a:lnTo>
                    <a:pt x="10101" y="1329"/>
                  </a:lnTo>
                  <a:lnTo>
                    <a:pt x="37695" y="1329"/>
                  </a:lnTo>
                  <a:lnTo>
                    <a:pt x="37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8" name="Google Shape;2708;p54"/>
            <p:cNvSpPr/>
            <p:nvPr/>
          </p:nvSpPr>
          <p:spPr>
            <a:xfrm>
              <a:off x="2970700" y="2806425"/>
              <a:ext cx="374075" cy="80225"/>
            </a:xfrm>
            <a:custGeom>
              <a:avLst/>
              <a:gdLst/>
              <a:ahLst/>
              <a:cxnLst/>
              <a:rect l="l" t="t" r="r" b="b"/>
              <a:pathLst>
                <a:path w="14963" h="3209" extrusionOk="0">
                  <a:moveTo>
                    <a:pt x="1604" y="0"/>
                  </a:moveTo>
                  <a:cubicBezTo>
                    <a:pt x="727" y="0"/>
                    <a:pt x="0" y="702"/>
                    <a:pt x="0" y="1604"/>
                  </a:cubicBezTo>
                  <a:cubicBezTo>
                    <a:pt x="0" y="2482"/>
                    <a:pt x="727" y="3208"/>
                    <a:pt x="1604" y="3208"/>
                  </a:cubicBezTo>
                  <a:cubicBezTo>
                    <a:pt x="2281" y="3208"/>
                    <a:pt x="2832" y="2832"/>
                    <a:pt x="3083" y="2256"/>
                  </a:cubicBezTo>
                  <a:lnTo>
                    <a:pt x="14963" y="2256"/>
                  </a:lnTo>
                  <a:lnTo>
                    <a:pt x="14963" y="953"/>
                  </a:lnTo>
                  <a:lnTo>
                    <a:pt x="3083" y="953"/>
                  </a:lnTo>
                  <a:cubicBezTo>
                    <a:pt x="2832" y="376"/>
                    <a:pt x="2281" y="0"/>
                    <a:pt x="1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9" name="Google Shape;2709;p54"/>
            <p:cNvSpPr/>
            <p:nvPr/>
          </p:nvSpPr>
          <p:spPr>
            <a:xfrm>
              <a:off x="2800275" y="3093400"/>
              <a:ext cx="445500" cy="80850"/>
            </a:xfrm>
            <a:custGeom>
              <a:avLst/>
              <a:gdLst/>
              <a:ahLst/>
              <a:cxnLst/>
              <a:rect l="l" t="t" r="r" b="b"/>
              <a:pathLst>
                <a:path w="17820" h="3234" extrusionOk="0">
                  <a:moveTo>
                    <a:pt x="1604" y="0"/>
                  </a:moveTo>
                  <a:cubicBezTo>
                    <a:pt x="727" y="0"/>
                    <a:pt x="0" y="727"/>
                    <a:pt x="0" y="1629"/>
                  </a:cubicBezTo>
                  <a:cubicBezTo>
                    <a:pt x="0" y="2506"/>
                    <a:pt x="727" y="3233"/>
                    <a:pt x="1604" y="3233"/>
                  </a:cubicBezTo>
                  <a:cubicBezTo>
                    <a:pt x="2256" y="3233"/>
                    <a:pt x="2832" y="2832"/>
                    <a:pt x="3083" y="2281"/>
                  </a:cubicBezTo>
                  <a:lnTo>
                    <a:pt x="17820" y="2281"/>
                  </a:lnTo>
                  <a:lnTo>
                    <a:pt x="17820" y="953"/>
                  </a:lnTo>
                  <a:lnTo>
                    <a:pt x="3083" y="953"/>
                  </a:lnTo>
                  <a:cubicBezTo>
                    <a:pt x="2832" y="401"/>
                    <a:pt x="2256" y="0"/>
                    <a:pt x="1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0" name="Google Shape;2710;p54"/>
            <p:cNvSpPr/>
            <p:nvPr/>
          </p:nvSpPr>
          <p:spPr>
            <a:xfrm>
              <a:off x="1726325" y="2700525"/>
              <a:ext cx="588375" cy="297650"/>
            </a:xfrm>
            <a:custGeom>
              <a:avLst/>
              <a:gdLst/>
              <a:ahLst/>
              <a:cxnLst/>
              <a:rect l="l" t="t" r="r" b="b"/>
              <a:pathLst>
                <a:path w="23535" h="11906" extrusionOk="0">
                  <a:moveTo>
                    <a:pt x="19274" y="953"/>
                  </a:moveTo>
                  <a:cubicBezTo>
                    <a:pt x="21104" y="953"/>
                    <a:pt x="22582" y="2432"/>
                    <a:pt x="22582" y="4261"/>
                  </a:cubicBezTo>
                  <a:lnTo>
                    <a:pt x="22582" y="7645"/>
                  </a:lnTo>
                  <a:cubicBezTo>
                    <a:pt x="22582" y="9475"/>
                    <a:pt x="21104" y="10978"/>
                    <a:pt x="19274" y="10978"/>
                  </a:cubicBezTo>
                  <a:lnTo>
                    <a:pt x="4286" y="10978"/>
                  </a:lnTo>
                  <a:cubicBezTo>
                    <a:pt x="2457" y="10978"/>
                    <a:pt x="953" y="9475"/>
                    <a:pt x="953" y="7645"/>
                  </a:cubicBezTo>
                  <a:lnTo>
                    <a:pt x="953" y="4261"/>
                  </a:lnTo>
                  <a:cubicBezTo>
                    <a:pt x="953" y="2432"/>
                    <a:pt x="2457" y="953"/>
                    <a:pt x="4286" y="953"/>
                  </a:cubicBezTo>
                  <a:close/>
                  <a:moveTo>
                    <a:pt x="4286" y="1"/>
                  </a:moveTo>
                  <a:cubicBezTo>
                    <a:pt x="1931" y="1"/>
                    <a:pt x="1" y="1906"/>
                    <a:pt x="1" y="4261"/>
                  </a:cubicBezTo>
                  <a:lnTo>
                    <a:pt x="1" y="7645"/>
                  </a:lnTo>
                  <a:cubicBezTo>
                    <a:pt x="1" y="10001"/>
                    <a:pt x="1931" y="11906"/>
                    <a:pt x="4286" y="11906"/>
                  </a:cubicBezTo>
                  <a:lnTo>
                    <a:pt x="19274" y="11906"/>
                  </a:lnTo>
                  <a:cubicBezTo>
                    <a:pt x="21630" y="11906"/>
                    <a:pt x="23535" y="10001"/>
                    <a:pt x="23535" y="7645"/>
                  </a:cubicBezTo>
                  <a:lnTo>
                    <a:pt x="23535" y="4261"/>
                  </a:lnTo>
                  <a:cubicBezTo>
                    <a:pt x="23535" y="1906"/>
                    <a:pt x="21630" y="1"/>
                    <a:pt x="19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1" name="Google Shape;2711;p54"/>
            <p:cNvSpPr/>
            <p:nvPr/>
          </p:nvSpPr>
          <p:spPr>
            <a:xfrm>
              <a:off x="1660550" y="2776975"/>
              <a:ext cx="85850" cy="145375"/>
            </a:xfrm>
            <a:custGeom>
              <a:avLst/>
              <a:gdLst/>
              <a:ahLst/>
              <a:cxnLst/>
              <a:rect l="l" t="t" r="r" b="b"/>
              <a:pathLst>
                <a:path w="3434" h="5815" extrusionOk="0">
                  <a:moveTo>
                    <a:pt x="2481" y="953"/>
                  </a:moveTo>
                  <a:lnTo>
                    <a:pt x="2481" y="4863"/>
                  </a:lnTo>
                  <a:lnTo>
                    <a:pt x="952" y="4863"/>
                  </a:lnTo>
                  <a:lnTo>
                    <a:pt x="952" y="953"/>
                  </a:lnTo>
                  <a:close/>
                  <a:moveTo>
                    <a:pt x="0" y="0"/>
                  </a:moveTo>
                  <a:lnTo>
                    <a:pt x="0" y="5815"/>
                  </a:lnTo>
                  <a:lnTo>
                    <a:pt x="3434" y="5815"/>
                  </a:lnTo>
                  <a:lnTo>
                    <a:pt x="3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2" name="Google Shape;2712;p54"/>
            <p:cNvSpPr/>
            <p:nvPr/>
          </p:nvSpPr>
          <p:spPr>
            <a:xfrm>
              <a:off x="2292125" y="2776975"/>
              <a:ext cx="85850" cy="145375"/>
            </a:xfrm>
            <a:custGeom>
              <a:avLst/>
              <a:gdLst/>
              <a:ahLst/>
              <a:cxnLst/>
              <a:rect l="l" t="t" r="r" b="b"/>
              <a:pathLst>
                <a:path w="3434" h="5815" extrusionOk="0">
                  <a:moveTo>
                    <a:pt x="2482" y="953"/>
                  </a:moveTo>
                  <a:lnTo>
                    <a:pt x="2482" y="4863"/>
                  </a:lnTo>
                  <a:lnTo>
                    <a:pt x="953" y="4863"/>
                  </a:lnTo>
                  <a:lnTo>
                    <a:pt x="953" y="953"/>
                  </a:lnTo>
                  <a:close/>
                  <a:moveTo>
                    <a:pt x="0" y="0"/>
                  </a:moveTo>
                  <a:lnTo>
                    <a:pt x="0" y="5815"/>
                  </a:lnTo>
                  <a:lnTo>
                    <a:pt x="3434" y="5815"/>
                  </a:lnTo>
                  <a:lnTo>
                    <a:pt x="3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3" name="Google Shape;2713;p54"/>
            <p:cNvSpPr/>
            <p:nvPr/>
          </p:nvSpPr>
          <p:spPr>
            <a:xfrm>
              <a:off x="1792125" y="2765075"/>
              <a:ext cx="100275" cy="169200"/>
            </a:xfrm>
            <a:custGeom>
              <a:avLst/>
              <a:gdLst/>
              <a:ahLst/>
              <a:cxnLst/>
              <a:rect l="l" t="t" r="r" b="b"/>
              <a:pathLst>
                <a:path w="4011" h="6768" extrusionOk="0">
                  <a:moveTo>
                    <a:pt x="3058" y="953"/>
                  </a:moveTo>
                  <a:lnTo>
                    <a:pt x="3058" y="5815"/>
                  </a:lnTo>
                  <a:lnTo>
                    <a:pt x="953" y="5815"/>
                  </a:lnTo>
                  <a:lnTo>
                    <a:pt x="953" y="953"/>
                  </a:lnTo>
                  <a:close/>
                  <a:moveTo>
                    <a:pt x="0" y="0"/>
                  </a:moveTo>
                  <a:lnTo>
                    <a:pt x="0" y="6767"/>
                  </a:lnTo>
                  <a:lnTo>
                    <a:pt x="4010" y="6767"/>
                  </a:lnTo>
                  <a:lnTo>
                    <a:pt x="40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4" name="Google Shape;2714;p54"/>
            <p:cNvSpPr/>
            <p:nvPr/>
          </p:nvSpPr>
          <p:spPr>
            <a:xfrm>
              <a:off x="1911175" y="2765075"/>
              <a:ext cx="100275" cy="169200"/>
            </a:xfrm>
            <a:custGeom>
              <a:avLst/>
              <a:gdLst/>
              <a:ahLst/>
              <a:cxnLst/>
              <a:rect l="l" t="t" r="r" b="b"/>
              <a:pathLst>
                <a:path w="4011" h="6768" extrusionOk="0">
                  <a:moveTo>
                    <a:pt x="3058" y="953"/>
                  </a:moveTo>
                  <a:lnTo>
                    <a:pt x="3058" y="5815"/>
                  </a:lnTo>
                  <a:lnTo>
                    <a:pt x="953" y="5815"/>
                  </a:lnTo>
                  <a:lnTo>
                    <a:pt x="953" y="953"/>
                  </a:lnTo>
                  <a:close/>
                  <a:moveTo>
                    <a:pt x="0" y="0"/>
                  </a:moveTo>
                  <a:lnTo>
                    <a:pt x="0" y="6767"/>
                  </a:lnTo>
                  <a:lnTo>
                    <a:pt x="4010" y="6767"/>
                  </a:lnTo>
                  <a:lnTo>
                    <a:pt x="40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5" name="Google Shape;2715;p54"/>
            <p:cNvSpPr/>
            <p:nvPr/>
          </p:nvSpPr>
          <p:spPr>
            <a:xfrm>
              <a:off x="1938200" y="2416075"/>
              <a:ext cx="170850" cy="252700"/>
            </a:xfrm>
            <a:custGeom>
              <a:avLst/>
              <a:gdLst/>
              <a:ahLst/>
              <a:cxnLst/>
              <a:rect l="l" t="t" r="r" b="b"/>
              <a:pathLst>
                <a:path w="6834" h="10108" extrusionOk="0">
                  <a:moveTo>
                    <a:pt x="3255" y="1830"/>
                  </a:moveTo>
                  <a:lnTo>
                    <a:pt x="3255" y="1830"/>
                  </a:lnTo>
                  <a:cubicBezTo>
                    <a:pt x="3205" y="2607"/>
                    <a:pt x="3130" y="3359"/>
                    <a:pt x="3080" y="4111"/>
                  </a:cubicBezTo>
                  <a:cubicBezTo>
                    <a:pt x="3055" y="4311"/>
                    <a:pt x="3255" y="4487"/>
                    <a:pt x="3431" y="4487"/>
                  </a:cubicBezTo>
                  <a:cubicBezTo>
                    <a:pt x="4157" y="4461"/>
                    <a:pt x="4884" y="4436"/>
                    <a:pt x="5611" y="4411"/>
                  </a:cubicBezTo>
                  <a:lnTo>
                    <a:pt x="5611" y="4411"/>
                  </a:lnTo>
                  <a:cubicBezTo>
                    <a:pt x="4734" y="5589"/>
                    <a:pt x="3857" y="6792"/>
                    <a:pt x="2979" y="7970"/>
                  </a:cubicBezTo>
                  <a:lnTo>
                    <a:pt x="3681" y="5414"/>
                  </a:lnTo>
                  <a:cubicBezTo>
                    <a:pt x="3753" y="5222"/>
                    <a:pt x="3595" y="4961"/>
                    <a:pt x="3362" y="4961"/>
                  </a:cubicBezTo>
                  <a:cubicBezTo>
                    <a:pt x="3352" y="4961"/>
                    <a:pt x="3341" y="4962"/>
                    <a:pt x="3330" y="4963"/>
                  </a:cubicBezTo>
                  <a:cubicBezTo>
                    <a:pt x="2603" y="5038"/>
                    <a:pt x="1877" y="5138"/>
                    <a:pt x="1150" y="5238"/>
                  </a:cubicBezTo>
                  <a:cubicBezTo>
                    <a:pt x="1852" y="4111"/>
                    <a:pt x="2553" y="2983"/>
                    <a:pt x="3255" y="1830"/>
                  </a:cubicBezTo>
                  <a:close/>
                  <a:moveTo>
                    <a:pt x="3781" y="0"/>
                  </a:moveTo>
                  <a:cubicBezTo>
                    <a:pt x="3656" y="0"/>
                    <a:pt x="3531" y="50"/>
                    <a:pt x="3431" y="176"/>
                  </a:cubicBezTo>
                  <a:cubicBezTo>
                    <a:pt x="2328" y="1955"/>
                    <a:pt x="1225" y="3735"/>
                    <a:pt x="122" y="5514"/>
                  </a:cubicBezTo>
                  <a:cubicBezTo>
                    <a:pt x="1" y="5708"/>
                    <a:pt x="138" y="6067"/>
                    <a:pt x="420" y="6067"/>
                  </a:cubicBezTo>
                  <a:cubicBezTo>
                    <a:pt x="429" y="6067"/>
                    <a:pt x="438" y="6066"/>
                    <a:pt x="448" y="6065"/>
                  </a:cubicBezTo>
                  <a:cubicBezTo>
                    <a:pt x="1250" y="5940"/>
                    <a:pt x="2027" y="5865"/>
                    <a:pt x="2829" y="5765"/>
                  </a:cubicBezTo>
                  <a:lnTo>
                    <a:pt x="2829" y="5765"/>
                  </a:lnTo>
                  <a:cubicBezTo>
                    <a:pt x="2478" y="7068"/>
                    <a:pt x="2127" y="8371"/>
                    <a:pt x="1751" y="9675"/>
                  </a:cubicBezTo>
                  <a:cubicBezTo>
                    <a:pt x="1687" y="9948"/>
                    <a:pt x="1881" y="10108"/>
                    <a:pt x="2094" y="10108"/>
                  </a:cubicBezTo>
                  <a:cubicBezTo>
                    <a:pt x="2213" y="10108"/>
                    <a:pt x="2338" y="10058"/>
                    <a:pt x="2428" y="9950"/>
                  </a:cubicBezTo>
                  <a:cubicBezTo>
                    <a:pt x="3832" y="8020"/>
                    <a:pt x="5260" y="6116"/>
                    <a:pt x="6689" y="4211"/>
                  </a:cubicBezTo>
                  <a:cubicBezTo>
                    <a:pt x="6834" y="3993"/>
                    <a:pt x="6628" y="3658"/>
                    <a:pt x="6388" y="3658"/>
                  </a:cubicBezTo>
                  <a:cubicBezTo>
                    <a:pt x="6380" y="3658"/>
                    <a:pt x="6371" y="3659"/>
                    <a:pt x="6363" y="3659"/>
                  </a:cubicBezTo>
                  <a:cubicBezTo>
                    <a:pt x="5862" y="3659"/>
                    <a:pt x="5385" y="3684"/>
                    <a:pt x="4909" y="3710"/>
                  </a:cubicBezTo>
                  <a:cubicBezTo>
                    <a:pt x="4558" y="3710"/>
                    <a:pt x="4233" y="3735"/>
                    <a:pt x="3907" y="3735"/>
                  </a:cubicBezTo>
                  <a:lnTo>
                    <a:pt x="3832" y="3735"/>
                  </a:lnTo>
                  <a:cubicBezTo>
                    <a:pt x="3932" y="2632"/>
                    <a:pt x="4032" y="1529"/>
                    <a:pt x="4107" y="426"/>
                  </a:cubicBezTo>
                  <a:cubicBezTo>
                    <a:pt x="4132" y="376"/>
                    <a:pt x="4132" y="301"/>
                    <a:pt x="4107" y="251"/>
                  </a:cubicBezTo>
                  <a:cubicBezTo>
                    <a:pt x="4082" y="101"/>
                    <a:pt x="3957" y="25"/>
                    <a:pt x="3832" y="25"/>
                  </a:cubicBezTo>
                  <a:cubicBezTo>
                    <a:pt x="3806" y="25"/>
                    <a:pt x="3806" y="25"/>
                    <a:pt x="3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6" name="Google Shape;2716;p54"/>
            <p:cNvSpPr/>
            <p:nvPr/>
          </p:nvSpPr>
          <p:spPr>
            <a:xfrm>
              <a:off x="3544000" y="1854025"/>
              <a:ext cx="188625" cy="188000"/>
            </a:xfrm>
            <a:custGeom>
              <a:avLst/>
              <a:gdLst/>
              <a:ahLst/>
              <a:cxnLst/>
              <a:rect l="l" t="t" r="r" b="b"/>
              <a:pathLst>
                <a:path w="7545" h="7520" extrusionOk="0">
                  <a:moveTo>
                    <a:pt x="3785" y="1204"/>
                  </a:moveTo>
                  <a:cubicBezTo>
                    <a:pt x="5189" y="1204"/>
                    <a:pt x="6342" y="2357"/>
                    <a:pt x="6342" y="3760"/>
                  </a:cubicBezTo>
                  <a:cubicBezTo>
                    <a:pt x="6342" y="5164"/>
                    <a:pt x="5189" y="6317"/>
                    <a:pt x="3785" y="6317"/>
                  </a:cubicBezTo>
                  <a:cubicBezTo>
                    <a:pt x="2357" y="6317"/>
                    <a:pt x="1229" y="5164"/>
                    <a:pt x="1229" y="3760"/>
                  </a:cubicBezTo>
                  <a:cubicBezTo>
                    <a:pt x="1229" y="2357"/>
                    <a:pt x="2357" y="1204"/>
                    <a:pt x="3785" y="1204"/>
                  </a:cubicBezTo>
                  <a:close/>
                  <a:moveTo>
                    <a:pt x="3785" y="1"/>
                  </a:moveTo>
                  <a:cubicBezTo>
                    <a:pt x="1705" y="1"/>
                    <a:pt x="1" y="1680"/>
                    <a:pt x="1" y="3760"/>
                  </a:cubicBezTo>
                  <a:cubicBezTo>
                    <a:pt x="1" y="5841"/>
                    <a:pt x="1705" y="7520"/>
                    <a:pt x="3785" y="7520"/>
                  </a:cubicBezTo>
                  <a:cubicBezTo>
                    <a:pt x="5840" y="7520"/>
                    <a:pt x="7545" y="5841"/>
                    <a:pt x="7545" y="3760"/>
                  </a:cubicBezTo>
                  <a:cubicBezTo>
                    <a:pt x="7545" y="1680"/>
                    <a:pt x="5840" y="1"/>
                    <a:pt x="3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7" name="Google Shape;2717;p54"/>
            <p:cNvSpPr/>
            <p:nvPr/>
          </p:nvSpPr>
          <p:spPr>
            <a:xfrm>
              <a:off x="3413050" y="1723075"/>
              <a:ext cx="450525" cy="449900"/>
            </a:xfrm>
            <a:custGeom>
              <a:avLst/>
              <a:gdLst/>
              <a:ahLst/>
              <a:cxnLst/>
              <a:rect l="l" t="t" r="r" b="b"/>
              <a:pathLst>
                <a:path w="18021" h="17996" extrusionOk="0">
                  <a:moveTo>
                    <a:pt x="9750" y="1204"/>
                  </a:moveTo>
                  <a:lnTo>
                    <a:pt x="9750" y="2582"/>
                  </a:lnTo>
                  <a:lnTo>
                    <a:pt x="10251" y="2683"/>
                  </a:lnTo>
                  <a:cubicBezTo>
                    <a:pt x="11104" y="2858"/>
                    <a:pt x="11906" y="3184"/>
                    <a:pt x="12607" y="3660"/>
                  </a:cubicBezTo>
                  <a:lnTo>
                    <a:pt x="13033" y="3936"/>
                  </a:lnTo>
                  <a:lnTo>
                    <a:pt x="13986" y="2958"/>
                  </a:lnTo>
                  <a:lnTo>
                    <a:pt x="15038" y="4011"/>
                  </a:lnTo>
                  <a:lnTo>
                    <a:pt x="14086" y="4988"/>
                  </a:lnTo>
                  <a:lnTo>
                    <a:pt x="14362" y="5414"/>
                  </a:lnTo>
                  <a:cubicBezTo>
                    <a:pt x="14838" y="6116"/>
                    <a:pt x="15164" y="6918"/>
                    <a:pt x="15339" y="7770"/>
                  </a:cubicBezTo>
                  <a:lnTo>
                    <a:pt x="15439" y="8246"/>
                  </a:lnTo>
                  <a:lnTo>
                    <a:pt x="16793" y="8246"/>
                  </a:lnTo>
                  <a:lnTo>
                    <a:pt x="16793" y="9750"/>
                  </a:lnTo>
                  <a:lnTo>
                    <a:pt x="15439" y="9750"/>
                  </a:lnTo>
                  <a:lnTo>
                    <a:pt x="15339" y="10226"/>
                  </a:lnTo>
                  <a:cubicBezTo>
                    <a:pt x="15164" y="11104"/>
                    <a:pt x="14838" y="11881"/>
                    <a:pt x="14362" y="12607"/>
                  </a:cubicBezTo>
                  <a:lnTo>
                    <a:pt x="14086" y="13008"/>
                  </a:lnTo>
                  <a:lnTo>
                    <a:pt x="15038" y="13986"/>
                  </a:lnTo>
                  <a:lnTo>
                    <a:pt x="13986" y="15038"/>
                  </a:lnTo>
                  <a:lnTo>
                    <a:pt x="13033" y="14061"/>
                  </a:lnTo>
                  <a:lnTo>
                    <a:pt x="12607" y="14362"/>
                  </a:lnTo>
                  <a:cubicBezTo>
                    <a:pt x="11906" y="14838"/>
                    <a:pt x="11104" y="15164"/>
                    <a:pt x="10251" y="15339"/>
                  </a:cubicBezTo>
                  <a:lnTo>
                    <a:pt x="9750" y="15414"/>
                  </a:lnTo>
                  <a:lnTo>
                    <a:pt x="9750" y="16793"/>
                  </a:lnTo>
                  <a:lnTo>
                    <a:pt x="8271" y="16793"/>
                  </a:lnTo>
                  <a:lnTo>
                    <a:pt x="8271" y="15414"/>
                  </a:lnTo>
                  <a:lnTo>
                    <a:pt x="7770" y="15339"/>
                  </a:lnTo>
                  <a:cubicBezTo>
                    <a:pt x="6918" y="15164"/>
                    <a:pt x="6116" y="14838"/>
                    <a:pt x="5414" y="14337"/>
                  </a:cubicBezTo>
                  <a:lnTo>
                    <a:pt x="4988" y="14061"/>
                  </a:lnTo>
                  <a:lnTo>
                    <a:pt x="4036" y="15038"/>
                  </a:lnTo>
                  <a:lnTo>
                    <a:pt x="2983" y="13986"/>
                  </a:lnTo>
                  <a:lnTo>
                    <a:pt x="3936" y="13008"/>
                  </a:lnTo>
                  <a:lnTo>
                    <a:pt x="3660" y="12607"/>
                  </a:lnTo>
                  <a:cubicBezTo>
                    <a:pt x="3184" y="11881"/>
                    <a:pt x="2858" y="11104"/>
                    <a:pt x="2682" y="10226"/>
                  </a:cubicBezTo>
                  <a:lnTo>
                    <a:pt x="2582" y="9750"/>
                  </a:lnTo>
                  <a:lnTo>
                    <a:pt x="1229" y="9750"/>
                  </a:lnTo>
                  <a:lnTo>
                    <a:pt x="1229" y="8246"/>
                  </a:lnTo>
                  <a:lnTo>
                    <a:pt x="2582" y="8246"/>
                  </a:lnTo>
                  <a:lnTo>
                    <a:pt x="2682" y="7770"/>
                  </a:lnTo>
                  <a:cubicBezTo>
                    <a:pt x="2858" y="6918"/>
                    <a:pt x="3184" y="6116"/>
                    <a:pt x="3660" y="5414"/>
                  </a:cubicBezTo>
                  <a:lnTo>
                    <a:pt x="3936" y="4988"/>
                  </a:lnTo>
                  <a:lnTo>
                    <a:pt x="2983" y="4011"/>
                  </a:lnTo>
                  <a:lnTo>
                    <a:pt x="4036" y="2958"/>
                  </a:lnTo>
                  <a:lnTo>
                    <a:pt x="4988" y="3936"/>
                  </a:lnTo>
                  <a:lnTo>
                    <a:pt x="5414" y="3660"/>
                  </a:lnTo>
                  <a:cubicBezTo>
                    <a:pt x="6116" y="3184"/>
                    <a:pt x="6918" y="2858"/>
                    <a:pt x="7770" y="2683"/>
                  </a:cubicBezTo>
                  <a:lnTo>
                    <a:pt x="8271" y="2582"/>
                  </a:lnTo>
                  <a:lnTo>
                    <a:pt x="8271" y="1204"/>
                  </a:lnTo>
                  <a:close/>
                  <a:moveTo>
                    <a:pt x="7068" y="1"/>
                  </a:moveTo>
                  <a:lnTo>
                    <a:pt x="7068" y="1605"/>
                  </a:lnTo>
                  <a:cubicBezTo>
                    <a:pt x="6392" y="1780"/>
                    <a:pt x="5765" y="2031"/>
                    <a:pt x="5164" y="2382"/>
                  </a:cubicBezTo>
                  <a:lnTo>
                    <a:pt x="4036" y="1254"/>
                  </a:lnTo>
                  <a:lnTo>
                    <a:pt x="1254" y="4011"/>
                  </a:lnTo>
                  <a:lnTo>
                    <a:pt x="2407" y="5164"/>
                  </a:lnTo>
                  <a:cubicBezTo>
                    <a:pt x="2056" y="5740"/>
                    <a:pt x="1780" y="6392"/>
                    <a:pt x="1605" y="7043"/>
                  </a:cubicBezTo>
                  <a:lnTo>
                    <a:pt x="1" y="7043"/>
                  </a:lnTo>
                  <a:lnTo>
                    <a:pt x="1" y="10953"/>
                  </a:lnTo>
                  <a:lnTo>
                    <a:pt x="1605" y="10953"/>
                  </a:lnTo>
                  <a:cubicBezTo>
                    <a:pt x="1780" y="11630"/>
                    <a:pt x="2056" y="12257"/>
                    <a:pt x="2407" y="12858"/>
                  </a:cubicBezTo>
                  <a:lnTo>
                    <a:pt x="1254" y="13986"/>
                  </a:lnTo>
                  <a:lnTo>
                    <a:pt x="4036" y="16743"/>
                  </a:lnTo>
                  <a:lnTo>
                    <a:pt x="5164" y="15615"/>
                  </a:lnTo>
                  <a:cubicBezTo>
                    <a:pt x="5740" y="15966"/>
                    <a:pt x="6392" y="16216"/>
                    <a:pt x="7068" y="16392"/>
                  </a:cubicBezTo>
                  <a:lnTo>
                    <a:pt x="7068" y="17996"/>
                  </a:lnTo>
                  <a:lnTo>
                    <a:pt x="10953" y="17996"/>
                  </a:lnTo>
                  <a:lnTo>
                    <a:pt x="10953" y="16392"/>
                  </a:lnTo>
                  <a:cubicBezTo>
                    <a:pt x="11630" y="16216"/>
                    <a:pt x="12281" y="15966"/>
                    <a:pt x="12858" y="15615"/>
                  </a:cubicBezTo>
                  <a:lnTo>
                    <a:pt x="13986" y="16743"/>
                  </a:lnTo>
                  <a:lnTo>
                    <a:pt x="16768" y="13986"/>
                  </a:lnTo>
                  <a:lnTo>
                    <a:pt x="15615" y="12858"/>
                  </a:lnTo>
                  <a:cubicBezTo>
                    <a:pt x="15966" y="12257"/>
                    <a:pt x="16241" y="11630"/>
                    <a:pt x="16417" y="10953"/>
                  </a:cubicBezTo>
                  <a:lnTo>
                    <a:pt x="18021" y="10953"/>
                  </a:lnTo>
                  <a:lnTo>
                    <a:pt x="18021" y="7043"/>
                  </a:lnTo>
                  <a:lnTo>
                    <a:pt x="16417" y="7043"/>
                  </a:lnTo>
                  <a:cubicBezTo>
                    <a:pt x="16241" y="6392"/>
                    <a:pt x="15966" y="5740"/>
                    <a:pt x="15615" y="5164"/>
                  </a:cubicBezTo>
                  <a:lnTo>
                    <a:pt x="16768" y="4011"/>
                  </a:lnTo>
                  <a:lnTo>
                    <a:pt x="13986" y="1254"/>
                  </a:lnTo>
                  <a:lnTo>
                    <a:pt x="12858" y="2382"/>
                  </a:lnTo>
                  <a:cubicBezTo>
                    <a:pt x="12281" y="2031"/>
                    <a:pt x="11630" y="1780"/>
                    <a:pt x="10953" y="1605"/>
                  </a:cubicBezTo>
                  <a:lnTo>
                    <a:pt x="10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8" name="Google Shape;2718;p54"/>
            <p:cNvSpPr/>
            <p:nvPr/>
          </p:nvSpPr>
          <p:spPr>
            <a:xfrm>
              <a:off x="3928725" y="2144775"/>
              <a:ext cx="154775" cy="154775"/>
            </a:xfrm>
            <a:custGeom>
              <a:avLst/>
              <a:gdLst/>
              <a:ahLst/>
              <a:cxnLst/>
              <a:rect l="l" t="t" r="r" b="b"/>
              <a:pathLst>
                <a:path w="6191" h="6191" extrusionOk="0">
                  <a:moveTo>
                    <a:pt x="3083" y="1203"/>
                  </a:moveTo>
                  <a:cubicBezTo>
                    <a:pt x="4136" y="1203"/>
                    <a:pt x="4988" y="2055"/>
                    <a:pt x="4988" y="3083"/>
                  </a:cubicBezTo>
                  <a:cubicBezTo>
                    <a:pt x="4988" y="4135"/>
                    <a:pt x="4136" y="4988"/>
                    <a:pt x="3083" y="4988"/>
                  </a:cubicBezTo>
                  <a:cubicBezTo>
                    <a:pt x="2056" y="4988"/>
                    <a:pt x="1203" y="4135"/>
                    <a:pt x="1203" y="3083"/>
                  </a:cubicBezTo>
                  <a:cubicBezTo>
                    <a:pt x="1203" y="2055"/>
                    <a:pt x="2056" y="1203"/>
                    <a:pt x="3083" y="1203"/>
                  </a:cubicBezTo>
                  <a:close/>
                  <a:moveTo>
                    <a:pt x="3083" y="0"/>
                  </a:moveTo>
                  <a:cubicBezTo>
                    <a:pt x="1379" y="0"/>
                    <a:pt x="0" y="1379"/>
                    <a:pt x="0" y="3083"/>
                  </a:cubicBezTo>
                  <a:cubicBezTo>
                    <a:pt x="0" y="4787"/>
                    <a:pt x="1379" y="6191"/>
                    <a:pt x="3083" y="6191"/>
                  </a:cubicBezTo>
                  <a:cubicBezTo>
                    <a:pt x="4787" y="6191"/>
                    <a:pt x="6191" y="4787"/>
                    <a:pt x="6191" y="3083"/>
                  </a:cubicBezTo>
                  <a:cubicBezTo>
                    <a:pt x="6191" y="1379"/>
                    <a:pt x="4787" y="0"/>
                    <a:pt x="3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9" name="Google Shape;2719;p54"/>
            <p:cNvSpPr/>
            <p:nvPr/>
          </p:nvSpPr>
          <p:spPr>
            <a:xfrm>
              <a:off x="3825350" y="2041375"/>
              <a:ext cx="360925" cy="360925"/>
            </a:xfrm>
            <a:custGeom>
              <a:avLst/>
              <a:gdLst/>
              <a:ahLst/>
              <a:cxnLst/>
              <a:rect l="l" t="t" r="r" b="b"/>
              <a:pathLst>
                <a:path w="14437" h="14437" extrusionOk="0">
                  <a:moveTo>
                    <a:pt x="7694" y="1229"/>
                  </a:moveTo>
                  <a:lnTo>
                    <a:pt x="7694" y="2281"/>
                  </a:lnTo>
                  <a:lnTo>
                    <a:pt x="8171" y="2382"/>
                  </a:lnTo>
                  <a:cubicBezTo>
                    <a:pt x="8822" y="2507"/>
                    <a:pt x="9449" y="2758"/>
                    <a:pt x="10000" y="3134"/>
                  </a:cubicBezTo>
                  <a:lnTo>
                    <a:pt x="10401" y="3409"/>
                  </a:lnTo>
                  <a:lnTo>
                    <a:pt x="11153" y="2657"/>
                  </a:lnTo>
                  <a:lnTo>
                    <a:pt x="11805" y="3309"/>
                  </a:lnTo>
                  <a:lnTo>
                    <a:pt x="11053" y="4061"/>
                  </a:lnTo>
                  <a:lnTo>
                    <a:pt x="11328" y="4462"/>
                  </a:lnTo>
                  <a:cubicBezTo>
                    <a:pt x="11704" y="5013"/>
                    <a:pt x="11955" y="5615"/>
                    <a:pt x="12080" y="6291"/>
                  </a:cubicBezTo>
                  <a:lnTo>
                    <a:pt x="12181" y="6768"/>
                  </a:lnTo>
                  <a:lnTo>
                    <a:pt x="13233" y="6768"/>
                  </a:lnTo>
                  <a:lnTo>
                    <a:pt x="13233" y="7695"/>
                  </a:lnTo>
                  <a:lnTo>
                    <a:pt x="12181" y="7695"/>
                  </a:lnTo>
                  <a:lnTo>
                    <a:pt x="12080" y="8171"/>
                  </a:lnTo>
                  <a:cubicBezTo>
                    <a:pt x="11955" y="8823"/>
                    <a:pt x="11704" y="9449"/>
                    <a:pt x="11328" y="10001"/>
                  </a:cubicBezTo>
                  <a:lnTo>
                    <a:pt x="11053" y="10402"/>
                  </a:lnTo>
                  <a:lnTo>
                    <a:pt x="11805" y="11154"/>
                  </a:lnTo>
                  <a:lnTo>
                    <a:pt x="11153" y="11805"/>
                  </a:lnTo>
                  <a:lnTo>
                    <a:pt x="10401" y="11053"/>
                  </a:lnTo>
                  <a:lnTo>
                    <a:pt x="10000" y="11329"/>
                  </a:lnTo>
                  <a:cubicBezTo>
                    <a:pt x="9449" y="11705"/>
                    <a:pt x="8822" y="11956"/>
                    <a:pt x="8171" y="12081"/>
                  </a:cubicBezTo>
                  <a:lnTo>
                    <a:pt x="7694" y="12181"/>
                  </a:lnTo>
                  <a:lnTo>
                    <a:pt x="7694" y="13234"/>
                  </a:lnTo>
                  <a:lnTo>
                    <a:pt x="6767" y="13234"/>
                  </a:lnTo>
                  <a:lnTo>
                    <a:pt x="6767" y="12181"/>
                  </a:lnTo>
                  <a:lnTo>
                    <a:pt x="6291" y="12081"/>
                  </a:lnTo>
                  <a:cubicBezTo>
                    <a:pt x="5614" y="11956"/>
                    <a:pt x="5013" y="11705"/>
                    <a:pt x="4461" y="11329"/>
                  </a:cubicBezTo>
                  <a:lnTo>
                    <a:pt x="4060" y="11053"/>
                  </a:lnTo>
                  <a:lnTo>
                    <a:pt x="3308" y="11805"/>
                  </a:lnTo>
                  <a:lnTo>
                    <a:pt x="2657" y="11154"/>
                  </a:lnTo>
                  <a:lnTo>
                    <a:pt x="3409" y="10402"/>
                  </a:lnTo>
                  <a:lnTo>
                    <a:pt x="3133" y="10001"/>
                  </a:lnTo>
                  <a:cubicBezTo>
                    <a:pt x="2757" y="9449"/>
                    <a:pt x="2506" y="8823"/>
                    <a:pt x="2381" y="8171"/>
                  </a:cubicBezTo>
                  <a:lnTo>
                    <a:pt x="2281" y="7695"/>
                  </a:lnTo>
                  <a:lnTo>
                    <a:pt x="1228" y="7695"/>
                  </a:lnTo>
                  <a:lnTo>
                    <a:pt x="1228" y="6768"/>
                  </a:lnTo>
                  <a:lnTo>
                    <a:pt x="2281" y="6768"/>
                  </a:lnTo>
                  <a:lnTo>
                    <a:pt x="2381" y="6291"/>
                  </a:lnTo>
                  <a:cubicBezTo>
                    <a:pt x="2506" y="5615"/>
                    <a:pt x="2757" y="5013"/>
                    <a:pt x="3133" y="4462"/>
                  </a:cubicBezTo>
                  <a:lnTo>
                    <a:pt x="3409" y="4061"/>
                  </a:lnTo>
                  <a:lnTo>
                    <a:pt x="2657" y="3309"/>
                  </a:lnTo>
                  <a:lnTo>
                    <a:pt x="3308" y="2657"/>
                  </a:lnTo>
                  <a:lnTo>
                    <a:pt x="4060" y="3409"/>
                  </a:lnTo>
                  <a:lnTo>
                    <a:pt x="4461" y="3134"/>
                  </a:lnTo>
                  <a:cubicBezTo>
                    <a:pt x="5013" y="2758"/>
                    <a:pt x="5614" y="2507"/>
                    <a:pt x="6291" y="2382"/>
                  </a:cubicBezTo>
                  <a:lnTo>
                    <a:pt x="6767" y="2281"/>
                  </a:lnTo>
                  <a:lnTo>
                    <a:pt x="6767" y="1229"/>
                  </a:lnTo>
                  <a:close/>
                  <a:moveTo>
                    <a:pt x="5564" y="1"/>
                  </a:moveTo>
                  <a:lnTo>
                    <a:pt x="5564" y="1304"/>
                  </a:lnTo>
                  <a:cubicBezTo>
                    <a:pt x="5088" y="1429"/>
                    <a:pt x="4637" y="1630"/>
                    <a:pt x="4211" y="1855"/>
                  </a:cubicBezTo>
                  <a:lnTo>
                    <a:pt x="3308" y="953"/>
                  </a:lnTo>
                  <a:lnTo>
                    <a:pt x="952" y="3309"/>
                  </a:lnTo>
                  <a:lnTo>
                    <a:pt x="1855" y="4211"/>
                  </a:lnTo>
                  <a:cubicBezTo>
                    <a:pt x="1629" y="4637"/>
                    <a:pt x="1429" y="5088"/>
                    <a:pt x="1303" y="5565"/>
                  </a:cubicBezTo>
                  <a:lnTo>
                    <a:pt x="0" y="5565"/>
                  </a:lnTo>
                  <a:lnTo>
                    <a:pt x="0" y="8898"/>
                  </a:lnTo>
                  <a:lnTo>
                    <a:pt x="1303" y="8898"/>
                  </a:lnTo>
                  <a:cubicBezTo>
                    <a:pt x="1429" y="9374"/>
                    <a:pt x="1629" y="9825"/>
                    <a:pt x="1855" y="10251"/>
                  </a:cubicBezTo>
                  <a:lnTo>
                    <a:pt x="952" y="11154"/>
                  </a:lnTo>
                  <a:lnTo>
                    <a:pt x="3308" y="13510"/>
                  </a:lnTo>
                  <a:lnTo>
                    <a:pt x="4211" y="12607"/>
                  </a:lnTo>
                  <a:cubicBezTo>
                    <a:pt x="4637" y="12833"/>
                    <a:pt x="5088" y="13033"/>
                    <a:pt x="5564" y="13159"/>
                  </a:cubicBezTo>
                  <a:lnTo>
                    <a:pt x="5564" y="14437"/>
                  </a:lnTo>
                  <a:lnTo>
                    <a:pt x="8897" y="14437"/>
                  </a:lnTo>
                  <a:lnTo>
                    <a:pt x="8897" y="13159"/>
                  </a:lnTo>
                  <a:cubicBezTo>
                    <a:pt x="9374" y="13033"/>
                    <a:pt x="9825" y="12833"/>
                    <a:pt x="10251" y="12607"/>
                  </a:cubicBezTo>
                  <a:lnTo>
                    <a:pt x="11153" y="13510"/>
                  </a:lnTo>
                  <a:lnTo>
                    <a:pt x="13509" y="11154"/>
                  </a:lnTo>
                  <a:lnTo>
                    <a:pt x="12607" y="10251"/>
                  </a:lnTo>
                  <a:cubicBezTo>
                    <a:pt x="12832" y="9825"/>
                    <a:pt x="13033" y="9374"/>
                    <a:pt x="13158" y="8898"/>
                  </a:cubicBezTo>
                  <a:lnTo>
                    <a:pt x="14436" y="8898"/>
                  </a:lnTo>
                  <a:lnTo>
                    <a:pt x="14436" y="5565"/>
                  </a:lnTo>
                  <a:lnTo>
                    <a:pt x="13158" y="5565"/>
                  </a:lnTo>
                  <a:cubicBezTo>
                    <a:pt x="13033" y="5088"/>
                    <a:pt x="12832" y="4637"/>
                    <a:pt x="12607" y="4211"/>
                  </a:cubicBezTo>
                  <a:lnTo>
                    <a:pt x="13509" y="3309"/>
                  </a:lnTo>
                  <a:lnTo>
                    <a:pt x="11153" y="953"/>
                  </a:lnTo>
                  <a:lnTo>
                    <a:pt x="10251" y="1855"/>
                  </a:lnTo>
                  <a:cubicBezTo>
                    <a:pt x="9825" y="1630"/>
                    <a:pt x="9374" y="1429"/>
                    <a:pt x="8897" y="1304"/>
                  </a:cubicBezTo>
                  <a:lnTo>
                    <a:pt x="8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0" name="Google Shape;2720;p54"/>
            <p:cNvSpPr/>
            <p:nvPr/>
          </p:nvSpPr>
          <p:spPr>
            <a:xfrm>
              <a:off x="5597900" y="2623475"/>
              <a:ext cx="127850" cy="127200"/>
            </a:xfrm>
            <a:custGeom>
              <a:avLst/>
              <a:gdLst/>
              <a:ahLst/>
              <a:cxnLst/>
              <a:rect l="l" t="t" r="r" b="b"/>
              <a:pathLst>
                <a:path w="5114" h="5088" extrusionOk="0">
                  <a:moveTo>
                    <a:pt x="2557" y="902"/>
                  </a:moveTo>
                  <a:cubicBezTo>
                    <a:pt x="3459" y="902"/>
                    <a:pt x="4211" y="1629"/>
                    <a:pt x="4211" y="2556"/>
                  </a:cubicBezTo>
                  <a:cubicBezTo>
                    <a:pt x="4211" y="3459"/>
                    <a:pt x="3459" y="4186"/>
                    <a:pt x="2557" y="4186"/>
                  </a:cubicBezTo>
                  <a:cubicBezTo>
                    <a:pt x="1630" y="4186"/>
                    <a:pt x="903" y="3459"/>
                    <a:pt x="903" y="2556"/>
                  </a:cubicBezTo>
                  <a:cubicBezTo>
                    <a:pt x="903" y="1629"/>
                    <a:pt x="1630" y="902"/>
                    <a:pt x="2557" y="902"/>
                  </a:cubicBezTo>
                  <a:close/>
                  <a:moveTo>
                    <a:pt x="2557" y="0"/>
                  </a:moveTo>
                  <a:cubicBezTo>
                    <a:pt x="1154" y="0"/>
                    <a:pt x="1" y="1128"/>
                    <a:pt x="1" y="2556"/>
                  </a:cubicBezTo>
                  <a:cubicBezTo>
                    <a:pt x="1" y="3960"/>
                    <a:pt x="1154" y="5088"/>
                    <a:pt x="2557" y="5088"/>
                  </a:cubicBezTo>
                  <a:cubicBezTo>
                    <a:pt x="3961" y="5088"/>
                    <a:pt x="5113" y="3960"/>
                    <a:pt x="5113" y="2556"/>
                  </a:cubicBezTo>
                  <a:cubicBezTo>
                    <a:pt x="5113" y="1128"/>
                    <a:pt x="3961" y="0"/>
                    <a:pt x="25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1" name="Google Shape;2721;p54"/>
            <p:cNvSpPr/>
            <p:nvPr/>
          </p:nvSpPr>
          <p:spPr>
            <a:xfrm>
              <a:off x="5403050" y="2435500"/>
              <a:ext cx="517575" cy="503150"/>
            </a:xfrm>
            <a:custGeom>
              <a:avLst/>
              <a:gdLst/>
              <a:ahLst/>
              <a:cxnLst/>
              <a:rect l="l" t="t" r="r" b="b"/>
              <a:pathLst>
                <a:path w="20703" h="20126" extrusionOk="0">
                  <a:moveTo>
                    <a:pt x="17319" y="1354"/>
                  </a:moveTo>
                  <a:cubicBezTo>
                    <a:pt x="17895" y="1354"/>
                    <a:pt x="18346" y="1504"/>
                    <a:pt x="18622" y="1780"/>
                  </a:cubicBezTo>
                  <a:cubicBezTo>
                    <a:pt x="19299" y="2456"/>
                    <a:pt x="19173" y="4010"/>
                    <a:pt x="18296" y="5990"/>
                  </a:cubicBezTo>
                  <a:cubicBezTo>
                    <a:pt x="17319" y="8196"/>
                    <a:pt x="15514" y="10677"/>
                    <a:pt x="13233" y="12958"/>
                  </a:cubicBezTo>
                  <a:cubicBezTo>
                    <a:pt x="9750" y="16441"/>
                    <a:pt x="5790" y="18772"/>
                    <a:pt x="3384" y="18772"/>
                  </a:cubicBezTo>
                  <a:cubicBezTo>
                    <a:pt x="2807" y="18772"/>
                    <a:pt x="2356" y="18622"/>
                    <a:pt x="2080" y="18346"/>
                  </a:cubicBezTo>
                  <a:cubicBezTo>
                    <a:pt x="1404" y="17669"/>
                    <a:pt x="1529" y="16116"/>
                    <a:pt x="2381" y="14136"/>
                  </a:cubicBezTo>
                  <a:cubicBezTo>
                    <a:pt x="3384" y="11930"/>
                    <a:pt x="5163" y="9449"/>
                    <a:pt x="7444" y="7168"/>
                  </a:cubicBezTo>
                  <a:cubicBezTo>
                    <a:pt x="10928" y="3684"/>
                    <a:pt x="14887" y="1354"/>
                    <a:pt x="17319" y="1354"/>
                  </a:cubicBezTo>
                  <a:close/>
                  <a:moveTo>
                    <a:pt x="17319" y="0"/>
                  </a:moveTo>
                  <a:cubicBezTo>
                    <a:pt x="14512" y="0"/>
                    <a:pt x="10276" y="2431"/>
                    <a:pt x="6491" y="6216"/>
                  </a:cubicBezTo>
                  <a:cubicBezTo>
                    <a:pt x="4110" y="8622"/>
                    <a:pt x="2206" y="11228"/>
                    <a:pt x="1153" y="13584"/>
                  </a:cubicBezTo>
                  <a:cubicBezTo>
                    <a:pt x="0" y="16166"/>
                    <a:pt x="0" y="18196"/>
                    <a:pt x="1103" y="19299"/>
                  </a:cubicBezTo>
                  <a:cubicBezTo>
                    <a:pt x="1654" y="19850"/>
                    <a:pt x="2431" y="20126"/>
                    <a:pt x="3384" y="20126"/>
                  </a:cubicBezTo>
                  <a:cubicBezTo>
                    <a:pt x="6166" y="20126"/>
                    <a:pt x="10426" y="17695"/>
                    <a:pt x="14186" y="13910"/>
                  </a:cubicBezTo>
                  <a:cubicBezTo>
                    <a:pt x="16592" y="11529"/>
                    <a:pt x="18496" y="8898"/>
                    <a:pt x="19549" y="6542"/>
                  </a:cubicBezTo>
                  <a:cubicBezTo>
                    <a:pt x="20677" y="3960"/>
                    <a:pt x="20702" y="1930"/>
                    <a:pt x="19574" y="827"/>
                  </a:cubicBezTo>
                  <a:cubicBezTo>
                    <a:pt x="19023" y="276"/>
                    <a:pt x="18271" y="0"/>
                    <a:pt x="1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2" name="Google Shape;2722;p54"/>
            <p:cNvSpPr/>
            <p:nvPr/>
          </p:nvSpPr>
          <p:spPr>
            <a:xfrm>
              <a:off x="5403050" y="2435500"/>
              <a:ext cx="517575" cy="503150"/>
            </a:xfrm>
            <a:custGeom>
              <a:avLst/>
              <a:gdLst/>
              <a:ahLst/>
              <a:cxnLst/>
              <a:rect l="l" t="t" r="r" b="b"/>
              <a:pathLst>
                <a:path w="20703" h="20126" extrusionOk="0">
                  <a:moveTo>
                    <a:pt x="3384" y="1354"/>
                  </a:moveTo>
                  <a:cubicBezTo>
                    <a:pt x="5790" y="1354"/>
                    <a:pt x="9750" y="3684"/>
                    <a:pt x="13233" y="7168"/>
                  </a:cubicBezTo>
                  <a:cubicBezTo>
                    <a:pt x="15514" y="9449"/>
                    <a:pt x="17319" y="11930"/>
                    <a:pt x="18296" y="14136"/>
                  </a:cubicBezTo>
                  <a:cubicBezTo>
                    <a:pt x="19173" y="16116"/>
                    <a:pt x="19299" y="17669"/>
                    <a:pt x="18622" y="18346"/>
                  </a:cubicBezTo>
                  <a:cubicBezTo>
                    <a:pt x="18346" y="18622"/>
                    <a:pt x="17895" y="18772"/>
                    <a:pt x="17319" y="18772"/>
                  </a:cubicBezTo>
                  <a:cubicBezTo>
                    <a:pt x="14887" y="18772"/>
                    <a:pt x="10928" y="16441"/>
                    <a:pt x="7444" y="12958"/>
                  </a:cubicBezTo>
                  <a:cubicBezTo>
                    <a:pt x="5163" y="10677"/>
                    <a:pt x="3384" y="8196"/>
                    <a:pt x="2381" y="5990"/>
                  </a:cubicBezTo>
                  <a:cubicBezTo>
                    <a:pt x="1529" y="4010"/>
                    <a:pt x="1404" y="2456"/>
                    <a:pt x="2080" y="1780"/>
                  </a:cubicBezTo>
                  <a:cubicBezTo>
                    <a:pt x="2356" y="1504"/>
                    <a:pt x="2807" y="1354"/>
                    <a:pt x="3384" y="1354"/>
                  </a:cubicBezTo>
                  <a:close/>
                  <a:moveTo>
                    <a:pt x="3384" y="0"/>
                  </a:moveTo>
                  <a:cubicBezTo>
                    <a:pt x="2431" y="0"/>
                    <a:pt x="1654" y="276"/>
                    <a:pt x="1103" y="827"/>
                  </a:cubicBezTo>
                  <a:cubicBezTo>
                    <a:pt x="0" y="1930"/>
                    <a:pt x="0" y="3960"/>
                    <a:pt x="1153" y="6542"/>
                  </a:cubicBezTo>
                  <a:cubicBezTo>
                    <a:pt x="2206" y="8898"/>
                    <a:pt x="4110" y="11529"/>
                    <a:pt x="6491" y="13910"/>
                  </a:cubicBezTo>
                  <a:cubicBezTo>
                    <a:pt x="10276" y="17695"/>
                    <a:pt x="14512" y="20126"/>
                    <a:pt x="17319" y="20126"/>
                  </a:cubicBezTo>
                  <a:cubicBezTo>
                    <a:pt x="18271" y="20126"/>
                    <a:pt x="19023" y="19850"/>
                    <a:pt x="19574" y="19299"/>
                  </a:cubicBezTo>
                  <a:cubicBezTo>
                    <a:pt x="20702" y="18196"/>
                    <a:pt x="20677" y="16166"/>
                    <a:pt x="19549" y="13584"/>
                  </a:cubicBezTo>
                  <a:cubicBezTo>
                    <a:pt x="18496" y="11228"/>
                    <a:pt x="16592" y="8622"/>
                    <a:pt x="14186" y="6216"/>
                  </a:cubicBezTo>
                  <a:cubicBezTo>
                    <a:pt x="10426" y="2431"/>
                    <a:pt x="6166" y="0"/>
                    <a:pt x="3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3" name="Google Shape;2723;p54"/>
            <p:cNvSpPr/>
            <p:nvPr/>
          </p:nvSpPr>
          <p:spPr>
            <a:xfrm>
              <a:off x="4304675" y="1266325"/>
              <a:ext cx="404150" cy="502525"/>
            </a:xfrm>
            <a:custGeom>
              <a:avLst/>
              <a:gdLst/>
              <a:ahLst/>
              <a:cxnLst/>
              <a:rect l="l" t="t" r="r" b="b"/>
              <a:pathLst>
                <a:path w="16166" h="20101" extrusionOk="0">
                  <a:moveTo>
                    <a:pt x="12832" y="1404"/>
                  </a:moveTo>
                  <a:cubicBezTo>
                    <a:pt x="13885" y="1404"/>
                    <a:pt x="14737" y="2281"/>
                    <a:pt x="14737" y="3333"/>
                  </a:cubicBezTo>
                  <a:cubicBezTo>
                    <a:pt x="14737" y="4386"/>
                    <a:pt x="13885" y="5238"/>
                    <a:pt x="12832" y="5238"/>
                  </a:cubicBezTo>
                  <a:cubicBezTo>
                    <a:pt x="11780" y="5238"/>
                    <a:pt x="10902" y="4386"/>
                    <a:pt x="10902" y="3333"/>
                  </a:cubicBezTo>
                  <a:cubicBezTo>
                    <a:pt x="10902" y="2281"/>
                    <a:pt x="11780" y="1404"/>
                    <a:pt x="12832" y="1404"/>
                  </a:cubicBezTo>
                  <a:close/>
                  <a:moveTo>
                    <a:pt x="3333" y="8246"/>
                  </a:moveTo>
                  <a:cubicBezTo>
                    <a:pt x="3960" y="8246"/>
                    <a:pt x="4511" y="8546"/>
                    <a:pt x="4887" y="9048"/>
                  </a:cubicBezTo>
                  <a:cubicBezTo>
                    <a:pt x="4937" y="9098"/>
                    <a:pt x="4963" y="9173"/>
                    <a:pt x="5013" y="9248"/>
                  </a:cubicBezTo>
                  <a:cubicBezTo>
                    <a:pt x="5038" y="9273"/>
                    <a:pt x="5038" y="9323"/>
                    <a:pt x="5063" y="9348"/>
                  </a:cubicBezTo>
                  <a:cubicBezTo>
                    <a:pt x="5088" y="9399"/>
                    <a:pt x="5113" y="9449"/>
                    <a:pt x="5138" y="9499"/>
                  </a:cubicBezTo>
                  <a:cubicBezTo>
                    <a:pt x="5163" y="9574"/>
                    <a:pt x="5163" y="9624"/>
                    <a:pt x="5188" y="9724"/>
                  </a:cubicBezTo>
                  <a:cubicBezTo>
                    <a:pt x="5213" y="9749"/>
                    <a:pt x="5213" y="9800"/>
                    <a:pt x="5213" y="9825"/>
                  </a:cubicBezTo>
                  <a:cubicBezTo>
                    <a:pt x="5238" y="9950"/>
                    <a:pt x="5263" y="10050"/>
                    <a:pt x="5263" y="10150"/>
                  </a:cubicBezTo>
                  <a:cubicBezTo>
                    <a:pt x="5263" y="10276"/>
                    <a:pt x="5238" y="10376"/>
                    <a:pt x="5213" y="10501"/>
                  </a:cubicBezTo>
                  <a:cubicBezTo>
                    <a:pt x="5213" y="10551"/>
                    <a:pt x="5213" y="10577"/>
                    <a:pt x="5188" y="10627"/>
                  </a:cubicBezTo>
                  <a:cubicBezTo>
                    <a:pt x="5188" y="10702"/>
                    <a:pt x="5163" y="10752"/>
                    <a:pt x="5138" y="10827"/>
                  </a:cubicBezTo>
                  <a:cubicBezTo>
                    <a:pt x="5113" y="10877"/>
                    <a:pt x="5088" y="10927"/>
                    <a:pt x="5088" y="10952"/>
                  </a:cubicBezTo>
                  <a:cubicBezTo>
                    <a:pt x="5063" y="11028"/>
                    <a:pt x="5013" y="11078"/>
                    <a:pt x="4988" y="11128"/>
                  </a:cubicBezTo>
                  <a:lnTo>
                    <a:pt x="4963" y="11178"/>
                  </a:lnTo>
                  <a:cubicBezTo>
                    <a:pt x="4937" y="11203"/>
                    <a:pt x="4937" y="11228"/>
                    <a:pt x="4912" y="11253"/>
                  </a:cubicBezTo>
                  <a:cubicBezTo>
                    <a:pt x="4562" y="11780"/>
                    <a:pt x="3960" y="12080"/>
                    <a:pt x="3333" y="12080"/>
                  </a:cubicBezTo>
                  <a:cubicBezTo>
                    <a:pt x="2281" y="12080"/>
                    <a:pt x="1429" y="11228"/>
                    <a:pt x="1429" y="10150"/>
                  </a:cubicBezTo>
                  <a:cubicBezTo>
                    <a:pt x="1429" y="9098"/>
                    <a:pt x="2281" y="8246"/>
                    <a:pt x="3333" y="8246"/>
                  </a:cubicBezTo>
                  <a:close/>
                  <a:moveTo>
                    <a:pt x="12832" y="14862"/>
                  </a:moveTo>
                  <a:cubicBezTo>
                    <a:pt x="13885" y="14862"/>
                    <a:pt x="14737" y="15714"/>
                    <a:pt x="14737" y="16767"/>
                  </a:cubicBezTo>
                  <a:cubicBezTo>
                    <a:pt x="14737" y="17820"/>
                    <a:pt x="13885" y="18697"/>
                    <a:pt x="12832" y="18697"/>
                  </a:cubicBezTo>
                  <a:cubicBezTo>
                    <a:pt x="11780" y="18697"/>
                    <a:pt x="10902" y="17820"/>
                    <a:pt x="10902" y="16767"/>
                  </a:cubicBezTo>
                  <a:cubicBezTo>
                    <a:pt x="10902" y="15714"/>
                    <a:pt x="11780" y="14862"/>
                    <a:pt x="12832" y="14862"/>
                  </a:cubicBezTo>
                  <a:close/>
                  <a:moveTo>
                    <a:pt x="12832" y="0"/>
                  </a:moveTo>
                  <a:cubicBezTo>
                    <a:pt x="11003" y="0"/>
                    <a:pt x="9499" y="1504"/>
                    <a:pt x="9499" y="3333"/>
                  </a:cubicBezTo>
                  <a:cubicBezTo>
                    <a:pt x="9499" y="3785"/>
                    <a:pt x="9599" y="4236"/>
                    <a:pt x="9775" y="4662"/>
                  </a:cubicBezTo>
                  <a:lnTo>
                    <a:pt x="5564" y="7694"/>
                  </a:lnTo>
                  <a:cubicBezTo>
                    <a:pt x="4963" y="7143"/>
                    <a:pt x="4161" y="6842"/>
                    <a:pt x="3333" y="6842"/>
                  </a:cubicBezTo>
                  <a:cubicBezTo>
                    <a:pt x="1504" y="6842"/>
                    <a:pt x="0" y="8321"/>
                    <a:pt x="0" y="10150"/>
                  </a:cubicBezTo>
                  <a:cubicBezTo>
                    <a:pt x="0" y="12005"/>
                    <a:pt x="1504" y="13484"/>
                    <a:pt x="3333" y="13484"/>
                  </a:cubicBezTo>
                  <a:cubicBezTo>
                    <a:pt x="4186" y="13484"/>
                    <a:pt x="4988" y="13183"/>
                    <a:pt x="5614" y="12607"/>
                  </a:cubicBezTo>
                  <a:lnTo>
                    <a:pt x="9750" y="15489"/>
                  </a:lnTo>
                  <a:cubicBezTo>
                    <a:pt x="9574" y="15890"/>
                    <a:pt x="9499" y="16316"/>
                    <a:pt x="9499" y="16767"/>
                  </a:cubicBezTo>
                  <a:cubicBezTo>
                    <a:pt x="9499" y="18597"/>
                    <a:pt x="11003" y="20100"/>
                    <a:pt x="12832" y="20100"/>
                  </a:cubicBezTo>
                  <a:cubicBezTo>
                    <a:pt x="14662" y="20100"/>
                    <a:pt x="16166" y="18597"/>
                    <a:pt x="16166" y="16767"/>
                  </a:cubicBezTo>
                  <a:cubicBezTo>
                    <a:pt x="16166" y="14937"/>
                    <a:pt x="14662" y="13434"/>
                    <a:pt x="12832" y="13434"/>
                  </a:cubicBezTo>
                  <a:cubicBezTo>
                    <a:pt x="11980" y="13434"/>
                    <a:pt x="11178" y="13760"/>
                    <a:pt x="10552" y="14336"/>
                  </a:cubicBezTo>
                  <a:lnTo>
                    <a:pt x="6416" y="11429"/>
                  </a:lnTo>
                  <a:cubicBezTo>
                    <a:pt x="6441" y="11404"/>
                    <a:pt x="6441" y="11328"/>
                    <a:pt x="6466" y="11278"/>
                  </a:cubicBezTo>
                  <a:lnTo>
                    <a:pt x="6491" y="11228"/>
                  </a:lnTo>
                  <a:cubicBezTo>
                    <a:pt x="6516" y="11153"/>
                    <a:pt x="6541" y="11053"/>
                    <a:pt x="6567" y="10952"/>
                  </a:cubicBezTo>
                  <a:lnTo>
                    <a:pt x="6592" y="10877"/>
                  </a:lnTo>
                  <a:cubicBezTo>
                    <a:pt x="6617" y="10802"/>
                    <a:pt x="6617" y="10702"/>
                    <a:pt x="6642" y="10577"/>
                  </a:cubicBezTo>
                  <a:lnTo>
                    <a:pt x="6642" y="10526"/>
                  </a:lnTo>
                  <a:cubicBezTo>
                    <a:pt x="6667" y="10401"/>
                    <a:pt x="6667" y="10276"/>
                    <a:pt x="6667" y="10150"/>
                  </a:cubicBezTo>
                  <a:cubicBezTo>
                    <a:pt x="6667" y="10050"/>
                    <a:pt x="6667" y="9925"/>
                    <a:pt x="6642" y="9800"/>
                  </a:cubicBezTo>
                  <a:lnTo>
                    <a:pt x="6642" y="9699"/>
                  </a:lnTo>
                  <a:cubicBezTo>
                    <a:pt x="6617" y="9624"/>
                    <a:pt x="6617" y="9524"/>
                    <a:pt x="6592" y="9424"/>
                  </a:cubicBezTo>
                  <a:lnTo>
                    <a:pt x="6567" y="9348"/>
                  </a:lnTo>
                  <a:cubicBezTo>
                    <a:pt x="6541" y="9248"/>
                    <a:pt x="6516" y="9148"/>
                    <a:pt x="6466" y="9023"/>
                  </a:cubicBezTo>
                  <a:cubicBezTo>
                    <a:pt x="6441" y="8947"/>
                    <a:pt x="6416" y="8897"/>
                    <a:pt x="6391" y="8847"/>
                  </a:cubicBezTo>
                  <a:lnTo>
                    <a:pt x="10602" y="5815"/>
                  </a:lnTo>
                  <a:cubicBezTo>
                    <a:pt x="11203" y="6366"/>
                    <a:pt x="12005" y="6667"/>
                    <a:pt x="12832" y="6667"/>
                  </a:cubicBezTo>
                  <a:cubicBezTo>
                    <a:pt x="14662" y="6667"/>
                    <a:pt x="16166" y="5163"/>
                    <a:pt x="16166" y="3333"/>
                  </a:cubicBezTo>
                  <a:cubicBezTo>
                    <a:pt x="16166" y="1504"/>
                    <a:pt x="14662" y="0"/>
                    <a:pt x="12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4" name="Google Shape;2724;p54"/>
            <p:cNvSpPr/>
            <p:nvPr/>
          </p:nvSpPr>
          <p:spPr>
            <a:xfrm>
              <a:off x="2768950" y="1288250"/>
              <a:ext cx="510675" cy="510050"/>
            </a:xfrm>
            <a:custGeom>
              <a:avLst/>
              <a:gdLst/>
              <a:ahLst/>
              <a:cxnLst/>
              <a:rect l="l" t="t" r="r" b="b"/>
              <a:pathLst>
                <a:path w="20427" h="20402" extrusionOk="0">
                  <a:moveTo>
                    <a:pt x="15790" y="3158"/>
                  </a:moveTo>
                  <a:cubicBezTo>
                    <a:pt x="16592" y="3158"/>
                    <a:pt x="17243" y="3835"/>
                    <a:pt x="17243" y="4637"/>
                  </a:cubicBezTo>
                  <a:lnTo>
                    <a:pt x="17243" y="15765"/>
                  </a:lnTo>
                  <a:cubicBezTo>
                    <a:pt x="17243" y="16567"/>
                    <a:pt x="16592" y="17218"/>
                    <a:pt x="15790" y="17218"/>
                  </a:cubicBezTo>
                  <a:lnTo>
                    <a:pt x="4637" y="17218"/>
                  </a:lnTo>
                  <a:cubicBezTo>
                    <a:pt x="3835" y="17218"/>
                    <a:pt x="3183" y="16567"/>
                    <a:pt x="3183" y="15765"/>
                  </a:cubicBezTo>
                  <a:lnTo>
                    <a:pt x="3183" y="4637"/>
                  </a:lnTo>
                  <a:cubicBezTo>
                    <a:pt x="3183" y="3835"/>
                    <a:pt x="3835" y="3158"/>
                    <a:pt x="4637" y="3158"/>
                  </a:cubicBezTo>
                  <a:close/>
                  <a:moveTo>
                    <a:pt x="4361" y="0"/>
                  </a:moveTo>
                  <a:lnTo>
                    <a:pt x="4361" y="1930"/>
                  </a:lnTo>
                  <a:cubicBezTo>
                    <a:pt x="3083" y="2055"/>
                    <a:pt x="2080" y="3083"/>
                    <a:pt x="1955" y="4361"/>
                  </a:cubicBezTo>
                  <a:lnTo>
                    <a:pt x="0" y="4361"/>
                  </a:lnTo>
                  <a:lnTo>
                    <a:pt x="0" y="5614"/>
                  </a:lnTo>
                  <a:lnTo>
                    <a:pt x="1930" y="5614"/>
                  </a:lnTo>
                  <a:lnTo>
                    <a:pt x="1930" y="6441"/>
                  </a:lnTo>
                  <a:lnTo>
                    <a:pt x="0" y="6441"/>
                  </a:lnTo>
                  <a:lnTo>
                    <a:pt x="0" y="7695"/>
                  </a:lnTo>
                  <a:lnTo>
                    <a:pt x="1930" y="7695"/>
                  </a:lnTo>
                  <a:lnTo>
                    <a:pt x="1930" y="8522"/>
                  </a:lnTo>
                  <a:lnTo>
                    <a:pt x="0" y="8522"/>
                  </a:lnTo>
                  <a:lnTo>
                    <a:pt x="0" y="9775"/>
                  </a:lnTo>
                  <a:lnTo>
                    <a:pt x="1930" y="9775"/>
                  </a:lnTo>
                  <a:lnTo>
                    <a:pt x="1930" y="10627"/>
                  </a:lnTo>
                  <a:lnTo>
                    <a:pt x="0" y="10627"/>
                  </a:lnTo>
                  <a:lnTo>
                    <a:pt x="0" y="11880"/>
                  </a:lnTo>
                  <a:lnTo>
                    <a:pt x="1930" y="11880"/>
                  </a:lnTo>
                  <a:lnTo>
                    <a:pt x="1930" y="12707"/>
                  </a:lnTo>
                  <a:lnTo>
                    <a:pt x="0" y="12707"/>
                  </a:lnTo>
                  <a:lnTo>
                    <a:pt x="0" y="13960"/>
                  </a:lnTo>
                  <a:lnTo>
                    <a:pt x="1930" y="13960"/>
                  </a:lnTo>
                  <a:lnTo>
                    <a:pt x="1930" y="14787"/>
                  </a:lnTo>
                  <a:lnTo>
                    <a:pt x="0" y="14787"/>
                  </a:lnTo>
                  <a:lnTo>
                    <a:pt x="0" y="16040"/>
                  </a:lnTo>
                  <a:lnTo>
                    <a:pt x="1955" y="16040"/>
                  </a:lnTo>
                  <a:cubicBezTo>
                    <a:pt x="2080" y="17319"/>
                    <a:pt x="3083" y="18346"/>
                    <a:pt x="4361" y="18472"/>
                  </a:cubicBezTo>
                  <a:lnTo>
                    <a:pt x="4361" y="20401"/>
                  </a:lnTo>
                  <a:lnTo>
                    <a:pt x="5614" y="20401"/>
                  </a:lnTo>
                  <a:lnTo>
                    <a:pt x="5614" y="18472"/>
                  </a:lnTo>
                  <a:lnTo>
                    <a:pt x="6466" y="18472"/>
                  </a:lnTo>
                  <a:lnTo>
                    <a:pt x="6466" y="20401"/>
                  </a:lnTo>
                  <a:lnTo>
                    <a:pt x="7720" y="20401"/>
                  </a:lnTo>
                  <a:lnTo>
                    <a:pt x="7720" y="18472"/>
                  </a:lnTo>
                  <a:lnTo>
                    <a:pt x="8547" y="18472"/>
                  </a:lnTo>
                  <a:lnTo>
                    <a:pt x="8547" y="20401"/>
                  </a:lnTo>
                  <a:lnTo>
                    <a:pt x="9800" y="20401"/>
                  </a:lnTo>
                  <a:lnTo>
                    <a:pt x="9800" y="18472"/>
                  </a:lnTo>
                  <a:lnTo>
                    <a:pt x="10627" y="18472"/>
                  </a:lnTo>
                  <a:lnTo>
                    <a:pt x="10627" y="20401"/>
                  </a:lnTo>
                  <a:lnTo>
                    <a:pt x="11880" y="20401"/>
                  </a:lnTo>
                  <a:lnTo>
                    <a:pt x="11880" y="18472"/>
                  </a:lnTo>
                  <a:lnTo>
                    <a:pt x="12732" y="18472"/>
                  </a:lnTo>
                  <a:lnTo>
                    <a:pt x="12732" y="20401"/>
                  </a:lnTo>
                  <a:lnTo>
                    <a:pt x="13985" y="20401"/>
                  </a:lnTo>
                  <a:lnTo>
                    <a:pt x="13985" y="18472"/>
                  </a:lnTo>
                  <a:lnTo>
                    <a:pt x="14812" y="18472"/>
                  </a:lnTo>
                  <a:lnTo>
                    <a:pt x="14812" y="20401"/>
                  </a:lnTo>
                  <a:lnTo>
                    <a:pt x="16065" y="20401"/>
                  </a:lnTo>
                  <a:lnTo>
                    <a:pt x="16065" y="18472"/>
                  </a:lnTo>
                  <a:cubicBezTo>
                    <a:pt x="17344" y="18346"/>
                    <a:pt x="18346" y="17319"/>
                    <a:pt x="18497" y="16040"/>
                  </a:cubicBezTo>
                  <a:lnTo>
                    <a:pt x="20426" y="16040"/>
                  </a:lnTo>
                  <a:lnTo>
                    <a:pt x="20426" y="14787"/>
                  </a:lnTo>
                  <a:lnTo>
                    <a:pt x="18497" y="14787"/>
                  </a:lnTo>
                  <a:lnTo>
                    <a:pt x="18497" y="13960"/>
                  </a:lnTo>
                  <a:lnTo>
                    <a:pt x="20426" y="13960"/>
                  </a:lnTo>
                  <a:lnTo>
                    <a:pt x="20426" y="12707"/>
                  </a:lnTo>
                  <a:lnTo>
                    <a:pt x="18497" y="12707"/>
                  </a:lnTo>
                  <a:lnTo>
                    <a:pt x="18497" y="11880"/>
                  </a:lnTo>
                  <a:lnTo>
                    <a:pt x="20426" y="11880"/>
                  </a:lnTo>
                  <a:lnTo>
                    <a:pt x="20426" y="10627"/>
                  </a:lnTo>
                  <a:lnTo>
                    <a:pt x="18497" y="10627"/>
                  </a:lnTo>
                  <a:lnTo>
                    <a:pt x="18497" y="9775"/>
                  </a:lnTo>
                  <a:lnTo>
                    <a:pt x="20426" y="9775"/>
                  </a:lnTo>
                  <a:lnTo>
                    <a:pt x="20426" y="8522"/>
                  </a:lnTo>
                  <a:lnTo>
                    <a:pt x="18497" y="8522"/>
                  </a:lnTo>
                  <a:lnTo>
                    <a:pt x="18497" y="7695"/>
                  </a:lnTo>
                  <a:lnTo>
                    <a:pt x="20426" y="7695"/>
                  </a:lnTo>
                  <a:lnTo>
                    <a:pt x="20426" y="6441"/>
                  </a:lnTo>
                  <a:lnTo>
                    <a:pt x="18497" y="6441"/>
                  </a:lnTo>
                  <a:lnTo>
                    <a:pt x="18497" y="5614"/>
                  </a:lnTo>
                  <a:lnTo>
                    <a:pt x="20426" y="5614"/>
                  </a:lnTo>
                  <a:lnTo>
                    <a:pt x="20426" y="4361"/>
                  </a:lnTo>
                  <a:lnTo>
                    <a:pt x="18497" y="4361"/>
                  </a:lnTo>
                  <a:cubicBezTo>
                    <a:pt x="18346" y="3083"/>
                    <a:pt x="17344" y="2055"/>
                    <a:pt x="16065" y="1930"/>
                  </a:cubicBezTo>
                  <a:lnTo>
                    <a:pt x="16065" y="0"/>
                  </a:lnTo>
                  <a:lnTo>
                    <a:pt x="14812" y="0"/>
                  </a:lnTo>
                  <a:lnTo>
                    <a:pt x="14812" y="1905"/>
                  </a:lnTo>
                  <a:lnTo>
                    <a:pt x="13985" y="1905"/>
                  </a:lnTo>
                  <a:lnTo>
                    <a:pt x="13985" y="0"/>
                  </a:lnTo>
                  <a:lnTo>
                    <a:pt x="12732" y="0"/>
                  </a:lnTo>
                  <a:lnTo>
                    <a:pt x="12732" y="1905"/>
                  </a:lnTo>
                  <a:lnTo>
                    <a:pt x="11880" y="1905"/>
                  </a:lnTo>
                  <a:lnTo>
                    <a:pt x="11880" y="0"/>
                  </a:lnTo>
                  <a:lnTo>
                    <a:pt x="10627" y="0"/>
                  </a:lnTo>
                  <a:lnTo>
                    <a:pt x="10627" y="1905"/>
                  </a:lnTo>
                  <a:lnTo>
                    <a:pt x="9800" y="1905"/>
                  </a:lnTo>
                  <a:lnTo>
                    <a:pt x="9800" y="0"/>
                  </a:lnTo>
                  <a:lnTo>
                    <a:pt x="8547" y="0"/>
                  </a:lnTo>
                  <a:lnTo>
                    <a:pt x="8547" y="1905"/>
                  </a:lnTo>
                  <a:lnTo>
                    <a:pt x="7720" y="1905"/>
                  </a:lnTo>
                  <a:lnTo>
                    <a:pt x="7720" y="0"/>
                  </a:lnTo>
                  <a:lnTo>
                    <a:pt x="6466" y="0"/>
                  </a:lnTo>
                  <a:lnTo>
                    <a:pt x="6466" y="1905"/>
                  </a:lnTo>
                  <a:lnTo>
                    <a:pt x="5614" y="1905"/>
                  </a:lnTo>
                  <a:lnTo>
                    <a:pt x="5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5" name="Google Shape;2725;p54"/>
            <p:cNvSpPr/>
            <p:nvPr/>
          </p:nvSpPr>
          <p:spPr>
            <a:xfrm>
              <a:off x="2873575" y="1392875"/>
              <a:ext cx="301400" cy="300775"/>
            </a:xfrm>
            <a:custGeom>
              <a:avLst/>
              <a:gdLst/>
              <a:ahLst/>
              <a:cxnLst/>
              <a:rect l="l" t="t" r="r" b="b"/>
              <a:pathLst>
                <a:path w="12056" h="12031" extrusionOk="0">
                  <a:moveTo>
                    <a:pt x="10552" y="627"/>
                  </a:moveTo>
                  <a:cubicBezTo>
                    <a:pt x="11028" y="627"/>
                    <a:pt x="11429" y="1003"/>
                    <a:pt x="11429" y="1479"/>
                  </a:cubicBezTo>
                  <a:lnTo>
                    <a:pt x="11429" y="10527"/>
                  </a:lnTo>
                  <a:cubicBezTo>
                    <a:pt x="11429" y="11028"/>
                    <a:pt x="11028" y="11404"/>
                    <a:pt x="10552" y="11404"/>
                  </a:cubicBezTo>
                  <a:lnTo>
                    <a:pt x="10402" y="11404"/>
                  </a:lnTo>
                  <a:lnTo>
                    <a:pt x="10402" y="8848"/>
                  </a:lnTo>
                  <a:cubicBezTo>
                    <a:pt x="10602" y="8723"/>
                    <a:pt x="10728" y="8497"/>
                    <a:pt x="10728" y="8246"/>
                  </a:cubicBezTo>
                  <a:cubicBezTo>
                    <a:pt x="10728" y="7820"/>
                    <a:pt x="10402" y="7495"/>
                    <a:pt x="9976" y="7495"/>
                  </a:cubicBezTo>
                  <a:cubicBezTo>
                    <a:pt x="9575" y="7495"/>
                    <a:pt x="9249" y="7820"/>
                    <a:pt x="9249" y="8246"/>
                  </a:cubicBezTo>
                  <a:cubicBezTo>
                    <a:pt x="9249" y="8497"/>
                    <a:pt x="9374" y="8698"/>
                    <a:pt x="9550" y="8848"/>
                  </a:cubicBezTo>
                  <a:lnTo>
                    <a:pt x="9550" y="11404"/>
                  </a:lnTo>
                  <a:lnTo>
                    <a:pt x="8096" y="11404"/>
                  </a:lnTo>
                  <a:lnTo>
                    <a:pt x="8096" y="7018"/>
                  </a:lnTo>
                  <a:lnTo>
                    <a:pt x="9224" y="5414"/>
                  </a:lnTo>
                  <a:lnTo>
                    <a:pt x="9249" y="5414"/>
                  </a:lnTo>
                  <a:cubicBezTo>
                    <a:pt x="9650" y="5414"/>
                    <a:pt x="9976" y="5088"/>
                    <a:pt x="9976" y="4662"/>
                  </a:cubicBezTo>
                  <a:cubicBezTo>
                    <a:pt x="9976" y="4261"/>
                    <a:pt x="9650" y="3936"/>
                    <a:pt x="9249" y="3936"/>
                  </a:cubicBezTo>
                  <a:cubicBezTo>
                    <a:pt x="8823" y="3936"/>
                    <a:pt x="8497" y="4261"/>
                    <a:pt x="8497" y="4662"/>
                  </a:cubicBezTo>
                  <a:cubicBezTo>
                    <a:pt x="8497" y="4763"/>
                    <a:pt x="8522" y="4838"/>
                    <a:pt x="8547" y="4913"/>
                  </a:cubicBezTo>
                  <a:lnTo>
                    <a:pt x="7269" y="6743"/>
                  </a:lnTo>
                  <a:lnTo>
                    <a:pt x="7269" y="11404"/>
                  </a:lnTo>
                  <a:lnTo>
                    <a:pt x="6066" y="11404"/>
                  </a:lnTo>
                  <a:lnTo>
                    <a:pt x="6066" y="10176"/>
                  </a:lnTo>
                  <a:cubicBezTo>
                    <a:pt x="6241" y="10026"/>
                    <a:pt x="6392" y="9800"/>
                    <a:pt x="6392" y="9550"/>
                  </a:cubicBezTo>
                  <a:cubicBezTo>
                    <a:pt x="6392" y="9149"/>
                    <a:pt x="6041" y="8823"/>
                    <a:pt x="5640" y="8823"/>
                  </a:cubicBezTo>
                  <a:cubicBezTo>
                    <a:pt x="5239" y="8823"/>
                    <a:pt x="4888" y="9149"/>
                    <a:pt x="4888" y="9550"/>
                  </a:cubicBezTo>
                  <a:cubicBezTo>
                    <a:pt x="4888" y="9800"/>
                    <a:pt x="5038" y="10026"/>
                    <a:pt x="5214" y="10176"/>
                  </a:cubicBezTo>
                  <a:lnTo>
                    <a:pt x="5214" y="11404"/>
                  </a:lnTo>
                  <a:lnTo>
                    <a:pt x="2357" y="11404"/>
                  </a:lnTo>
                  <a:lnTo>
                    <a:pt x="2357" y="8146"/>
                  </a:lnTo>
                  <a:cubicBezTo>
                    <a:pt x="2557" y="7996"/>
                    <a:pt x="2682" y="7770"/>
                    <a:pt x="2682" y="7520"/>
                  </a:cubicBezTo>
                  <a:cubicBezTo>
                    <a:pt x="2682" y="7119"/>
                    <a:pt x="2332" y="6793"/>
                    <a:pt x="1930" y="6793"/>
                  </a:cubicBezTo>
                  <a:cubicBezTo>
                    <a:pt x="1529" y="6793"/>
                    <a:pt x="1204" y="7119"/>
                    <a:pt x="1204" y="7520"/>
                  </a:cubicBezTo>
                  <a:cubicBezTo>
                    <a:pt x="1204" y="7770"/>
                    <a:pt x="1329" y="7996"/>
                    <a:pt x="1504" y="8146"/>
                  </a:cubicBezTo>
                  <a:lnTo>
                    <a:pt x="1504" y="11404"/>
                  </a:lnTo>
                  <a:cubicBezTo>
                    <a:pt x="1028" y="11404"/>
                    <a:pt x="627" y="11028"/>
                    <a:pt x="627" y="10527"/>
                  </a:cubicBezTo>
                  <a:lnTo>
                    <a:pt x="627" y="1479"/>
                  </a:lnTo>
                  <a:cubicBezTo>
                    <a:pt x="627" y="1003"/>
                    <a:pt x="1028" y="627"/>
                    <a:pt x="1504" y="627"/>
                  </a:cubicBezTo>
                  <a:lnTo>
                    <a:pt x="2256" y="627"/>
                  </a:lnTo>
                  <a:lnTo>
                    <a:pt x="2256" y="4211"/>
                  </a:lnTo>
                  <a:lnTo>
                    <a:pt x="3459" y="6467"/>
                  </a:lnTo>
                  <a:cubicBezTo>
                    <a:pt x="3434" y="6567"/>
                    <a:pt x="3384" y="6667"/>
                    <a:pt x="3384" y="6793"/>
                  </a:cubicBezTo>
                  <a:cubicBezTo>
                    <a:pt x="3384" y="7194"/>
                    <a:pt x="3735" y="7520"/>
                    <a:pt x="4136" y="7520"/>
                  </a:cubicBezTo>
                  <a:cubicBezTo>
                    <a:pt x="4537" y="7520"/>
                    <a:pt x="4888" y="7194"/>
                    <a:pt x="4888" y="6793"/>
                  </a:cubicBezTo>
                  <a:cubicBezTo>
                    <a:pt x="4888" y="6392"/>
                    <a:pt x="4587" y="6091"/>
                    <a:pt x="4186" y="6041"/>
                  </a:cubicBezTo>
                  <a:lnTo>
                    <a:pt x="3083" y="4011"/>
                  </a:lnTo>
                  <a:lnTo>
                    <a:pt x="3083" y="627"/>
                  </a:lnTo>
                  <a:lnTo>
                    <a:pt x="4587" y="627"/>
                  </a:lnTo>
                  <a:lnTo>
                    <a:pt x="4587" y="2307"/>
                  </a:lnTo>
                  <a:cubicBezTo>
                    <a:pt x="4412" y="2432"/>
                    <a:pt x="4261" y="2657"/>
                    <a:pt x="4261" y="2908"/>
                  </a:cubicBezTo>
                  <a:cubicBezTo>
                    <a:pt x="4261" y="3334"/>
                    <a:pt x="4612" y="3660"/>
                    <a:pt x="5013" y="3660"/>
                  </a:cubicBezTo>
                  <a:cubicBezTo>
                    <a:pt x="5414" y="3660"/>
                    <a:pt x="5765" y="3334"/>
                    <a:pt x="5765" y="2908"/>
                  </a:cubicBezTo>
                  <a:cubicBezTo>
                    <a:pt x="5765" y="2657"/>
                    <a:pt x="5615" y="2432"/>
                    <a:pt x="5439" y="2307"/>
                  </a:cubicBezTo>
                  <a:lnTo>
                    <a:pt x="5439" y="627"/>
                  </a:lnTo>
                  <a:lnTo>
                    <a:pt x="6793" y="627"/>
                  </a:lnTo>
                  <a:lnTo>
                    <a:pt x="6793" y="3209"/>
                  </a:lnTo>
                  <a:lnTo>
                    <a:pt x="5941" y="4687"/>
                  </a:lnTo>
                  <a:cubicBezTo>
                    <a:pt x="5565" y="4713"/>
                    <a:pt x="5289" y="5038"/>
                    <a:pt x="5289" y="5414"/>
                  </a:cubicBezTo>
                  <a:cubicBezTo>
                    <a:pt x="5289" y="5815"/>
                    <a:pt x="5615" y="6141"/>
                    <a:pt x="6041" y="6141"/>
                  </a:cubicBezTo>
                  <a:cubicBezTo>
                    <a:pt x="6442" y="6141"/>
                    <a:pt x="6768" y="5815"/>
                    <a:pt x="6768" y="5414"/>
                  </a:cubicBezTo>
                  <a:cubicBezTo>
                    <a:pt x="6768" y="5289"/>
                    <a:pt x="6743" y="5164"/>
                    <a:pt x="6692" y="5063"/>
                  </a:cubicBezTo>
                  <a:lnTo>
                    <a:pt x="7620" y="3434"/>
                  </a:lnTo>
                  <a:lnTo>
                    <a:pt x="7620" y="627"/>
                  </a:lnTo>
                  <a:lnTo>
                    <a:pt x="8823" y="627"/>
                  </a:lnTo>
                  <a:lnTo>
                    <a:pt x="8823" y="1078"/>
                  </a:lnTo>
                  <a:cubicBezTo>
                    <a:pt x="8622" y="1229"/>
                    <a:pt x="8497" y="1454"/>
                    <a:pt x="8497" y="1705"/>
                  </a:cubicBezTo>
                  <a:cubicBezTo>
                    <a:pt x="8497" y="2106"/>
                    <a:pt x="8823" y="2432"/>
                    <a:pt x="9249" y="2432"/>
                  </a:cubicBezTo>
                  <a:cubicBezTo>
                    <a:pt x="9650" y="2432"/>
                    <a:pt x="9976" y="2106"/>
                    <a:pt x="9976" y="1705"/>
                  </a:cubicBezTo>
                  <a:cubicBezTo>
                    <a:pt x="9976" y="1454"/>
                    <a:pt x="9850" y="1229"/>
                    <a:pt x="9650" y="1078"/>
                  </a:cubicBezTo>
                  <a:lnTo>
                    <a:pt x="9650" y="627"/>
                  </a:lnTo>
                  <a:close/>
                  <a:moveTo>
                    <a:pt x="1504" y="1"/>
                  </a:moveTo>
                  <a:cubicBezTo>
                    <a:pt x="677" y="1"/>
                    <a:pt x="1" y="652"/>
                    <a:pt x="1" y="1479"/>
                  </a:cubicBezTo>
                  <a:lnTo>
                    <a:pt x="1" y="10527"/>
                  </a:lnTo>
                  <a:cubicBezTo>
                    <a:pt x="1" y="11354"/>
                    <a:pt x="677" y="12031"/>
                    <a:pt x="1504" y="12031"/>
                  </a:cubicBezTo>
                  <a:lnTo>
                    <a:pt x="10552" y="12031"/>
                  </a:lnTo>
                  <a:cubicBezTo>
                    <a:pt x="11379" y="12031"/>
                    <a:pt x="12056" y="11354"/>
                    <a:pt x="12056" y="10527"/>
                  </a:cubicBezTo>
                  <a:lnTo>
                    <a:pt x="12056" y="1479"/>
                  </a:lnTo>
                  <a:cubicBezTo>
                    <a:pt x="12056" y="652"/>
                    <a:pt x="11379" y="1"/>
                    <a:pt x="10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6" name="Google Shape;2726;p54"/>
            <p:cNvSpPr/>
            <p:nvPr/>
          </p:nvSpPr>
          <p:spPr>
            <a:xfrm>
              <a:off x="5328475" y="1959925"/>
              <a:ext cx="163575" cy="163550"/>
            </a:xfrm>
            <a:custGeom>
              <a:avLst/>
              <a:gdLst/>
              <a:ahLst/>
              <a:cxnLst/>
              <a:rect l="l" t="t" r="r" b="b"/>
              <a:pathLst>
                <a:path w="6543" h="6542" extrusionOk="0">
                  <a:moveTo>
                    <a:pt x="3259" y="1"/>
                  </a:moveTo>
                  <a:cubicBezTo>
                    <a:pt x="2758" y="1"/>
                    <a:pt x="2357" y="402"/>
                    <a:pt x="2357" y="903"/>
                  </a:cubicBezTo>
                  <a:lnTo>
                    <a:pt x="2357" y="2356"/>
                  </a:lnTo>
                  <a:lnTo>
                    <a:pt x="903" y="2356"/>
                  </a:lnTo>
                  <a:cubicBezTo>
                    <a:pt x="402" y="2356"/>
                    <a:pt x="1" y="2757"/>
                    <a:pt x="1" y="3259"/>
                  </a:cubicBezTo>
                  <a:cubicBezTo>
                    <a:pt x="1" y="3760"/>
                    <a:pt x="402" y="4186"/>
                    <a:pt x="903" y="4186"/>
                  </a:cubicBezTo>
                  <a:lnTo>
                    <a:pt x="2357" y="4186"/>
                  </a:lnTo>
                  <a:lnTo>
                    <a:pt x="2357" y="5640"/>
                  </a:lnTo>
                  <a:cubicBezTo>
                    <a:pt x="2357" y="6141"/>
                    <a:pt x="2758" y="6542"/>
                    <a:pt x="3259" y="6542"/>
                  </a:cubicBezTo>
                  <a:cubicBezTo>
                    <a:pt x="3760" y="6542"/>
                    <a:pt x="4161" y="6141"/>
                    <a:pt x="4161" y="5640"/>
                  </a:cubicBezTo>
                  <a:lnTo>
                    <a:pt x="4161" y="4186"/>
                  </a:lnTo>
                  <a:lnTo>
                    <a:pt x="5640" y="4186"/>
                  </a:lnTo>
                  <a:cubicBezTo>
                    <a:pt x="6141" y="4186"/>
                    <a:pt x="6542" y="3760"/>
                    <a:pt x="6542" y="3259"/>
                  </a:cubicBezTo>
                  <a:cubicBezTo>
                    <a:pt x="6542" y="2757"/>
                    <a:pt x="6141" y="2356"/>
                    <a:pt x="5640" y="2356"/>
                  </a:cubicBezTo>
                  <a:lnTo>
                    <a:pt x="4161" y="2356"/>
                  </a:lnTo>
                  <a:lnTo>
                    <a:pt x="4161" y="903"/>
                  </a:lnTo>
                  <a:cubicBezTo>
                    <a:pt x="4161" y="402"/>
                    <a:pt x="3760" y="1"/>
                    <a:pt x="3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7" name="Google Shape;2727;p54"/>
            <p:cNvSpPr/>
            <p:nvPr/>
          </p:nvSpPr>
          <p:spPr>
            <a:xfrm>
              <a:off x="3857300" y="1442375"/>
              <a:ext cx="163550" cy="164200"/>
            </a:xfrm>
            <a:custGeom>
              <a:avLst/>
              <a:gdLst/>
              <a:ahLst/>
              <a:cxnLst/>
              <a:rect l="l" t="t" r="r" b="b"/>
              <a:pathLst>
                <a:path w="6542" h="6568" extrusionOk="0">
                  <a:moveTo>
                    <a:pt x="3283" y="1"/>
                  </a:moveTo>
                  <a:cubicBezTo>
                    <a:pt x="2782" y="1"/>
                    <a:pt x="2381" y="402"/>
                    <a:pt x="2381" y="903"/>
                  </a:cubicBezTo>
                  <a:lnTo>
                    <a:pt x="2381" y="2382"/>
                  </a:lnTo>
                  <a:lnTo>
                    <a:pt x="903" y="2382"/>
                  </a:lnTo>
                  <a:cubicBezTo>
                    <a:pt x="401" y="2382"/>
                    <a:pt x="0" y="2783"/>
                    <a:pt x="0" y="3284"/>
                  </a:cubicBezTo>
                  <a:cubicBezTo>
                    <a:pt x="0" y="3785"/>
                    <a:pt x="401" y="4186"/>
                    <a:pt x="903" y="4186"/>
                  </a:cubicBezTo>
                  <a:lnTo>
                    <a:pt x="2381" y="4186"/>
                  </a:lnTo>
                  <a:lnTo>
                    <a:pt x="2381" y="5665"/>
                  </a:lnTo>
                  <a:cubicBezTo>
                    <a:pt x="2381" y="6166"/>
                    <a:pt x="2782" y="6567"/>
                    <a:pt x="3283" y="6567"/>
                  </a:cubicBezTo>
                  <a:cubicBezTo>
                    <a:pt x="3785" y="6567"/>
                    <a:pt x="4186" y="6166"/>
                    <a:pt x="4186" y="5665"/>
                  </a:cubicBezTo>
                  <a:lnTo>
                    <a:pt x="4186" y="4186"/>
                  </a:lnTo>
                  <a:lnTo>
                    <a:pt x="5639" y="4186"/>
                  </a:lnTo>
                  <a:cubicBezTo>
                    <a:pt x="6141" y="4186"/>
                    <a:pt x="6542" y="3785"/>
                    <a:pt x="6542" y="3284"/>
                  </a:cubicBezTo>
                  <a:cubicBezTo>
                    <a:pt x="6542" y="2783"/>
                    <a:pt x="6141" y="2382"/>
                    <a:pt x="5639" y="2382"/>
                  </a:cubicBezTo>
                  <a:lnTo>
                    <a:pt x="4186" y="2382"/>
                  </a:lnTo>
                  <a:lnTo>
                    <a:pt x="4186" y="903"/>
                  </a:lnTo>
                  <a:cubicBezTo>
                    <a:pt x="4186" y="402"/>
                    <a:pt x="3785" y="1"/>
                    <a:pt x="3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8" name="Google Shape;2728;p54"/>
            <p:cNvSpPr/>
            <p:nvPr/>
          </p:nvSpPr>
          <p:spPr>
            <a:xfrm>
              <a:off x="2053400" y="2000025"/>
              <a:ext cx="164175" cy="163550"/>
            </a:xfrm>
            <a:custGeom>
              <a:avLst/>
              <a:gdLst/>
              <a:ahLst/>
              <a:cxnLst/>
              <a:rect l="l" t="t" r="r" b="b"/>
              <a:pathLst>
                <a:path w="6567" h="6542" extrusionOk="0">
                  <a:moveTo>
                    <a:pt x="3284" y="1"/>
                  </a:moveTo>
                  <a:cubicBezTo>
                    <a:pt x="2782" y="1"/>
                    <a:pt x="2381" y="402"/>
                    <a:pt x="2381" y="903"/>
                  </a:cubicBezTo>
                  <a:lnTo>
                    <a:pt x="2381" y="2356"/>
                  </a:lnTo>
                  <a:lnTo>
                    <a:pt x="903" y="2356"/>
                  </a:lnTo>
                  <a:cubicBezTo>
                    <a:pt x="401" y="2356"/>
                    <a:pt x="0" y="2783"/>
                    <a:pt x="0" y="3284"/>
                  </a:cubicBezTo>
                  <a:cubicBezTo>
                    <a:pt x="0" y="3785"/>
                    <a:pt x="401" y="4186"/>
                    <a:pt x="903" y="4186"/>
                  </a:cubicBezTo>
                  <a:lnTo>
                    <a:pt x="2381" y="4186"/>
                  </a:lnTo>
                  <a:lnTo>
                    <a:pt x="2381" y="5640"/>
                  </a:lnTo>
                  <a:cubicBezTo>
                    <a:pt x="2381" y="6141"/>
                    <a:pt x="2782" y="6542"/>
                    <a:pt x="3284" y="6542"/>
                  </a:cubicBezTo>
                  <a:cubicBezTo>
                    <a:pt x="3785" y="6542"/>
                    <a:pt x="4186" y="6141"/>
                    <a:pt x="4186" y="5640"/>
                  </a:cubicBezTo>
                  <a:lnTo>
                    <a:pt x="4186" y="4186"/>
                  </a:lnTo>
                  <a:lnTo>
                    <a:pt x="5665" y="4186"/>
                  </a:lnTo>
                  <a:cubicBezTo>
                    <a:pt x="6166" y="4186"/>
                    <a:pt x="6567" y="3785"/>
                    <a:pt x="6567" y="3284"/>
                  </a:cubicBezTo>
                  <a:cubicBezTo>
                    <a:pt x="6567" y="2783"/>
                    <a:pt x="6166" y="2356"/>
                    <a:pt x="5665" y="2356"/>
                  </a:cubicBezTo>
                  <a:lnTo>
                    <a:pt x="4186" y="2356"/>
                  </a:lnTo>
                  <a:lnTo>
                    <a:pt x="4186" y="903"/>
                  </a:lnTo>
                  <a:cubicBezTo>
                    <a:pt x="4186" y="402"/>
                    <a:pt x="3785" y="1"/>
                    <a:pt x="3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9" name="Google Shape;2729;p54"/>
            <p:cNvSpPr/>
            <p:nvPr/>
          </p:nvSpPr>
          <p:spPr>
            <a:xfrm>
              <a:off x="3286500" y="2313950"/>
              <a:ext cx="163550" cy="164175"/>
            </a:xfrm>
            <a:custGeom>
              <a:avLst/>
              <a:gdLst/>
              <a:ahLst/>
              <a:cxnLst/>
              <a:rect l="l" t="t" r="r" b="b"/>
              <a:pathLst>
                <a:path w="6542" h="6567" extrusionOk="0">
                  <a:moveTo>
                    <a:pt x="3283" y="0"/>
                  </a:moveTo>
                  <a:cubicBezTo>
                    <a:pt x="2782" y="0"/>
                    <a:pt x="2381" y="401"/>
                    <a:pt x="2381" y="902"/>
                  </a:cubicBezTo>
                  <a:lnTo>
                    <a:pt x="2381" y="2381"/>
                  </a:lnTo>
                  <a:lnTo>
                    <a:pt x="902" y="2381"/>
                  </a:lnTo>
                  <a:cubicBezTo>
                    <a:pt x="401" y="2381"/>
                    <a:pt x="0" y="2782"/>
                    <a:pt x="0" y="3283"/>
                  </a:cubicBezTo>
                  <a:cubicBezTo>
                    <a:pt x="0" y="3785"/>
                    <a:pt x="401" y="4186"/>
                    <a:pt x="902" y="4186"/>
                  </a:cubicBezTo>
                  <a:lnTo>
                    <a:pt x="2381" y="4186"/>
                  </a:lnTo>
                  <a:lnTo>
                    <a:pt x="2381" y="5664"/>
                  </a:lnTo>
                  <a:cubicBezTo>
                    <a:pt x="2381" y="6165"/>
                    <a:pt x="2782" y="6566"/>
                    <a:pt x="3283" y="6566"/>
                  </a:cubicBezTo>
                  <a:cubicBezTo>
                    <a:pt x="3785" y="6566"/>
                    <a:pt x="4186" y="6165"/>
                    <a:pt x="4186" y="5664"/>
                  </a:cubicBezTo>
                  <a:lnTo>
                    <a:pt x="4186" y="4186"/>
                  </a:lnTo>
                  <a:lnTo>
                    <a:pt x="5639" y="4186"/>
                  </a:lnTo>
                  <a:cubicBezTo>
                    <a:pt x="6140" y="4186"/>
                    <a:pt x="6541" y="3785"/>
                    <a:pt x="6541" y="3283"/>
                  </a:cubicBezTo>
                  <a:cubicBezTo>
                    <a:pt x="6541" y="2782"/>
                    <a:pt x="6140" y="2381"/>
                    <a:pt x="5639" y="2381"/>
                  </a:cubicBezTo>
                  <a:lnTo>
                    <a:pt x="4186" y="2381"/>
                  </a:lnTo>
                  <a:lnTo>
                    <a:pt x="4186" y="902"/>
                  </a:lnTo>
                  <a:cubicBezTo>
                    <a:pt x="4186" y="401"/>
                    <a:pt x="3785" y="0"/>
                    <a:pt x="3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30" name="Google Shape;2730;p54"/>
          <p:cNvGrpSpPr/>
          <p:nvPr/>
        </p:nvGrpSpPr>
        <p:grpSpPr>
          <a:xfrm>
            <a:off x="5187767" y="1141450"/>
            <a:ext cx="3236534" cy="3350255"/>
            <a:chOff x="4572000" y="1680475"/>
            <a:chExt cx="2790356" cy="2888400"/>
          </a:xfrm>
        </p:grpSpPr>
        <p:sp>
          <p:nvSpPr>
            <p:cNvPr id="2731" name="Google Shape;2731;p54"/>
            <p:cNvSpPr/>
            <p:nvPr/>
          </p:nvSpPr>
          <p:spPr>
            <a:xfrm>
              <a:off x="4629925" y="4568839"/>
              <a:ext cx="924" cy="36"/>
            </a:xfrm>
            <a:custGeom>
              <a:avLst/>
              <a:gdLst/>
              <a:ahLst/>
              <a:cxnLst/>
              <a:rect l="l" t="t" r="r" b="b"/>
              <a:pathLst>
                <a:path w="26" h="1" fill="none" extrusionOk="0">
                  <a:moveTo>
                    <a:pt x="25" y="1"/>
                  </a:moveTo>
                  <a:lnTo>
                    <a:pt x="0" y="1"/>
                  </a:lnTo>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2" name="Google Shape;2732;p54"/>
            <p:cNvSpPr/>
            <p:nvPr/>
          </p:nvSpPr>
          <p:spPr>
            <a:xfrm>
              <a:off x="5748389" y="1763327"/>
              <a:ext cx="67737" cy="67773"/>
            </a:xfrm>
            <a:custGeom>
              <a:avLst/>
              <a:gdLst/>
              <a:ahLst/>
              <a:cxnLst/>
              <a:rect l="l" t="t" r="r" b="b"/>
              <a:pathLst>
                <a:path w="1905" h="1906" extrusionOk="0">
                  <a:moveTo>
                    <a:pt x="952" y="1"/>
                  </a:moveTo>
                  <a:cubicBezTo>
                    <a:pt x="426" y="1"/>
                    <a:pt x="0" y="427"/>
                    <a:pt x="0" y="953"/>
                  </a:cubicBezTo>
                  <a:cubicBezTo>
                    <a:pt x="0" y="1480"/>
                    <a:pt x="426" y="1906"/>
                    <a:pt x="952" y="1906"/>
                  </a:cubicBezTo>
                  <a:cubicBezTo>
                    <a:pt x="1479" y="1906"/>
                    <a:pt x="1905" y="1480"/>
                    <a:pt x="1905" y="953"/>
                  </a:cubicBezTo>
                  <a:cubicBezTo>
                    <a:pt x="1905" y="427"/>
                    <a:pt x="1479" y="1"/>
                    <a:pt x="952" y="1"/>
                  </a:cubicBezTo>
                  <a:close/>
                </a:path>
              </a:pathLst>
            </a:custGeom>
            <a:solidFill>
              <a:schemeClr val="accent4"/>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3" name="Google Shape;2733;p54"/>
            <p:cNvSpPr/>
            <p:nvPr/>
          </p:nvSpPr>
          <p:spPr>
            <a:xfrm>
              <a:off x="5984535" y="1714327"/>
              <a:ext cx="67773" cy="66884"/>
            </a:xfrm>
            <a:custGeom>
              <a:avLst/>
              <a:gdLst/>
              <a:ahLst/>
              <a:cxnLst/>
              <a:rect l="l" t="t" r="r" b="b"/>
              <a:pathLst>
                <a:path w="1906" h="1881" extrusionOk="0">
                  <a:moveTo>
                    <a:pt x="953" y="0"/>
                  </a:moveTo>
                  <a:cubicBezTo>
                    <a:pt x="427" y="0"/>
                    <a:pt x="1" y="426"/>
                    <a:pt x="1" y="928"/>
                  </a:cubicBezTo>
                  <a:cubicBezTo>
                    <a:pt x="1" y="1454"/>
                    <a:pt x="427" y="1880"/>
                    <a:pt x="953" y="1880"/>
                  </a:cubicBezTo>
                  <a:cubicBezTo>
                    <a:pt x="1479" y="1880"/>
                    <a:pt x="1905" y="1454"/>
                    <a:pt x="1905" y="928"/>
                  </a:cubicBezTo>
                  <a:cubicBezTo>
                    <a:pt x="1905" y="426"/>
                    <a:pt x="1479" y="0"/>
                    <a:pt x="9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4" name="Google Shape;2734;p54"/>
            <p:cNvSpPr/>
            <p:nvPr/>
          </p:nvSpPr>
          <p:spPr>
            <a:xfrm>
              <a:off x="5984535" y="1714327"/>
              <a:ext cx="67773" cy="66884"/>
            </a:xfrm>
            <a:custGeom>
              <a:avLst/>
              <a:gdLst/>
              <a:ahLst/>
              <a:cxnLst/>
              <a:rect l="l" t="t" r="r" b="b"/>
              <a:pathLst>
                <a:path w="1906" h="1881" fill="none" extrusionOk="0">
                  <a:moveTo>
                    <a:pt x="1" y="928"/>
                  </a:moveTo>
                  <a:cubicBezTo>
                    <a:pt x="1" y="426"/>
                    <a:pt x="427" y="0"/>
                    <a:pt x="953" y="0"/>
                  </a:cubicBezTo>
                  <a:cubicBezTo>
                    <a:pt x="1479" y="0"/>
                    <a:pt x="1905" y="426"/>
                    <a:pt x="1905" y="928"/>
                  </a:cubicBezTo>
                  <a:cubicBezTo>
                    <a:pt x="1905" y="1454"/>
                    <a:pt x="1479" y="1880"/>
                    <a:pt x="953" y="1880"/>
                  </a:cubicBezTo>
                  <a:cubicBezTo>
                    <a:pt x="427" y="1880"/>
                    <a:pt x="1" y="1454"/>
                    <a:pt x="1" y="928"/>
                  </a:cubicBezTo>
                  <a:close/>
                </a:path>
              </a:pathLst>
            </a:custGeom>
            <a:noFill/>
            <a:ln w="10650" cap="rnd" cmpd="sng">
              <a:solidFill>
                <a:schemeClr val="accent4"/>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5" name="Google Shape;2735;p54"/>
            <p:cNvSpPr/>
            <p:nvPr/>
          </p:nvSpPr>
          <p:spPr>
            <a:xfrm>
              <a:off x="5970276" y="3412967"/>
              <a:ext cx="117660" cy="767331"/>
            </a:xfrm>
            <a:custGeom>
              <a:avLst/>
              <a:gdLst/>
              <a:ahLst/>
              <a:cxnLst/>
              <a:rect l="l" t="t" r="r" b="b"/>
              <a:pathLst>
                <a:path w="3309" h="21580" fill="none" extrusionOk="0">
                  <a:moveTo>
                    <a:pt x="1" y="0"/>
                  </a:moveTo>
                  <a:lnTo>
                    <a:pt x="1" y="10953"/>
                  </a:lnTo>
                  <a:lnTo>
                    <a:pt x="3309" y="14286"/>
                  </a:lnTo>
                  <a:lnTo>
                    <a:pt x="3309" y="21579"/>
                  </a:lnTo>
                </a:path>
              </a:pathLst>
            </a:custGeom>
            <a:noFill/>
            <a:ln w="10650" cap="rnd" cmpd="sng">
              <a:solidFill>
                <a:schemeClr val="accent6"/>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6" name="Google Shape;2736;p54"/>
            <p:cNvSpPr/>
            <p:nvPr/>
          </p:nvSpPr>
          <p:spPr>
            <a:xfrm>
              <a:off x="6043349" y="3424524"/>
              <a:ext cx="36" cy="327093"/>
            </a:xfrm>
            <a:custGeom>
              <a:avLst/>
              <a:gdLst/>
              <a:ahLst/>
              <a:cxnLst/>
              <a:rect l="l" t="t" r="r" b="b"/>
              <a:pathLst>
                <a:path w="1" h="9199" fill="none" extrusionOk="0">
                  <a:moveTo>
                    <a:pt x="1" y="1"/>
                  </a:moveTo>
                  <a:lnTo>
                    <a:pt x="1" y="9199"/>
                  </a:lnTo>
                </a:path>
              </a:pathLst>
            </a:custGeom>
            <a:noFill/>
            <a:ln w="10650" cap="rnd" cmpd="sng">
              <a:solidFill>
                <a:schemeClr val="accent6"/>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7" name="Google Shape;2737;p54"/>
            <p:cNvSpPr/>
            <p:nvPr/>
          </p:nvSpPr>
          <p:spPr>
            <a:xfrm>
              <a:off x="6009497" y="3718630"/>
              <a:ext cx="67773" cy="66884"/>
            </a:xfrm>
            <a:custGeom>
              <a:avLst/>
              <a:gdLst/>
              <a:ahLst/>
              <a:cxnLst/>
              <a:rect l="l" t="t" r="r" b="b"/>
              <a:pathLst>
                <a:path w="1906" h="1881" extrusionOk="0">
                  <a:moveTo>
                    <a:pt x="953" y="1"/>
                  </a:moveTo>
                  <a:cubicBezTo>
                    <a:pt x="427" y="1"/>
                    <a:pt x="0" y="427"/>
                    <a:pt x="0" y="928"/>
                  </a:cubicBezTo>
                  <a:cubicBezTo>
                    <a:pt x="0" y="1454"/>
                    <a:pt x="427" y="1880"/>
                    <a:pt x="953" y="1880"/>
                  </a:cubicBezTo>
                  <a:cubicBezTo>
                    <a:pt x="1479" y="1880"/>
                    <a:pt x="1905" y="1454"/>
                    <a:pt x="1905" y="928"/>
                  </a:cubicBezTo>
                  <a:cubicBezTo>
                    <a:pt x="1905" y="427"/>
                    <a:pt x="1479" y="1"/>
                    <a:pt x="9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8" name="Google Shape;2738;p54"/>
            <p:cNvSpPr/>
            <p:nvPr/>
          </p:nvSpPr>
          <p:spPr>
            <a:xfrm>
              <a:off x="6009497" y="3718630"/>
              <a:ext cx="67773" cy="66884"/>
            </a:xfrm>
            <a:custGeom>
              <a:avLst/>
              <a:gdLst/>
              <a:ahLst/>
              <a:cxnLst/>
              <a:rect l="l" t="t" r="r" b="b"/>
              <a:pathLst>
                <a:path w="1906" h="1881" fill="none" extrusionOk="0">
                  <a:moveTo>
                    <a:pt x="1905" y="928"/>
                  </a:moveTo>
                  <a:cubicBezTo>
                    <a:pt x="1905" y="1454"/>
                    <a:pt x="1479" y="1880"/>
                    <a:pt x="953" y="1880"/>
                  </a:cubicBezTo>
                  <a:cubicBezTo>
                    <a:pt x="427" y="1880"/>
                    <a:pt x="0" y="1454"/>
                    <a:pt x="0" y="928"/>
                  </a:cubicBezTo>
                  <a:cubicBezTo>
                    <a:pt x="0" y="427"/>
                    <a:pt x="427" y="1"/>
                    <a:pt x="953" y="1"/>
                  </a:cubicBezTo>
                  <a:cubicBezTo>
                    <a:pt x="1479" y="1"/>
                    <a:pt x="1905" y="427"/>
                    <a:pt x="1905" y="928"/>
                  </a:cubicBezTo>
                  <a:close/>
                </a:path>
              </a:pathLst>
            </a:custGeom>
            <a:noFill/>
            <a:ln w="10650" cap="rnd" cmpd="sng">
              <a:solidFill>
                <a:schemeClr val="accent4"/>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9" name="Google Shape;2739;p54"/>
            <p:cNvSpPr/>
            <p:nvPr/>
          </p:nvSpPr>
          <p:spPr>
            <a:xfrm>
              <a:off x="6054941" y="4154438"/>
              <a:ext cx="66884" cy="66884"/>
            </a:xfrm>
            <a:custGeom>
              <a:avLst/>
              <a:gdLst/>
              <a:ahLst/>
              <a:cxnLst/>
              <a:rect l="l" t="t" r="r" b="b"/>
              <a:pathLst>
                <a:path w="1881" h="1881" extrusionOk="0">
                  <a:moveTo>
                    <a:pt x="928" y="0"/>
                  </a:moveTo>
                  <a:cubicBezTo>
                    <a:pt x="427" y="0"/>
                    <a:pt x="1" y="401"/>
                    <a:pt x="1" y="928"/>
                  </a:cubicBezTo>
                  <a:cubicBezTo>
                    <a:pt x="1" y="1454"/>
                    <a:pt x="427" y="1880"/>
                    <a:pt x="928" y="1880"/>
                  </a:cubicBezTo>
                  <a:cubicBezTo>
                    <a:pt x="1454" y="1880"/>
                    <a:pt x="1880" y="1454"/>
                    <a:pt x="1880" y="928"/>
                  </a:cubicBezTo>
                  <a:cubicBezTo>
                    <a:pt x="1880" y="401"/>
                    <a:pt x="1454" y="0"/>
                    <a:pt x="928" y="0"/>
                  </a:cubicBezTo>
                  <a:close/>
                </a:path>
              </a:pathLst>
            </a:custGeom>
            <a:solidFill>
              <a:schemeClr val="accent4"/>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0" name="Google Shape;2740;p54"/>
            <p:cNvSpPr/>
            <p:nvPr/>
          </p:nvSpPr>
          <p:spPr>
            <a:xfrm>
              <a:off x="5713613" y="3420968"/>
              <a:ext cx="147066" cy="992801"/>
            </a:xfrm>
            <a:custGeom>
              <a:avLst/>
              <a:gdLst/>
              <a:ahLst/>
              <a:cxnLst/>
              <a:rect l="l" t="t" r="r" b="b"/>
              <a:pathLst>
                <a:path w="4136" h="27921" fill="none" extrusionOk="0">
                  <a:moveTo>
                    <a:pt x="4136" y="1"/>
                  </a:moveTo>
                  <a:lnTo>
                    <a:pt x="4136" y="13359"/>
                  </a:lnTo>
                  <a:lnTo>
                    <a:pt x="1" y="17469"/>
                  </a:lnTo>
                  <a:lnTo>
                    <a:pt x="1" y="27921"/>
                  </a:lnTo>
                </a:path>
              </a:pathLst>
            </a:custGeom>
            <a:noFill/>
            <a:ln w="10650" cap="rnd" cmpd="sng">
              <a:solidFill>
                <a:schemeClr val="accent6"/>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1" name="Google Shape;2741;p54"/>
            <p:cNvSpPr/>
            <p:nvPr/>
          </p:nvSpPr>
          <p:spPr>
            <a:xfrm>
              <a:off x="5851759" y="3414745"/>
              <a:ext cx="59737" cy="810995"/>
            </a:xfrm>
            <a:custGeom>
              <a:avLst/>
              <a:gdLst/>
              <a:ahLst/>
              <a:cxnLst/>
              <a:rect l="l" t="t" r="r" b="b"/>
              <a:pathLst>
                <a:path w="1680" h="22808" extrusionOk="0">
                  <a:moveTo>
                    <a:pt x="1680" y="0"/>
                  </a:moveTo>
                  <a:lnTo>
                    <a:pt x="275" y="19078"/>
                  </a:lnTo>
                  <a:lnTo>
                    <a:pt x="1680" y="17695"/>
                  </a:lnTo>
                  <a:lnTo>
                    <a:pt x="1680" y="0"/>
                  </a:lnTo>
                  <a:close/>
                  <a:moveTo>
                    <a:pt x="275" y="19078"/>
                  </a:moveTo>
                  <a:lnTo>
                    <a:pt x="0" y="19349"/>
                  </a:lnTo>
                  <a:lnTo>
                    <a:pt x="0" y="22807"/>
                  </a:lnTo>
                  <a:lnTo>
                    <a:pt x="275" y="1907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2" name="Google Shape;2742;p54"/>
            <p:cNvSpPr/>
            <p:nvPr/>
          </p:nvSpPr>
          <p:spPr>
            <a:xfrm>
              <a:off x="5851759" y="3414745"/>
              <a:ext cx="59737" cy="810995"/>
            </a:xfrm>
            <a:custGeom>
              <a:avLst/>
              <a:gdLst/>
              <a:ahLst/>
              <a:cxnLst/>
              <a:rect l="l" t="t" r="r" b="b"/>
              <a:pathLst>
                <a:path w="1680" h="22808" fill="none" extrusionOk="0">
                  <a:moveTo>
                    <a:pt x="1680" y="0"/>
                  </a:moveTo>
                  <a:lnTo>
                    <a:pt x="1680" y="17695"/>
                  </a:lnTo>
                  <a:lnTo>
                    <a:pt x="0" y="19349"/>
                  </a:lnTo>
                  <a:lnTo>
                    <a:pt x="0" y="22807"/>
                  </a:lnTo>
                </a:path>
              </a:pathLst>
            </a:custGeom>
            <a:noFill/>
            <a:ln w="10650" cap="rnd" cmpd="sng">
              <a:solidFill>
                <a:schemeClr val="accent6"/>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3" name="Google Shape;2743;p54"/>
            <p:cNvSpPr/>
            <p:nvPr/>
          </p:nvSpPr>
          <p:spPr>
            <a:xfrm>
              <a:off x="5783130" y="1823066"/>
              <a:ext cx="117660" cy="715630"/>
            </a:xfrm>
            <a:custGeom>
              <a:avLst/>
              <a:gdLst/>
              <a:ahLst/>
              <a:cxnLst/>
              <a:rect l="l" t="t" r="r" b="b"/>
              <a:pathLst>
                <a:path w="3309" h="20126" fill="none" extrusionOk="0">
                  <a:moveTo>
                    <a:pt x="3309" y="20126"/>
                  </a:moveTo>
                  <a:lnTo>
                    <a:pt x="3309" y="10627"/>
                  </a:lnTo>
                  <a:lnTo>
                    <a:pt x="1" y="7293"/>
                  </a:lnTo>
                  <a:lnTo>
                    <a:pt x="1" y="0"/>
                  </a:lnTo>
                </a:path>
              </a:pathLst>
            </a:custGeom>
            <a:noFill/>
            <a:ln w="10650" cap="rnd" cmpd="sng">
              <a:solidFill>
                <a:schemeClr val="accent6"/>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4" name="Google Shape;2744;p54"/>
            <p:cNvSpPr/>
            <p:nvPr/>
          </p:nvSpPr>
          <p:spPr>
            <a:xfrm>
              <a:off x="5827685" y="2250837"/>
              <a:ext cx="36" cy="228172"/>
            </a:xfrm>
            <a:custGeom>
              <a:avLst/>
              <a:gdLst/>
              <a:ahLst/>
              <a:cxnLst/>
              <a:rect l="l" t="t" r="r" b="b"/>
              <a:pathLst>
                <a:path w="1" h="6417" fill="none" extrusionOk="0">
                  <a:moveTo>
                    <a:pt x="1" y="6416"/>
                  </a:moveTo>
                  <a:lnTo>
                    <a:pt x="1" y="0"/>
                  </a:lnTo>
                </a:path>
              </a:pathLst>
            </a:custGeom>
            <a:noFill/>
            <a:ln w="10650" cap="rnd" cmpd="sng">
              <a:solidFill>
                <a:schemeClr val="accent6"/>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5" name="Google Shape;2745;p54"/>
            <p:cNvSpPr/>
            <p:nvPr/>
          </p:nvSpPr>
          <p:spPr>
            <a:xfrm>
              <a:off x="5793833" y="2217839"/>
              <a:ext cx="67773" cy="66884"/>
            </a:xfrm>
            <a:custGeom>
              <a:avLst/>
              <a:gdLst/>
              <a:ahLst/>
              <a:cxnLst/>
              <a:rect l="l" t="t" r="r" b="b"/>
              <a:pathLst>
                <a:path w="1906" h="1881" extrusionOk="0">
                  <a:moveTo>
                    <a:pt x="953" y="1"/>
                  </a:moveTo>
                  <a:cubicBezTo>
                    <a:pt x="426" y="1"/>
                    <a:pt x="0" y="402"/>
                    <a:pt x="0" y="928"/>
                  </a:cubicBezTo>
                  <a:cubicBezTo>
                    <a:pt x="0" y="1455"/>
                    <a:pt x="426" y="1881"/>
                    <a:pt x="953" y="1881"/>
                  </a:cubicBezTo>
                  <a:cubicBezTo>
                    <a:pt x="1479" y="1881"/>
                    <a:pt x="1905" y="1455"/>
                    <a:pt x="1905" y="928"/>
                  </a:cubicBezTo>
                  <a:cubicBezTo>
                    <a:pt x="1905" y="402"/>
                    <a:pt x="1479" y="1"/>
                    <a:pt x="9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6" name="Google Shape;2746;p54"/>
            <p:cNvSpPr/>
            <p:nvPr/>
          </p:nvSpPr>
          <p:spPr>
            <a:xfrm>
              <a:off x="5793833" y="2217839"/>
              <a:ext cx="67773" cy="66884"/>
            </a:xfrm>
            <a:custGeom>
              <a:avLst/>
              <a:gdLst/>
              <a:ahLst/>
              <a:cxnLst/>
              <a:rect l="l" t="t" r="r" b="b"/>
              <a:pathLst>
                <a:path w="1906" h="1881" fill="none" extrusionOk="0">
                  <a:moveTo>
                    <a:pt x="0" y="928"/>
                  </a:moveTo>
                  <a:cubicBezTo>
                    <a:pt x="0" y="402"/>
                    <a:pt x="426" y="1"/>
                    <a:pt x="953" y="1"/>
                  </a:cubicBezTo>
                  <a:cubicBezTo>
                    <a:pt x="1479" y="1"/>
                    <a:pt x="1905" y="402"/>
                    <a:pt x="1905" y="928"/>
                  </a:cubicBezTo>
                  <a:cubicBezTo>
                    <a:pt x="1905" y="1455"/>
                    <a:pt x="1479" y="1881"/>
                    <a:pt x="953" y="1881"/>
                  </a:cubicBezTo>
                  <a:cubicBezTo>
                    <a:pt x="426" y="1881"/>
                    <a:pt x="0" y="1455"/>
                    <a:pt x="0" y="928"/>
                  </a:cubicBezTo>
                  <a:close/>
                </a:path>
              </a:pathLst>
            </a:custGeom>
            <a:noFill/>
            <a:ln w="10650" cap="rnd" cmpd="sng">
              <a:solidFill>
                <a:schemeClr val="accent4"/>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7" name="Google Shape;2747;p54"/>
            <p:cNvSpPr/>
            <p:nvPr/>
          </p:nvSpPr>
          <p:spPr>
            <a:xfrm>
              <a:off x="5959573" y="1777586"/>
              <a:ext cx="59772" cy="761108"/>
            </a:xfrm>
            <a:custGeom>
              <a:avLst/>
              <a:gdLst/>
              <a:ahLst/>
              <a:cxnLst/>
              <a:rect l="l" t="t" r="r" b="b"/>
              <a:pathLst>
                <a:path w="1681" h="21405" fill="none" extrusionOk="0">
                  <a:moveTo>
                    <a:pt x="1" y="21405"/>
                  </a:moveTo>
                  <a:lnTo>
                    <a:pt x="1" y="5114"/>
                  </a:lnTo>
                  <a:lnTo>
                    <a:pt x="1680" y="3434"/>
                  </a:lnTo>
                  <a:lnTo>
                    <a:pt x="1680" y="1"/>
                  </a:lnTo>
                </a:path>
              </a:pathLst>
            </a:custGeom>
            <a:noFill/>
            <a:ln w="10650" cap="rnd" cmpd="sng">
              <a:solidFill>
                <a:schemeClr val="accent6"/>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8" name="Google Shape;2748;p54"/>
            <p:cNvSpPr/>
            <p:nvPr/>
          </p:nvSpPr>
          <p:spPr>
            <a:xfrm>
              <a:off x="5818796" y="4197215"/>
              <a:ext cx="66848" cy="66884"/>
            </a:xfrm>
            <a:custGeom>
              <a:avLst/>
              <a:gdLst/>
              <a:ahLst/>
              <a:cxnLst/>
              <a:rect l="l" t="t" r="r" b="b"/>
              <a:pathLst>
                <a:path w="1880" h="1881" extrusionOk="0">
                  <a:moveTo>
                    <a:pt x="927" y="0"/>
                  </a:moveTo>
                  <a:cubicBezTo>
                    <a:pt x="401" y="0"/>
                    <a:pt x="0" y="401"/>
                    <a:pt x="0" y="928"/>
                  </a:cubicBezTo>
                  <a:cubicBezTo>
                    <a:pt x="0" y="1454"/>
                    <a:pt x="401" y="1880"/>
                    <a:pt x="927" y="1880"/>
                  </a:cubicBezTo>
                  <a:cubicBezTo>
                    <a:pt x="1454" y="1880"/>
                    <a:pt x="1880" y="1454"/>
                    <a:pt x="1880" y="928"/>
                  </a:cubicBezTo>
                  <a:cubicBezTo>
                    <a:pt x="1880" y="401"/>
                    <a:pt x="1454" y="0"/>
                    <a:pt x="9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9" name="Google Shape;2749;p54"/>
            <p:cNvSpPr/>
            <p:nvPr/>
          </p:nvSpPr>
          <p:spPr>
            <a:xfrm>
              <a:off x="5818796" y="4197215"/>
              <a:ext cx="66848" cy="66884"/>
            </a:xfrm>
            <a:custGeom>
              <a:avLst/>
              <a:gdLst/>
              <a:ahLst/>
              <a:cxnLst/>
              <a:rect l="l" t="t" r="r" b="b"/>
              <a:pathLst>
                <a:path w="1880" h="1881" fill="none" extrusionOk="0">
                  <a:moveTo>
                    <a:pt x="1880" y="928"/>
                  </a:moveTo>
                  <a:cubicBezTo>
                    <a:pt x="1880" y="1454"/>
                    <a:pt x="1454" y="1880"/>
                    <a:pt x="927" y="1880"/>
                  </a:cubicBezTo>
                  <a:cubicBezTo>
                    <a:pt x="401" y="1880"/>
                    <a:pt x="0" y="1454"/>
                    <a:pt x="0" y="928"/>
                  </a:cubicBezTo>
                  <a:cubicBezTo>
                    <a:pt x="0" y="401"/>
                    <a:pt x="401" y="0"/>
                    <a:pt x="927" y="0"/>
                  </a:cubicBezTo>
                  <a:cubicBezTo>
                    <a:pt x="1454" y="0"/>
                    <a:pt x="1880" y="401"/>
                    <a:pt x="1880" y="928"/>
                  </a:cubicBezTo>
                  <a:close/>
                </a:path>
              </a:pathLst>
            </a:custGeom>
            <a:noFill/>
            <a:ln w="10650" cap="flat" cmpd="sng">
              <a:solidFill>
                <a:schemeClr val="accent4"/>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0" name="Google Shape;2750;p54"/>
            <p:cNvSpPr/>
            <p:nvPr/>
          </p:nvSpPr>
          <p:spPr>
            <a:xfrm>
              <a:off x="6587006" y="3862999"/>
              <a:ext cx="292318" cy="418903"/>
            </a:xfrm>
            <a:custGeom>
              <a:avLst/>
              <a:gdLst/>
              <a:ahLst/>
              <a:cxnLst/>
              <a:rect l="l" t="t" r="r" b="b"/>
              <a:pathLst>
                <a:path w="8221" h="11781" extrusionOk="0">
                  <a:moveTo>
                    <a:pt x="7694" y="1"/>
                  </a:moveTo>
                  <a:lnTo>
                    <a:pt x="0" y="352"/>
                  </a:lnTo>
                  <a:lnTo>
                    <a:pt x="501" y="11780"/>
                  </a:lnTo>
                  <a:lnTo>
                    <a:pt x="8221" y="11429"/>
                  </a:lnTo>
                  <a:lnTo>
                    <a:pt x="76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1" name="Google Shape;2751;p54"/>
            <p:cNvSpPr/>
            <p:nvPr/>
          </p:nvSpPr>
          <p:spPr>
            <a:xfrm>
              <a:off x="6587006" y="3862999"/>
              <a:ext cx="292318" cy="418903"/>
            </a:xfrm>
            <a:custGeom>
              <a:avLst/>
              <a:gdLst/>
              <a:ahLst/>
              <a:cxnLst/>
              <a:rect l="l" t="t" r="r" b="b"/>
              <a:pathLst>
                <a:path w="8221" h="11781" fill="none" extrusionOk="0">
                  <a:moveTo>
                    <a:pt x="8221" y="11429"/>
                  </a:moveTo>
                  <a:lnTo>
                    <a:pt x="501" y="11780"/>
                  </a:lnTo>
                  <a:lnTo>
                    <a:pt x="0" y="352"/>
                  </a:lnTo>
                  <a:lnTo>
                    <a:pt x="7694" y="1"/>
                  </a:ln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2" name="Google Shape;2752;p54"/>
            <p:cNvSpPr/>
            <p:nvPr/>
          </p:nvSpPr>
          <p:spPr>
            <a:xfrm>
              <a:off x="6395381" y="3583223"/>
              <a:ext cx="680002" cy="646080"/>
            </a:xfrm>
            <a:custGeom>
              <a:avLst/>
              <a:gdLst/>
              <a:ahLst/>
              <a:cxnLst/>
              <a:rect l="l" t="t" r="r" b="b"/>
              <a:pathLst>
                <a:path w="19124" h="18170" extrusionOk="0">
                  <a:moveTo>
                    <a:pt x="10362" y="0"/>
                  </a:moveTo>
                  <a:cubicBezTo>
                    <a:pt x="8947" y="0"/>
                    <a:pt x="7484" y="305"/>
                    <a:pt x="6141" y="801"/>
                  </a:cubicBezTo>
                  <a:cubicBezTo>
                    <a:pt x="6141" y="801"/>
                    <a:pt x="1" y="3558"/>
                    <a:pt x="1805" y="9548"/>
                  </a:cubicBezTo>
                  <a:lnTo>
                    <a:pt x="5690" y="17142"/>
                  </a:lnTo>
                  <a:cubicBezTo>
                    <a:pt x="5690" y="17142"/>
                    <a:pt x="7845" y="16691"/>
                    <a:pt x="7745" y="16691"/>
                  </a:cubicBezTo>
                  <a:cubicBezTo>
                    <a:pt x="7645" y="16691"/>
                    <a:pt x="5815" y="9147"/>
                    <a:pt x="5815" y="9147"/>
                  </a:cubicBezTo>
                  <a:lnTo>
                    <a:pt x="5815" y="9147"/>
                  </a:lnTo>
                  <a:lnTo>
                    <a:pt x="10126" y="10300"/>
                  </a:lnTo>
                  <a:lnTo>
                    <a:pt x="9650" y="14210"/>
                  </a:lnTo>
                  <a:lnTo>
                    <a:pt x="16542" y="18170"/>
                  </a:lnTo>
                  <a:lnTo>
                    <a:pt x="16642" y="18094"/>
                  </a:lnTo>
                  <a:cubicBezTo>
                    <a:pt x="17244" y="17769"/>
                    <a:pt x="17269" y="16967"/>
                    <a:pt x="16718" y="16591"/>
                  </a:cubicBezTo>
                  <a:lnTo>
                    <a:pt x="17144" y="16114"/>
                  </a:lnTo>
                  <a:cubicBezTo>
                    <a:pt x="18121" y="15739"/>
                    <a:pt x="17595" y="14937"/>
                    <a:pt x="17595" y="14937"/>
                  </a:cubicBezTo>
                  <a:cubicBezTo>
                    <a:pt x="18271" y="14285"/>
                    <a:pt x="17494" y="13658"/>
                    <a:pt x="17494" y="13658"/>
                  </a:cubicBezTo>
                  <a:lnTo>
                    <a:pt x="19124" y="13132"/>
                  </a:lnTo>
                  <a:lnTo>
                    <a:pt x="17219" y="9373"/>
                  </a:lnTo>
                  <a:lnTo>
                    <a:pt x="17494" y="8445"/>
                  </a:lnTo>
                  <a:cubicBezTo>
                    <a:pt x="17494" y="2121"/>
                    <a:pt x="14095" y="0"/>
                    <a:pt x="10362" y="0"/>
                  </a:cubicBezTo>
                  <a:close/>
                </a:path>
              </a:pathLst>
            </a:custGeom>
            <a:solidFill>
              <a:srgbClr val="FFFFFF"/>
            </a:solid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3" name="Google Shape;2753;p54"/>
            <p:cNvSpPr/>
            <p:nvPr/>
          </p:nvSpPr>
          <p:spPr>
            <a:xfrm>
              <a:off x="6455973" y="3606336"/>
              <a:ext cx="336018" cy="336018"/>
            </a:xfrm>
            <a:custGeom>
              <a:avLst/>
              <a:gdLst/>
              <a:ahLst/>
              <a:cxnLst/>
              <a:rect l="l" t="t" r="r" b="b"/>
              <a:pathLst>
                <a:path w="9450" h="9450" extrusionOk="0">
                  <a:moveTo>
                    <a:pt x="4738" y="1"/>
                  </a:moveTo>
                  <a:cubicBezTo>
                    <a:pt x="2131" y="1"/>
                    <a:pt x="1" y="2131"/>
                    <a:pt x="1" y="4738"/>
                  </a:cubicBezTo>
                  <a:cubicBezTo>
                    <a:pt x="1" y="7344"/>
                    <a:pt x="2131" y="9449"/>
                    <a:pt x="4738" y="9449"/>
                  </a:cubicBezTo>
                  <a:cubicBezTo>
                    <a:pt x="7344" y="9449"/>
                    <a:pt x="9450" y="7344"/>
                    <a:pt x="9450" y="4738"/>
                  </a:cubicBezTo>
                  <a:cubicBezTo>
                    <a:pt x="9450" y="2131"/>
                    <a:pt x="7344" y="1"/>
                    <a:pt x="47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4" name="Google Shape;2754;p54"/>
            <p:cNvSpPr/>
            <p:nvPr/>
          </p:nvSpPr>
          <p:spPr>
            <a:xfrm>
              <a:off x="6455973" y="3606336"/>
              <a:ext cx="336018" cy="336018"/>
            </a:xfrm>
            <a:custGeom>
              <a:avLst/>
              <a:gdLst/>
              <a:ahLst/>
              <a:cxnLst/>
              <a:rect l="l" t="t" r="r" b="b"/>
              <a:pathLst>
                <a:path w="9450" h="9450" fill="none" extrusionOk="0">
                  <a:moveTo>
                    <a:pt x="9450" y="4738"/>
                  </a:moveTo>
                  <a:cubicBezTo>
                    <a:pt x="9450" y="7344"/>
                    <a:pt x="7344" y="9449"/>
                    <a:pt x="4738" y="9449"/>
                  </a:cubicBezTo>
                  <a:cubicBezTo>
                    <a:pt x="2131" y="9449"/>
                    <a:pt x="1" y="7344"/>
                    <a:pt x="1" y="4738"/>
                  </a:cubicBezTo>
                  <a:cubicBezTo>
                    <a:pt x="1" y="2131"/>
                    <a:pt x="2131" y="1"/>
                    <a:pt x="4738" y="1"/>
                  </a:cubicBezTo>
                  <a:cubicBezTo>
                    <a:pt x="7344" y="1"/>
                    <a:pt x="9450" y="2131"/>
                    <a:pt x="9450" y="4738"/>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5" name="Google Shape;2755;p54"/>
            <p:cNvSpPr/>
            <p:nvPr/>
          </p:nvSpPr>
          <p:spPr>
            <a:xfrm>
              <a:off x="6402528" y="3552855"/>
              <a:ext cx="443829" cy="443864"/>
            </a:xfrm>
            <a:custGeom>
              <a:avLst/>
              <a:gdLst/>
              <a:ahLst/>
              <a:cxnLst/>
              <a:rect l="l" t="t" r="r" b="b"/>
              <a:pathLst>
                <a:path w="12482" h="12483" fill="none" extrusionOk="0">
                  <a:moveTo>
                    <a:pt x="12481" y="6242"/>
                  </a:moveTo>
                  <a:cubicBezTo>
                    <a:pt x="12481" y="9675"/>
                    <a:pt x="9674" y="12482"/>
                    <a:pt x="6241" y="12482"/>
                  </a:cubicBezTo>
                  <a:cubicBezTo>
                    <a:pt x="2782" y="12482"/>
                    <a:pt x="0" y="9675"/>
                    <a:pt x="0" y="6242"/>
                  </a:cubicBezTo>
                  <a:cubicBezTo>
                    <a:pt x="0" y="2783"/>
                    <a:pt x="2782" y="1"/>
                    <a:pt x="6241" y="1"/>
                  </a:cubicBezTo>
                  <a:cubicBezTo>
                    <a:pt x="9674" y="1"/>
                    <a:pt x="12481" y="2783"/>
                    <a:pt x="12481" y="6242"/>
                  </a:cubicBezTo>
                  <a:close/>
                </a:path>
              </a:pathLst>
            </a:custGeom>
            <a:noFill/>
            <a:ln w="1065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6" name="Google Shape;2756;p54"/>
            <p:cNvSpPr/>
            <p:nvPr/>
          </p:nvSpPr>
          <p:spPr>
            <a:xfrm>
              <a:off x="6542451" y="3692779"/>
              <a:ext cx="163102" cy="163138"/>
            </a:xfrm>
            <a:custGeom>
              <a:avLst/>
              <a:gdLst/>
              <a:ahLst/>
              <a:cxnLst/>
              <a:rect l="l" t="t" r="r" b="b"/>
              <a:pathLst>
                <a:path w="4587" h="4588" extrusionOk="0">
                  <a:moveTo>
                    <a:pt x="2306" y="1"/>
                  </a:moveTo>
                  <a:cubicBezTo>
                    <a:pt x="1028" y="1"/>
                    <a:pt x="0" y="1028"/>
                    <a:pt x="0" y="2307"/>
                  </a:cubicBezTo>
                  <a:cubicBezTo>
                    <a:pt x="0" y="3560"/>
                    <a:pt x="1028" y="4587"/>
                    <a:pt x="2306" y="4587"/>
                  </a:cubicBezTo>
                  <a:cubicBezTo>
                    <a:pt x="3559" y="4587"/>
                    <a:pt x="4586" y="3560"/>
                    <a:pt x="4586" y="2307"/>
                  </a:cubicBezTo>
                  <a:cubicBezTo>
                    <a:pt x="4586" y="1028"/>
                    <a:pt x="3559" y="1"/>
                    <a:pt x="23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7" name="Google Shape;2757;p54"/>
            <p:cNvSpPr/>
            <p:nvPr/>
          </p:nvSpPr>
          <p:spPr>
            <a:xfrm>
              <a:off x="6542451" y="3692779"/>
              <a:ext cx="163102" cy="163138"/>
            </a:xfrm>
            <a:custGeom>
              <a:avLst/>
              <a:gdLst/>
              <a:ahLst/>
              <a:cxnLst/>
              <a:rect l="l" t="t" r="r" b="b"/>
              <a:pathLst>
                <a:path w="4587" h="4588" fill="none" extrusionOk="0">
                  <a:moveTo>
                    <a:pt x="4586" y="2307"/>
                  </a:moveTo>
                  <a:cubicBezTo>
                    <a:pt x="4586" y="3560"/>
                    <a:pt x="3559" y="4587"/>
                    <a:pt x="2306" y="4587"/>
                  </a:cubicBezTo>
                  <a:cubicBezTo>
                    <a:pt x="1028" y="4587"/>
                    <a:pt x="0" y="3560"/>
                    <a:pt x="0" y="2307"/>
                  </a:cubicBezTo>
                  <a:cubicBezTo>
                    <a:pt x="0" y="1028"/>
                    <a:pt x="1028" y="1"/>
                    <a:pt x="2306" y="1"/>
                  </a:cubicBezTo>
                  <a:cubicBezTo>
                    <a:pt x="3559" y="1"/>
                    <a:pt x="4586" y="1028"/>
                    <a:pt x="4586" y="2307"/>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8" name="Google Shape;2758;p54"/>
            <p:cNvSpPr/>
            <p:nvPr/>
          </p:nvSpPr>
          <p:spPr>
            <a:xfrm>
              <a:off x="6575414" y="3725778"/>
              <a:ext cx="97179" cy="97143"/>
            </a:xfrm>
            <a:custGeom>
              <a:avLst/>
              <a:gdLst/>
              <a:ahLst/>
              <a:cxnLst/>
              <a:rect l="l" t="t" r="r" b="b"/>
              <a:pathLst>
                <a:path w="2733" h="2732" extrusionOk="0">
                  <a:moveTo>
                    <a:pt x="1379" y="0"/>
                  </a:moveTo>
                  <a:cubicBezTo>
                    <a:pt x="627" y="0"/>
                    <a:pt x="0" y="627"/>
                    <a:pt x="0" y="1379"/>
                  </a:cubicBezTo>
                  <a:cubicBezTo>
                    <a:pt x="0" y="2130"/>
                    <a:pt x="627" y="2732"/>
                    <a:pt x="1379" y="2732"/>
                  </a:cubicBezTo>
                  <a:cubicBezTo>
                    <a:pt x="2131" y="2732"/>
                    <a:pt x="2732" y="2130"/>
                    <a:pt x="2732" y="1379"/>
                  </a:cubicBezTo>
                  <a:cubicBezTo>
                    <a:pt x="2732" y="627"/>
                    <a:pt x="2131" y="0"/>
                    <a:pt x="1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9" name="Google Shape;2759;p54"/>
            <p:cNvSpPr/>
            <p:nvPr/>
          </p:nvSpPr>
          <p:spPr>
            <a:xfrm>
              <a:off x="6575414" y="3725778"/>
              <a:ext cx="97179" cy="97143"/>
            </a:xfrm>
            <a:custGeom>
              <a:avLst/>
              <a:gdLst/>
              <a:ahLst/>
              <a:cxnLst/>
              <a:rect l="l" t="t" r="r" b="b"/>
              <a:pathLst>
                <a:path w="2733" h="2732" fill="none" extrusionOk="0">
                  <a:moveTo>
                    <a:pt x="2732" y="1379"/>
                  </a:moveTo>
                  <a:cubicBezTo>
                    <a:pt x="2732" y="2130"/>
                    <a:pt x="2131" y="2732"/>
                    <a:pt x="1379" y="2732"/>
                  </a:cubicBezTo>
                  <a:cubicBezTo>
                    <a:pt x="627" y="2732"/>
                    <a:pt x="0" y="2130"/>
                    <a:pt x="0" y="1379"/>
                  </a:cubicBezTo>
                  <a:cubicBezTo>
                    <a:pt x="0" y="627"/>
                    <a:pt x="627" y="0"/>
                    <a:pt x="1379" y="0"/>
                  </a:cubicBezTo>
                  <a:cubicBezTo>
                    <a:pt x="2131" y="0"/>
                    <a:pt x="2732" y="627"/>
                    <a:pt x="2732" y="1379"/>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0" name="Google Shape;2760;p54"/>
            <p:cNvSpPr/>
            <p:nvPr/>
          </p:nvSpPr>
          <p:spPr>
            <a:xfrm>
              <a:off x="6217160" y="3307785"/>
              <a:ext cx="412645" cy="301243"/>
            </a:xfrm>
            <a:custGeom>
              <a:avLst/>
              <a:gdLst/>
              <a:ahLst/>
              <a:cxnLst/>
              <a:rect l="l" t="t" r="r" b="b"/>
              <a:pathLst>
                <a:path w="11605" h="8472" fill="none" extrusionOk="0">
                  <a:moveTo>
                    <a:pt x="0" y="1"/>
                  </a:moveTo>
                  <a:lnTo>
                    <a:pt x="11604" y="8472"/>
                  </a:ln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1" name="Google Shape;2761;p54"/>
            <p:cNvSpPr/>
            <p:nvPr/>
          </p:nvSpPr>
          <p:spPr>
            <a:xfrm>
              <a:off x="4621889" y="3338970"/>
              <a:ext cx="848438" cy="579303"/>
            </a:xfrm>
            <a:custGeom>
              <a:avLst/>
              <a:gdLst/>
              <a:ahLst/>
              <a:cxnLst/>
              <a:rect l="l" t="t" r="r" b="b"/>
              <a:pathLst>
                <a:path w="23861" h="16292" extrusionOk="0">
                  <a:moveTo>
                    <a:pt x="1" y="1"/>
                  </a:moveTo>
                  <a:lnTo>
                    <a:pt x="1" y="16292"/>
                  </a:lnTo>
                  <a:lnTo>
                    <a:pt x="23860" y="16292"/>
                  </a:lnTo>
                  <a:lnTo>
                    <a:pt x="23860" y="1"/>
                  </a:lnTo>
                  <a:close/>
                </a:path>
              </a:pathLst>
            </a:custGeom>
            <a:solidFill>
              <a:srgbClr val="FFFFFF"/>
            </a:solidFill>
            <a:ln w="10650" cap="rnd" cmpd="sng">
              <a:solidFill>
                <a:schemeClr val="accent4"/>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2" name="Google Shape;2762;p54"/>
            <p:cNvSpPr/>
            <p:nvPr/>
          </p:nvSpPr>
          <p:spPr>
            <a:xfrm>
              <a:off x="4665555" y="3382636"/>
              <a:ext cx="761997" cy="492863"/>
            </a:xfrm>
            <a:custGeom>
              <a:avLst/>
              <a:gdLst/>
              <a:ahLst/>
              <a:cxnLst/>
              <a:rect l="l" t="t" r="r" b="b"/>
              <a:pathLst>
                <a:path w="21430" h="13861" extrusionOk="0">
                  <a:moveTo>
                    <a:pt x="1" y="1"/>
                  </a:moveTo>
                  <a:lnTo>
                    <a:pt x="1" y="13861"/>
                  </a:lnTo>
                  <a:lnTo>
                    <a:pt x="21429" y="13861"/>
                  </a:lnTo>
                  <a:lnTo>
                    <a:pt x="21429" y="1"/>
                  </a:lnTo>
                  <a:close/>
                </a:path>
              </a:pathLst>
            </a:custGeom>
            <a:solidFill>
              <a:srgbClr val="FFFFFF"/>
            </a:solidFill>
            <a:ln w="10650" cap="rnd" cmpd="sng">
              <a:solidFill>
                <a:schemeClr val="accent4"/>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3" name="Google Shape;2763;p54"/>
            <p:cNvSpPr/>
            <p:nvPr/>
          </p:nvSpPr>
          <p:spPr>
            <a:xfrm>
              <a:off x="4719035" y="3417412"/>
              <a:ext cx="346686" cy="386794"/>
            </a:xfrm>
            <a:custGeom>
              <a:avLst/>
              <a:gdLst/>
              <a:ahLst/>
              <a:cxnLst/>
              <a:rect l="l" t="t" r="r" b="b"/>
              <a:pathLst>
                <a:path w="9750" h="10878" fill="none" extrusionOk="0">
                  <a:moveTo>
                    <a:pt x="8923" y="8522"/>
                  </a:moveTo>
                  <a:cubicBezTo>
                    <a:pt x="8923" y="8522"/>
                    <a:pt x="9199" y="8948"/>
                    <a:pt x="8697" y="9173"/>
                  </a:cubicBezTo>
                  <a:cubicBezTo>
                    <a:pt x="8597" y="9274"/>
                    <a:pt x="8547" y="9449"/>
                    <a:pt x="8622" y="9599"/>
                  </a:cubicBezTo>
                  <a:cubicBezTo>
                    <a:pt x="8672" y="9650"/>
                    <a:pt x="8672" y="9725"/>
                    <a:pt x="8672" y="9800"/>
                  </a:cubicBezTo>
                  <a:lnTo>
                    <a:pt x="8672" y="9800"/>
                  </a:lnTo>
                  <a:cubicBezTo>
                    <a:pt x="8672" y="10051"/>
                    <a:pt x="8397" y="10201"/>
                    <a:pt x="8171" y="10101"/>
                  </a:cubicBezTo>
                  <a:lnTo>
                    <a:pt x="6717" y="9324"/>
                  </a:lnTo>
                  <a:lnTo>
                    <a:pt x="6793" y="10878"/>
                  </a:lnTo>
                  <a:lnTo>
                    <a:pt x="2657" y="10828"/>
                  </a:lnTo>
                  <a:lnTo>
                    <a:pt x="2607" y="7870"/>
                  </a:lnTo>
                  <a:cubicBezTo>
                    <a:pt x="2607" y="7870"/>
                    <a:pt x="2181" y="7444"/>
                    <a:pt x="1730" y="6968"/>
                  </a:cubicBezTo>
                  <a:cubicBezTo>
                    <a:pt x="1" y="5163"/>
                    <a:pt x="452" y="2206"/>
                    <a:pt x="2657" y="1028"/>
                  </a:cubicBezTo>
                  <a:cubicBezTo>
                    <a:pt x="2757" y="978"/>
                    <a:pt x="2808" y="953"/>
                    <a:pt x="2808" y="953"/>
                  </a:cubicBezTo>
                  <a:cubicBezTo>
                    <a:pt x="5414" y="0"/>
                    <a:pt x="8873" y="376"/>
                    <a:pt x="8873" y="5063"/>
                  </a:cubicBezTo>
                  <a:lnTo>
                    <a:pt x="8747" y="5539"/>
                  </a:lnTo>
                  <a:lnTo>
                    <a:pt x="9750" y="7569"/>
                  </a:lnTo>
                  <a:lnTo>
                    <a:pt x="8873" y="7845"/>
                  </a:lnTo>
                  <a:cubicBezTo>
                    <a:pt x="8873" y="7845"/>
                    <a:pt x="9299" y="8171"/>
                    <a:pt x="8923" y="8522"/>
                  </a:cubicBezTo>
                  <a:close/>
                </a:path>
              </a:pathLst>
            </a:custGeom>
            <a:noFill/>
            <a:ln w="10650" cap="flat" cmpd="sng">
              <a:solidFill>
                <a:schemeClr val="accent4"/>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4" name="Google Shape;2764;p54"/>
            <p:cNvSpPr/>
            <p:nvPr/>
          </p:nvSpPr>
          <p:spPr>
            <a:xfrm>
              <a:off x="4572000" y="3918257"/>
              <a:ext cx="951803" cy="58848"/>
            </a:xfrm>
            <a:custGeom>
              <a:avLst/>
              <a:gdLst/>
              <a:ahLst/>
              <a:cxnLst/>
              <a:rect l="l" t="t" r="r" b="b"/>
              <a:pathLst>
                <a:path w="26768" h="1655" extrusionOk="0">
                  <a:moveTo>
                    <a:pt x="0" y="1"/>
                  </a:moveTo>
                  <a:lnTo>
                    <a:pt x="0" y="1655"/>
                  </a:lnTo>
                  <a:lnTo>
                    <a:pt x="26767" y="1655"/>
                  </a:lnTo>
                  <a:lnTo>
                    <a:pt x="26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5" name="Google Shape;2765;p54"/>
            <p:cNvSpPr/>
            <p:nvPr/>
          </p:nvSpPr>
          <p:spPr>
            <a:xfrm>
              <a:off x="5174436" y="3523448"/>
              <a:ext cx="35700" cy="244244"/>
            </a:xfrm>
            <a:custGeom>
              <a:avLst/>
              <a:gdLst/>
              <a:ahLst/>
              <a:cxnLst/>
              <a:rect l="l" t="t" r="r" b="b"/>
              <a:pathLst>
                <a:path w="1004" h="6869" extrusionOk="0">
                  <a:moveTo>
                    <a:pt x="1" y="1"/>
                  </a:moveTo>
                  <a:lnTo>
                    <a:pt x="1" y="6868"/>
                  </a:lnTo>
                  <a:lnTo>
                    <a:pt x="1003" y="6868"/>
                  </a:lnTo>
                  <a:lnTo>
                    <a:pt x="1003" y="1"/>
                  </a:ln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6" name="Google Shape;2766;p54"/>
            <p:cNvSpPr/>
            <p:nvPr/>
          </p:nvSpPr>
          <p:spPr>
            <a:xfrm>
              <a:off x="5174436" y="3610816"/>
              <a:ext cx="35700" cy="156880"/>
            </a:xfrm>
            <a:custGeom>
              <a:avLst/>
              <a:gdLst/>
              <a:ahLst/>
              <a:cxnLst/>
              <a:rect l="l" t="t" r="r" b="b"/>
              <a:pathLst>
                <a:path w="1004" h="4412" extrusionOk="0">
                  <a:moveTo>
                    <a:pt x="1" y="0"/>
                  </a:moveTo>
                  <a:lnTo>
                    <a:pt x="1" y="4411"/>
                  </a:lnTo>
                  <a:lnTo>
                    <a:pt x="1003" y="4411"/>
                  </a:lnTo>
                  <a:lnTo>
                    <a:pt x="10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7" name="Google Shape;2767;p54"/>
            <p:cNvSpPr/>
            <p:nvPr/>
          </p:nvSpPr>
          <p:spPr>
            <a:xfrm>
              <a:off x="5239508" y="3523448"/>
              <a:ext cx="36553" cy="244244"/>
            </a:xfrm>
            <a:custGeom>
              <a:avLst/>
              <a:gdLst/>
              <a:ahLst/>
              <a:cxnLst/>
              <a:rect l="l" t="t" r="r" b="b"/>
              <a:pathLst>
                <a:path w="1028" h="6869" extrusionOk="0">
                  <a:moveTo>
                    <a:pt x="0" y="1"/>
                  </a:moveTo>
                  <a:lnTo>
                    <a:pt x="0" y="6868"/>
                  </a:lnTo>
                  <a:lnTo>
                    <a:pt x="1028" y="6868"/>
                  </a:lnTo>
                  <a:lnTo>
                    <a:pt x="1028" y="1"/>
                  </a:ln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8" name="Google Shape;2768;p54"/>
            <p:cNvSpPr/>
            <p:nvPr/>
          </p:nvSpPr>
          <p:spPr>
            <a:xfrm>
              <a:off x="5239508" y="3553780"/>
              <a:ext cx="36553" cy="213914"/>
            </a:xfrm>
            <a:custGeom>
              <a:avLst/>
              <a:gdLst/>
              <a:ahLst/>
              <a:cxnLst/>
              <a:rect l="l" t="t" r="r" b="b"/>
              <a:pathLst>
                <a:path w="1028" h="6016" extrusionOk="0">
                  <a:moveTo>
                    <a:pt x="0" y="0"/>
                  </a:moveTo>
                  <a:lnTo>
                    <a:pt x="0" y="6015"/>
                  </a:lnTo>
                  <a:lnTo>
                    <a:pt x="1028" y="6015"/>
                  </a:lnTo>
                  <a:lnTo>
                    <a:pt x="10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9" name="Google Shape;2769;p54"/>
            <p:cNvSpPr/>
            <p:nvPr/>
          </p:nvSpPr>
          <p:spPr>
            <a:xfrm>
              <a:off x="5305434" y="3523448"/>
              <a:ext cx="35700" cy="244244"/>
            </a:xfrm>
            <a:custGeom>
              <a:avLst/>
              <a:gdLst/>
              <a:ahLst/>
              <a:cxnLst/>
              <a:rect l="l" t="t" r="r" b="b"/>
              <a:pathLst>
                <a:path w="1004" h="6869" extrusionOk="0">
                  <a:moveTo>
                    <a:pt x="1" y="1"/>
                  </a:moveTo>
                  <a:lnTo>
                    <a:pt x="1" y="6868"/>
                  </a:lnTo>
                  <a:lnTo>
                    <a:pt x="1003" y="6868"/>
                  </a:lnTo>
                  <a:lnTo>
                    <a:pt x="1003" y="1"/>
                  </a:ln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0" name="Google Shape;2770;p54"/>
            <p:cNvSpPr/>
            <p:nvPr/>
          </p:nvSpPr>
          <p:spPr>
            <a:xfrm>
              <a:off x="5305434" y="3678520"/>
              <a:ext cx="35700" cy="89178"/>
            </a:xfrm>
            <a:custGeom>
              <a:avLst/>
              <a:gdLst/>
              <a:ahLst/>
              <a:cxnLst/>
              <a:rect l="l" t="t" r="r" b="b"/>
              <a:pathLst>
                <a:path w="1004" h="2508" extrusionOk="0">
                  <a:moveTo>
                    <a:pt x="1" y="1"/>
                  </a:moveTo>
                  <a:lnTo>
                    <a:pt x="1" y="2507"/>
                  </a:lnTo>
                  <a:lnTo>
                    <a:pt x="1003" y="2507"/>
                  </a:lnTo>
                  <a:lnTo>
                    <a:pt x="10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1" name="Google Shape;2771;p54"/>
            <p:cNvSpPr/>
            <p:nvPr/>
          </p:nvSpPr>
          <p:spPr>
            <a:xfrm>
              <a:off x="4755590" y="3448597"/>
              <a:ext cx="137252" cy="137288"/>
            </a:xfrm>
            <a:custGeom>
              <a:avLst/>
              <a:gdLst/>
              <a:ahLst/>
              <a:cxnLst/>
              <a:rect l="l" t="t" r="r" b="b"/>
              <a:pathLst>
                <a:path w="3860" h="3861" extrusionOk="0">
                  <a:moveTo>
                    <a:pt x="1930" y="1"/>
                  </a:moveTo>
                  <a:cubicBezTo>
                    <a:pt x="877" y="1"/>
                    <a:pt x="0" y="878"/>
                    <a:pt x="0" y="1930"/>
                  </a:cubicBezTo>
                  <a:cubicBezTo>
                    <a:pt x="0" y="2983"/>
                    <a:pt x="877" y="3860"/>
                    <a:pt x="1930" y="3860"/>
                  </a:cubicBezTo>
                  <a:cubicBezTo>
                    <a:pt x="3008" y="3860"/>
                    <a:pt x="3860" y="2983"/>
                    <a:pt x="3860" y="1930"/>
                  </a:cubicBezTo>
                  <a:cubicBezTo>
                    <a:pt x="3860" y="878"/>
                    <a:pt x="3008" y="1"/>
                    <a:pt x="19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2" name="Google Shape;2772;p54"/>
            <p:cNvSpPr/>
            <p:nvPr/>
          </p:nvSpPr>
          <p:spPr>
            <a:xfrm>
              <a:off x="4800145" y="3493152"/>
              <a:ext cx="48145" cy="48180"/>
            </a:xfrm>
            <a:custGeom>
              <a:avLst/>
              <a:gdLst/>
              <a:ahLst/>
              <a:cxnLst/>
              <a:rect l="l" t="t" r="r" b="b"/>
              <a:pathLst>
                <a:path w="1354" h="1355" extrusionOk="0">
                  <a:moveTo>
                    <a:pt x="677" y="1"/>
                  </a:moveTo>
                  <a:cubicBezTo>
                    <a:pt x="301" y="1"/>
                    <a:pt x="0" y="302"/>
                    <a:pt x="0" y="677"/>
                  </a:cubicBezTo>
                  <a:cubicBezTo>
                    <a:pt x="0" y="1053"/>
                    <a:pt x="301" y="1354"/>
                    <a:pt x="677" y="1354"/>
                  </a:cubicBezTo>
                  <a:cubicBezTo>
                    <a:pt x="1053" y="1354"/>
                    <a:pt x="1354" y="1053"/>
                    <a:pt x="1354" y="677"/>
                  </a:cubicBezTo>
                  <a:cubicBezTo>
                    <a:pt x="1354" y="302"/>
                    <a:pt x="1053" y="1"/>
                    <a:pt x="677" y="1"/>
                  </a:cubicBez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3" name="Google Shape;2773;p54"/>
            <p:cNvSpPr/>
            <p:nvPr/>
          </p:nvSpPr>
          <p:spPr>
            <a:xfrm>
              <a:off x="4877663" y="3605447"/>
              <a:ext cx="53514" cy="52625"/>
            </a:xfrm>
            <a:custGeom>
              <a:avLst/>
              <a:gdLst/>
              <a:ahLst/>
              <a:cxnLst/>
              <a:rect l="l" t="t" r="r" b="b"/>
              <a:pathLst>
                <a:path w="1505" h="1480" extrusionOk="0">
                  <a:moveTo>
                    <a:pt x="753" y="1"/>
                  </a:moveTo>
                  <a:cubicBezTo>
                    <a:pt x="352" y="1"/>
                    <a:pt x="1" y="326"/>
                    <a:pt x="1" y="753"/>
                  </a:cubicBezTo>
                  <a:cubicBezTo>
                    <a:pt x="1" y="1154"/>
                    <a:pt x="352" y="1479"/>
                    <a:pt x="753" y="1479"/>
                  </a:cubicBezTo>
                  <a:cubicBezTo>
                    <a:pt x="1179" y="1479"/>
                    <a:pt x="1504" y="1154"/>
                    <a:pt x="1504" y="753"/>
                  </a:cubicBezTo>
                  <a:cubicBezTo>
                    <a:pt x="1504" y="326"/>
                    <a:pt x="1179" y="1"/>
                    <a:pt x="7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4" name="Google Shape;2774;p54"/>
            <p:cNvSpPr/>
            <p:nvPr/>
          </p:nvSpPr>
          <p:spPr>
            <a:xfrm>
              <a:off x="4895478" y="3622373"/>
              <a:ext cx="18774" cy="18774"/>
            </a:xfrm>
            <a:custGeom>
              <a:avLst/>
              <a:gdLst/>
              <a:ahLst/>
              <a:cxnLst/>
              <a:rect l="l" t="t" r="r" b="b"/>
              <a:pathLst>
                <a:path w="528" h="528" extrusionOk="0">
                  <a:moveTo>
                    <a:pt x="252" y="1"/>
                  </a:moveTo>
                  <a:cubicBezTo>
                    <a:pt x="101" y="1"/>
                    <a:pt x="1" y="126"/>
                    <a:pt x="1" y="277"/>
                  </a:cubicBezTo>
                  <a:cubicBezTo>
                    <a:pt x="1" y="402"/>
                    <a:pt x="101" y="527"/>
                    <a:pt x="252" y="527"/>
                  </a:cubicBezTo>
                  <a:cubicBezTo>
                    <a:pt x="402" y="527"/>
                    <a:pt x="527" y="402"/>
                    <a:pt x="527" y="277"/>
                  </a:cubicBezTo>
                  <a:cubicBezTo>
                    <a:pt x="527" y="126"/>
                    <a:pt x="402" y="1"/>
                    <a:pt x="252" y="1"/>
                  </a:cubicBez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5" name="Google Shape;2775;p54"/>
            <p:cNvSpPr/>
            <p:nvPr/>
          </p:nvSpPr>
          <p:spPr>
            <a:xfrm>
              <a:off x="4913328" y="3491374"/>
              <a:ext cx="99845" cy="99845"/>
            </a:xfrm>
            <a:custGeom>
              <a:avLst/>
              <a:gdLst/>
              <a:ahLst/>
              <a:cxnLst/>
              <a:rect l="l" t="t" r="r" b="b"/>
              <a:pathLst>
                <a:path w="2808" h="2808" extrusionOk="0">
                  <a:moveTo>
                    <a:pt x="1404" y="1"/>
                  </a:moveTo>
                  <a:cubicBezTo>
                    <a:pt x="627" y="1"/>
                    <a:pt x="0" y="627"/>
                    <a:pt x="0" y="1404"/>
                  </a:cubicBezTo>
                  <a:cubicBezTo>
                    <a:pt x="0" y="2181"/>
                    <a:pt x="627" y="2808"/>
                    <a:pt x="1404" y="2808"/>
                  </a:cubicBezTo>
                  <a:cubicBezTo>
                    <a:pt x="2181" y="2808"/>
                    <a:pt x="2807" y="2181"/>
                    <a:pt x="2807" y="1404"/>
                  </a:cubicBezTo>
                  <a:cubicBezTo>
                    <a:pt x="2807" y="627"/>
                    <a:pt x="2181" y="1"/>
                    <a:pt x="1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6" name="Google Shape;2776;p54"/>
            <p:cNvSpPr/>
            <p:nvPr/>
          </p:nvSpPr>
          <p:spPr>
            <a:xfrm>
              <a:off x="4947180" y="3525262"/>
              <a:ext cx="32108" cy="32108"/>
            </a:xfrm>
            <a:custGeom>
              <a:avLst/>
              <a:gdLst/>
              <a:ahLst/>
              <a:cxnLst/>
              <a:rect l="l" t="t" r="r" b="b"/>
              <a:pathLst>
                <a:path w="903" h="903" extrusionOk="0">
                  <a:moveTo>
                    <a:pt x="452" y="0"/>
                  </a:moveTo>
                  <a:cubicBezTo>
                    <a:pt x="201" y="0"/>
                    <a:pt x="1" y="201"/>
                    <a:pt x="1" y="451"/>
                  </a:cubicBezTo>
                  <a:cubicBezTo>
                    <a:pt x="1" y="702"/>
                    <a:pt x="201" y="902"/>
                    <a:pt x="452" y="902"/>
                  </a:cubicBezTo>
                  <a:cubicBezTo>
                    <a:pt x="702" y="902"/>
                    <a:pt x="903" y="702"/>
                    <a:pt x="903" y="451"/>
                  </a:cubicBezTo>
                  <a:cubicBezTo>
                    <a:pt x="903" y="201"/>
                    <a:pt x="702" y="0"/>
                    <a:pt x="452" y="0"/>
                  </a:cubicBez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7" name="Google Shape;2777;p54"/>
            <p:cNvSpPr/>
            <p:nvPr/>
          </p:nvSpPr>
          <p:spPr>
            <a:xfrm>
              <a:off x="5324174" y="3928071"/>
              <a:ext cx="33886" cy="33886"/>
            </a:xfrm>
            <a:custGeom>
              <a:avLst/>
              <a:gdLst/>
              <a:ahLst/>
              <a:cxnLst/>
              <a:rect l="l" t="t" r="r" b="b"/>
              <a:pathLst>
                <a:path w="953" h="953" extrusionOk="0">
                  <a:moveTo>
                    <a:pt x="476" y="0"/>
                  </a:moveTo>
                  <a:cubicBezTo>
                    <a:pt x="226" y="0"/>
                    <a:pt x="0" y="226"/>
                    <a:pt x="0" y="477"/>
                  </a:cubicBezTo>
                  <a:cubicBezTo>
                    <a:pt x="0" y="727"/>
                    <a:pt x="226" y="953"/>
                    <a:pt x="476" y="953"/>
                  </a:cubicBezTo>
                  <a:cubicBezTo>
                    <a:pt x="727" y="953"/>
                    <a:pt x="953" y="727"/>
                    <a:pt x="953" y="477"/>
                  </a:cubicBezTo>
                  <a:cubicBezTo>
                    <a:pt x="953" y="226"/>
                    <a:pt x="727" y="0"/>
                    <a:pt x="4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778" name="Google Shape;2778;p54"/>
            <p:cNvGrpSpPr/>
            <p:nvPr/>
          </p:nvGrpSpPr>
          <p:grpSpPr>
            <a:xfrm>
              <a:off x="5080881" y="1902361"/>
              <a:ext cx="492837" cy="598021"/>
              <a:chOff x="5080881" y="1902361"/>
              <a:chExt cx="492837" cy="598021"/>
            </a:xfrm>
          </p:grpSpPr>
          <p:sp>
            <p:nvSpPr>
              <p:cNvPr id="2779" name="Google Shape;2779;p54"/>
              <p:cNvSpPr/>
              <p:nvPr/>
            </p:nvSpPr>
            <p:spPr>
              <a:xfrm>
                <a:off x="5376730" y="1902361"/>
                <a:ext cx="196989" cy="170249"/>
              </a:xfrm>
              <a:custGeom>
                <a:avLst/>
                <a:gdLst/>
                <a:ahLst/>
                <a:cxnLst/>
                <a:rect l="l" t="t" r="r" b="b"/>
                <a:pathLst>
                  <a:path w="5540" h="4788" extrusionOk="0">
                    <a:moveTo>
                      <a:pt x="1379" y="1"/>
                    </a:moveTo>
                    <a:lnTo>
                      <a:pt x="1" y="2407"/>
                    </a:lnTo>
                    <a:lnTo>
                      <a:pt x="1379" y="4788"/>
                    </a:lnTo>
                    <a:lnTo>
                      <a:pt x="4161" y="4788"/>
                    </a:lnTo>
                    <a:lnTo>
                      <a:pt x="5540" y="2407"/>
                    </a:lnTo>
                    <a:lnTo>
                      <a:pt x="4161" y="1"/>
                    </a:lnTo>
                    <a:close/>
                  </a:path>
                </a:pathLst>
              </a:custGeom>
              <a:solidFill>
                <a:schemeClr val="accent4"/>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0" name="Google Shape;2780;p54"/>
              <p:cNvSpPr/>
              <p:nvPr/>
            </p:nvSpPr>
            <p:spPr>
              <a:xfrm>
                <a:off x="5376730" y="1902361"/>
                <a:ext cx="196989" cy="170249"/>
              </a:xfrm>
              <a:custGeom>
                <a:avLst/>
                <a:gdLst/>
                <a:ahLst/>
                <a:cxnLst/>
                <a:rect l="l" t="t" r="r" b="b"/>
                <a:pathLst>
                  <a:path w="5540" h="4788" fill="none" extrusionOk="0">
                    <a:moveTo>
                      <a:pt x="1379" y="1"/>
                    </a:moveTo>
                    <a:lnTo>
                      <a:pt x="4161" y="1"/>
                    </a:lnTo>
                    <a:lnTo>
                      <a:pt x="5540" y="2407"/>
                    </a:lnTo>
                    <a:lnTo>
                      <a:pt x="4161" y="4788"/>
                    </a:lnTo>
                    <a:lnTo>
                      <a:pt x="1379" y="4788"/>
                    </a:lnTo>
                    <a:lnTo>
                      <a:pt x="1" y="2407"/>
                    </a:lnTo>
                    <a:close/>
                  </a:path>
                </a:pathLst>
              </a:custGeom>
              <a:solidFill>
                <a:schemeClr val="accent6"/>
              </a:solid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1" name="Google Shape;2781;p54"/>
              <p:cNvSpPr/>
              <p:nvPr/>
            </p:nvSpPr>
            <p:spPr>
              <a:xfrm>
                <a:off x="5227027" y="1987916"/>
                <a:ext cx="197877" cy="170249"/>
              </a:xfrm>
              <a:custGeom>
                <a:avLst/>
                <a:gdLst/>
                <a:ahLst/>
                <a:cxnLst/>
                <a:rect l="l" t="t" r="r" b="b"/>
                <a:pathLst>
                  <a:path w="5565" h="4788" fill="none" extrusionOk="0">
                    <a:moveTo>
                      <a:pt x="1404" y="1"/>
                    </a:moveTo>
                    <a:lnTo>
                      <a:pt x="4186" y="1"/>
                    </a:lnTo>
                    <a:lnTo>
                      <a:pt x="5564" y="2382"/>
                    </a:lnTo>
                    <a:lnTo>
                      <a:pt x="4186" y="4788"/>
                    </a:lnTo>
                    <a:lnTo>
                      <a:pt x="1404" y="4788"/>
                    </a:lnTo>
                    <a:lnTo>
                      <a:pt x="0" y="2382"/>
                    </a:lnTo>
                    <a:close/>
                  </a:path>
                </a:pathLst>
              </a:custGeom>
              <a:solidFill>
                <a:schemeClr val="accent6"/>
              </a:solid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2" name="Google Shape;2782;p54"/>
              <p:cNvSpPr/>
              <p:nvPr/>
            </p:nvSpPr>
            <p:spPr>
              <a:xfrm>
                <a:off x="5227027" y="2158135"/>
                <a:ext cx="197877" cy="171138"/>
              </a:xfrm>
              <a:custGeom>
                <a:avLst/>
                <a:gdLst/>
                <a:ahLst/>
                <a:cxnLst/>
                <a:rect l="l" t="t" r="r" b="b"/>
                <a:pathLst>
                  <a:path w="5565" h="4813" fill="none" extrusionOk="0">
                    <a:moveTo>
                      <a:pt x="1404" y="1"/>
                    </a:moveTo>
                    <a:lnTo>
                      <a:pt x="4186" y="1"/>
                    </a:lnTo>
                    <a:lnTo>
                      <a:pt x="5564" y="2407"/>
                    </a:lnTo>
                    <a:lnTo>
                      <a:pt x="4186" y="4813"/>
                    </a:lnTo>
                    <a:lnTo>
                      <a:pt x="1404" y="4813"/>
                    </a:lnTo>
                    <a:lnTo>
                      <a:pt x="0" y="2407"/>
                    </a:lnTo>
                    <a:close/>
                  </a:path>
                </a:pathLst>
              </a:custGeom>
              <a:solidFill>
                <a:schemeClr val="accent6"/>
              </a:solid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3" name="Google Shape;2783;p54"/>
              <p:cNvSpPr/>
              <p:nvPr/>
            </p:nvSpPr>
            <p:spPr>
              <a:xfrm>
                <a:off x="5227027" y="2329244"/>
                <a:ext cx="197877" cy="171138"/>
              </a:xfrm>
              <a:custGeom>
                <a:avLst/>
                <a:gdLst/>
                <a:ahLst/>
                <a:cxnLst/>
                <a:rect l="l" t="t" r="r" b="b"/>
                <a:pathLst>
                  <a:path w="5565" h="4813" fill="none" extrusionOk="0">
                    <a:moveTo>
                      <a:pt x="1404" y="1"/>
                    </a:moveTo>
                    <a:lnTo>
                      <a:pt x="4186" y="1"/>
                    </a:lnTo>
                    <a:lnTo>
                      <a:pt x="5564" y="2407"/>
                    </a:lnTo>
                    <a:lnTo>
                      <a:pt x="4186" y="4813"/>
                    </a:lnTo>
                    <a:lnTo>
                      <a:pt x="1404" y="4813"/>
                    </a:lnTo>
                    <a:lnTo>
                      <a:pt x="0" y="2407"/>
                    </a:lnTo>
                    <a:close/>
                  </a:path>
                </a:pathLst>
              </a:custGeom>
              <a:solidFill>
                <a:schemeClr val="accent6"/>
              </a:solid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4" name="Google Shape;2784;p54"/>
              <p:cNvSpPr/>
              <p:nvPr/>
            </p:nvSpPr>
            <p:spPr>
              <a:xfrm>
                <a:off x="5080881" y="2072581"/>
                <a:ext cx="197842" cy="171138"/>
              </a:xfrm>
              <a:custGeom>
                <a:avLst/>
                <a:gdLst/>
                <a:ahLst/>
                <a:cxnLst/>
                <a:rect l="l" t="t" r="r" b="b"/>
                <a:pathLst>
                  <a:path w="5564" h="4813" fill="none" extrusionOk="0">
                    <a:moveTo>
                      <a:pt x="1404" y="1"/>
                    </a:moveTo>
                    <a:lnTo>
                      <a:pt x="4160" y="1"/>
                    </a:lnTo>
                    <a:lnTo>
                      <a:pt x="5564" y="2407"/>
                    </a:lnTo>
                    <a:lnTo>
                      <a:pt x="4160" y="4813"/>
                    </a:lnTo>
                    <a:lnTo>
                      <a:pt x="1404" y="4813"/>
                    </a:lnTo>
                    <a:lnTo>
                      <a:pt x="0" y="2407"/>
                    </a:lnTo>
                    <a:close/>
                  </a:path>
                </a:pathLst>
              </a:custGeom>
              <a:solidFill>
                <a:schemeClr val="accent6"/>
              </a:solid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85" name="Google Shape;2785;p54"/>
            <p:cNvGrpSpPr/>
            <p:nvPr/>
          </p:nvGrpSpPr>
          <p:grpSpPr>
            <a:xfrm>
              <a:off x="4649320" y="4129369"/>
              <a:ext cx="873399" cy="81142"/>
              <a:chOff x="4649320" y="4129369"/>
              <a:chExt cx="873399" cy="81142"/>
            </a:xfrm>
          </p:grpSpPr>
          <p:sp>
            <p:nvSpPr>
              <p:cNvPr id="2786" name="Google Shape;2786;p54"/>
              <p:cNvSpPr/>
              <p:nvPr/>
            </p:nvSpPr>
            <p:spPr>
              <a:xfrm>
                <a:off x="4649320" y="4129369"/>
                <a:ext cx="28553" cy="81142"/>
              </a:xfrm>
              <a:custGeom>
                <a:avLst/>
                <a:gdLst/>
                <a:ahLst/>
                <a:cxnLst/>
                <a:rect l="l" t="t" r="r" b="b"/>
                <a:pathLst>
                  <a:path w="803" h="2282" extrusionOk="0">
                    <a:moveTo>
                      <a:pt x="1" y="1"/>
                    </a:moveTo>
                    <a:lnTo>
                      <a:pt x="1" y="2281"/>
                    </a:lnTo>
                    <a:lnTo>
                      <a:pt x="803" y="2281"/>
                    </a:lnTo>
                    <a:lnTo>
                      <a:pt x="8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7" name="Google Shape;2787;p54"/>
              <p:cNvSpPr/>
              <p:nvPr/>
            </p:nvSpPr>
            <p:spPr>
              <a:xfrm>
                <a:off x="4702799" y="4129369"/>
                <a:ext cx="28553" cy="81142"/>
              </a:xfrm>
              <a:custGeom>
                <a:avLst/>
                <a:gdLst/>
                <a:ahLst/>
                <a:cxnLst/>
                <a:rect l="l" t="t" r="r" b="b"/>
                <a:pathLst>
                  <a:path w="803" h="2282" extrusionOk="0">
                    <a:moveTo>
                      <a:pt x="0" y="1"/>
                    </a:moveTo>
                    <a:lnTo>
                      <a:pt x="0" y="2281"/>
                    </a:lnTo>
                    <a:lnTo>
                      <a:pt x="802" y="2281"/>
                    </a:lnTo>
                    <a:lnTo>
                      <a:pt x="8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8" name="Google Shape;2788;p54"/>
              <p:cNvSpPr/>
              <p:nvPr/>
            </p:nvSpPr>
            <p:spPr>
              <a:xfrm>
                <a:off x="4755388" y="4129369"/>
                <a:ext cx="28553" cy="81142"/>
              </a:xfrm>
              <a:custGeom>
                <a:avLst/>
                <a:gdLst/>
                <a:ahLst/>
                <a:cxnLst/>
                <a:rect l="l" t="t" r="r" b="b"/>
                <a:pathLst>
                  <a:path w="803" h="2282" extrusionOk="0">
                    <a:moveTo>
                      <a:pt x="0" y="1"/>
                    </a:moveTo>
                    <a:lnTo>
                      <a:pt x="0" y="2281"/>
                    </a:lnTo>
                    <a:lnTo>
                      <a:pt x="802" y="2281"/>
                    </a:lnTo>
                    <a:lnTo>
                      <a:pt x="8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9" name="Google Shape;2789;p54"/>
              <p:cNvSpPr/>
              <p:nvPr/>
            </p:nvSpPr>
            <p:spPr>
              <a:xfrm>
                <a:off x="4807942" y="4129369"/>
                <a:ext cx="28553" cy="81142"/>
              </a:xfrm>
              <a:custGeom>
                <a:avLst/>
                <a:gdLst/>
                <a:ahLst/>
                <a:cxnLst/>
                <a:rect l="l" t="t" r="r" b="b"/>
                <a:pathLst>
                  <a:path w="803" h="2282" extrusionOk="0">
                    <a:moveTo>
                      <a:pt x="1" y="1"/>
                    </a:moveTo>
                    <a:lnTo>
                      <a:pt x="1" y="2281"/>
                    </a:lnTo>
                    <a:lnTo>
                      <a:pt x="803" y="2281"/>
                    </a:lnTo>
                    <a:lnTo>
                      <a:pt x="8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0" name="Google Shape;2790;p54"/>
              <p:cNvSpPr/>
              <p:nvPr/>
            </p:nvSpPr>
            <p:spPr>
              <a:xfrm>
                <a:off x="4860532" y="4129369"/>
                <a:ext cx="28553" cy="81142"/>
              </a:xfrm>
              <a:custGeom>
                <a:avLst/>
                <a:gdLst/>
                <a:ahLst/>
                <a:cxnLst/>
                <a:rect l="l" t="t" r="r" b="b"/>
                <a:pathLst>
                  <a:path w="803" h="2282" extrusionOk="0">
                    <a:moveTo>
                      <a:pt x="1" y="1"/>
                    </a:moveTo>
                    <a:lnTo>
                      <a:pt x="1" y="2281"/>
                    </a:lnTo>
                    <a:lnTo>
                      <a:pt x="803" y="2281"/>
                    </a:lnTo>
                    <a:lnTo>
                      <a:pt x="8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1" name="Google Shape;2791;p54"/>
              <p:cNvSpPr/>
              <p:nvPr/>
            </p:nvSpPr>
            <p:spPr>
              <a:xfrm>
                <a:off x="4913121" y="4129369"/>
                <a:ext cx="29442" cy="81142"/>
              </a:xfrm>
              <a:custGeom>
                <a:avLst/>
                <a:gdLst/>
                <a:ahLst/>
                <a:cxnLst/>
                <a:rect l="l" t="t" r="r" b="b"/>
                <a:pathLst>
                  <a:path w="828" h="2282" extrusionOk="0">
                    <a:moveTo>
                      <a:pt x="0" y="1"/>
                    </a:moveTo>
                    <a:lnTo>
                      <a:pt x="0" y="2281"/>
                    </a:lnTo>
                    <a:lnTo>
                      <a:pt x="827" y="2281"/>
                    </a:lnTo>
                    <a:lnTo>
                      <a:pt x="8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2" name="Google Shape;2792;p54"/>
              <p:cNvSpPr/>
              <p:nvPr/>
            </p:nvSpPr>
            <p:spPr>
              <a:xfrm>
                <a:off x="4966564" y="4129369"/>
                <a:ext cx="28553" cy="81142"/>
              </a:xfrm>
              <a:custGeom>
                <a:avLst/>
                <a:gdLst/>
                <a:ahLst/>
                <a:cxnLst/>
                <a:rect l="l" t="t" r="r" b="b"/>
                <a:pathLst>
                  <a:path w="803" h="2282" extrusionOk="0">
                    <a:moveTo>
                      <a:pt x="1" y="1"/>
                    </a:moveTo>
                    <a:lnTo>
                      <a:pt x="1" y="2281"/>
                    </a:lnTo>
                    <a:lnTo>
                      <a:pt x="803" y="2281"/>
                    </a:lnTo>
                    <a:lnTo>
                      <a:pt x="8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3" name="Google Shape;2793;p54"/>
              <p:cNvSpPr/>
              <p:nvPr/>
            </p:nvSpPr>
            <p:spPr>
              <a:xfrm>
                <a:off x="5019154" y="4129369"/>
                <a:ext cx="28553" cy="81142"/>
              </a:xfrm>
              <a:custGeom>
                <a:avLst/>
                <a:gdLst/>
                <a:ahLst/>
                <a:cxnLst/>
                <a:rect l="l" t="t" r="r" b="b"/>
                <a:pathLst>
                  <a:path w="803" h="2282" extrusionOk="0">
                    <a:moveTo>
                      <a:pt x="1" y="1"/>
                    </a:moveTo>
                    <a:lnTo>
                      <a:pt x="1" y="2281"/>
                    </a:lnTo>
                    <a:lnTo>
                      <a:pt x="803" y="2281"/>
                    </a:lnTo>
                    <a:lnTo>
                      <a:pt x="8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4" name="Google Shape;2794;p54"/>
              <p:cNvSpPr/>
              <p:nvPr/>
            </p:nvSpPr>
            <p:spPr>
              <a:xfrm>
                <a:off x="5071743" y="4129369"/>
                <a:ext cx="28553" cy="81142"/>
              </a:xfrm>
              <a:custGeom>
                <a:avLst/>
                <a:gdLst/>
                <a:ahLst/>
                <a:cxnLst/>
                <a:rect l="l" t="t" r="r" b="b"/>
                <a:pathLst>
                  <a:path w="803" h="2282" extrusionOk="0">
                    <a:moveTo>
                      <a:pt x="0" y="1"/>
                    </a:moveTo>
                    <a:lnTo>
                      <a:pt x="0" y="2281"/>
                    </a:lnTo>
                    <a:lnTo>
                      <a:pt x="802" y="2281"/>
                    </a:lnTo>
                    <a:lnTo>
                      <a:pt x="8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5" name="Google Shape;2795;p54"/>
              <p:cNvSpPr/>
              <p:nvPr/>
            </p:nvSpPr>
            <p:spPr>
              <a:xfrm>
                <a:off x="5124333" y="4129369"/>
                <a:ext cx="28553" cy="81142"/>
              </a:xfrm>
              <a:custGeom>
                <a:avLst/>
                <a:gdLst/>
                <a:ahLst/>
                <a:cxnLst/>
                <a:rect l="l" t="t" r="r" b="b"/>
                <a:pathLst>
                  <a:path w="803" h="2282" extrusionOk="0">
                    <a:moveTo>
                      <a:pt x="0" y="1"/>
                    </a:moveTo>
                    <a:lnTo>
                      <a:pt x="0" y="2281"/>
                    </a:lnTo>
                    <a:lnTo>
                      <a:pt x="802" y="2281"/>
                    </a:lnTo>
                    <a:lnTo>
                      <a:pt x="8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6" name="Google Shape;2796;p54"/>
              <p:cNvSpPr/>
              <p:nvPr/>
            </p:nvSpPr>
            <p:spPr>
              <a:xfrm>
                <a:off x="5177776" y="4129369"/>
                <a:ext cx="28553" cy="81142"/>
              </a:xfrm>
              <a:custGeom>
                <a:avLst/>
                <a:gdLst/>
                <a:ahLst/>
                <a:cxnLst/>
                <a:rect l="l" t="t" r="r" b="b"/>
                <a:pathLst>
                  <a:path w="803" h="2282" extrusionOk="0">
                    <a:moveTo>
                      <a:pt x="1" y="1"/>
                    </a:moveTo>
                    <a:lnTo>
                      <a:pt x="1" y="2281"/>
                    </a:lnTo>
                    <a:lnTo>
                      <a:pt x="803" y="2281"/>
                    </a:lnTo>
                    <a:lnTo>
                      <a:pt x="8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7" name="Google Shape;2797;p54"/>
              <p:cNvSpPr/>
              <p:nvPr/>
            </p:nvSpPr>
            <p:spPr>
              <a:xfrm>
                <a:off x="5230365" y="4129369"/>
                <a:ext cx="28553" cy="81142"/>
              </a:xfrm>
              <a:custGeom>
                <a:avLst/>
                <a:gdLst/>
                <a:ahLst/>
                <a:cxnLst/>
                <a:rect l="l" t="t" r="r" b="b"/>
                <a:pathLst>
                  <a:path w="803" h="2282" extrusionOk="0">
                    <a:moveTo>
                      <a:pt x="1" y="1"/>
                    </a:moveTo>
                    <a:lnTo>
                      <a:pt x="1" y="2281"/>
                    </a:lnTo>
                    <a:lnTo>
                      <a:pt x="803" y="2281"/>
                    </a:lnTo>
                    <a:lnTo>
                      <a:pt x="8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8" name="Google Shape;2798;p54"/>
              <p:cNvSpPr/>
              <p:nvPr/>
            </p:nvSpPr>
            <p:spPr>
              <a:xfrm>
                <a:off x="5282955" y="4129369"/>
                <a:ext cx="28553" cy="81142"/>
              </a:xfrm>
              <a:custGeom>
                <a:avLst/>
                <a:gdLst/>
                <a:ahLst/>
                <a:cxnLst/>
                <a:rect l="l" t="t" r="r" b="b"/>
                <a:pathLst>
                  <a:path w="803" h="2282" extrusionOk="0">
                    <a:moveTo>
                      <a:pt x="0" y="1"/>
                    </a:moveTo>
                    <a:lnTo>
                      <a:pt x="0" y="2281"/>
                    </a:lnTo>
                    <a:lnTo>
                      <a:pt x="802" y="2281"/>
                    </a:lnTo>
                    <a:lnTo>
                      <a:pt x="8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9" name="Google Shape;2799;p54"/>
              <p:cNvSpPr/>
              <p:nvPr/>
            </p:nvSpPr>
            <p:spPr>
              <a:xfrm>
                <a:off x="5335509" y="4129369"/>
                <a:ext cx="28553" cy="81142"/>
              </a:xfrm>
              <a:custGeom>
                <a:avLst/>
                <a:gdLst/>
                <a:ahLst/>
                <a:cxnLst/>
                <a:rect l="l" t="t" r="r" b="b"/>
                <a:pathLst>
                  <a:path w="803" h="2282" extrusionOk="0">
                    <a:moveTo>
                      <a:pt x="1" y="1"/>
                    </a:moveTo>
                    <a:lnTo>
                      <a:pt x="1" y="2281"/>
                    </a:lnTo>
                    <a:lnTo>
                      <a:pt x="803" y="2281"/>
                    </a:lnTo>
                    <a:lnTo>
                      <a:pt x="8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0" name="Google Shape;2800;p54"/>
              <p:cNvSpPr/>
              <p:nvPr/>
            </p:nvSpPr>
            <p:spPr>
              <a:xfrm>
                <a:off x="5388987" y="4129369"/>
                <a:ext cx="28553" cy="81142"/>
              </a:xfrm>
              <a:custGeom>
                <a:avLst/>
                <a:gdLst/>
                <a:ahLst/>
                <a:cxnLst/>
                <a:rect l="l" t="t" r="r" b="b"/>
                <a:pathLst>
                  <a:path w="803" h="2282" extrusionOk="0">
                    <a:moveTo>
                      <a:pt x="1" y="1"/>
                    </a:moveTo>
                    <a:lnTo>
                      <a:pt x="1" y="2281"/>
                    </a:lnTo>
                    <a:lnTo>
                      <a:pt x="803" y="2281"/>
                    </a:lnTo>
                    <a:lnTo>
                      <a:pt x="8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1" name="Google Shape;2801;p54"/>
              <p:cNvSpPr/>
              <p:nvPr/>
            </p:nvSpPr>
            <p:spPr>
              <a:xfrm>
                <a:off x="5441577" y="4129369"/>
                <a:ext cx="28553" cy="81142"/>
              </a:xfrm>
              <a:custGeom>
                <a:avLst/>
                <a:gdLst/>
                <a:ahLst/>
                <a:cxnLst/>
                <a:rect l="l" t="t" r="r" b="b"/>
                <a:pathLst>
                  <a:path w="803" h="2282" extrusionOk="0">
                    <a:moveTo>
                      <a:pt x="0" y="1"/>
                    </a:moveTo>
                    <a:lnTo>
                      <a:pt x="0" y="2281"/>
                    </a:lnTo>
                    <a:lnTo>
                      <a:pt x="802" y="2281"/>
                    </a:lnTo>
                    <a:lnTo>
                      <a:pt x="8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2" name="Google Shape;2802;p54"/>
              <p:cNvSpPr/>
              <p:nvPr/>
            </p:nvSpPr>
            <p:spPr>
              <a:xfrm>
                <a:off x="5494167" y="4129369"/>
                <a:ext cx="28553" cy="81142"/>
              </a:xfrm>
              <a:custGeom>
                <a:avLst/>
                <a:gdLst/>
                <a:ahLst/>
                <a:cxnLst/>
                <a:rect l="l" t="t" r="r" b="b"/>
                <a:pathLst>
                  <a:path w="803" h="2282" extrusionOk="0">
                    <a:moveTo>
                      <a:pt x="0" y="1"/>
                    </a:moveTo>
                    <a:lnTo>
                      <a:pt x="0" y="2281"/>
                    </a:lnTo>
                    <a:lnTo>
                      <a:pt x="802" y="2281"/>
                    </a:lnTo>
                    <a:lnTo>
                      <a:pt x="8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03" name="Google Shape;2803;p54"/>
            <p:cNvGrpSpPr/>
            <p:nvPr/>
          </p:nvGrpSpPr>
          <p:grpSpPr>
            <a:xfrm>
              <a:off x="4649320" y="4239882"/>
              <a:ext cx="873399" cy="82031"/>
              <a:chOff x="4020825" y="2247525"/>
              <a:chExt cx="614075" cy="57675"/>
            </a:xfrm>
          </p:grpSpPr>
          <p:sp>
            <p:nvSpPr>
              <p:cNvPr id="2804" name="Google Shape;2804;p54"/>
              <p:cNvSpPr/>
              <p:nvPr/>
            </p:nvSpPr>
            <p:spPr>
              <a:xfrm>
                <a:off x="4020825" y="2247525"/>
                <a:ext cx="20075" cy="57675"/>
              </a:xfrm>
              <a:custGeom>
                <a:avLst/>
                <a:gdLst/>
                <a:ahLst/>
                <a:cxnLst/>
                <a:rect l="l" t="t" r="r" b="b"/>
                <a:pathLst>
                  <a:path w="803" h="2307" extrusionOk="0">
                    <a:moveTo>
                      <a:pt x="1" y="0"/>
                    </a:moveTo>
                    <a:lnTo>
                      <a:pt x="1" y="2306"/>
                    </a:lnTo>
                    <a:lnTo>
                      <a:pt x="803" y="2306"/>
                    </a:lnTo>
                    <a:lnTo>
                      <a:pt x="8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5" name="Google Shape;2805;p54"/>
              <p:cNvSpPr/>
              <p:nvPr/>
            </p:nvSpPr>
            <p:spPr>
              <a:xfrm>
                <a:off x="4058425" y="2247525"/>
                <a:ext cx="20075" cy="57675"/>
              </a:xfrm>
              <a:custGeom>
                <a:avLst/>
                <a:gdLst/>
                <a:ahLst/>
                <a:cxnLst/>
                <a:rect l="l" t="t" r="r" b="b"/>
                <a:pathLst>
                  <a:path w="803" h="2307" extrusionOk="0">
                    <a:moveTo>
                      <a:pt x="0" y="0"/>
                    </a:moveTo>
                    <a:lnTo>
                      <a:pt x="0" y="2306"/>
                    </a:lnTo>
                    <a:lnTo>
                      <a:pt x="802" y="2306"/>
                    </a:lnTo>
                    <a:lnTo>
                      <a:pt x="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6" name="Google Shape;2806;p54"/>
              <p:cNvSpPr/>
              <p:nvPr/>
            </p:nvSpPr>
            <p:spPr>
              <a:xfrm>
                <a:off x="4095400" y="2247525"/>
                <a:ext cx="20075" cy="57675"/>
              </a:xfrm>
              <a:custGeom>
                <a:avLst/>
                <a:gdLst/>
                <a:ahLst/>
                <a:cxnLst/>
                <a:rect l="l" t="t" r="r" b="b"/>
                <a:pathLst>
                  <a:path w="803" h="2307" extrusionOk="0">
                    <a:moveTo>
                      <a:pt x="0" y="0"/>
                    </a:moveTo>
                    <a:lnTo>
                      <a:pt x="0" y="2306"/>
                    </a:lnTo>
                    <a:lnTo>
                      <a:pt x="802" y="2306"/>
                    </a:lnTo>
                    <a:lnTo>
                      <a:pt x="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7" name="Google Shape;2807;p54"/>
              <p:cNvSpPr/>
              <p:nvPr/>
            </p:nvSpPr>
            <p:spPr>
              <a:xfrm>
                <a:off x="4132350" y="2247525"/>
                <a:ext cx="20075" cy="57675"/>
              </a:xfrm>
              <a:custGeom>
                <a:avLst/>
                <a:gdLst/>
                <a:ahLst/>
                <a:cxnLst/>
                <a:rect l="l" t="t" r="r" b="b"/>
                <a:pathLst>
                  <a:path w="803" h="2307" extrusionOk="0">
                    <a:moveTo>
                      <a:pt x="1" y="0"/>
                    </a:moveTo>
                    <a:lnTo>
                      <a:pt x="1" y="2306"/>
                    </a:lnTo>
                    <a:lnTo>
                      <a:pt x="803" y="2306"/>
                    </a:lnTo>
                    <a:lnTo>
                      <a:pt x="8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8" name="Google Shape;2808;p54"/>
              <p:cNvSpPr/>
              <p:nvPr/>
            </p:nvSpPr>
            <p:spPr>
              <a:xfrm>
                <a:off x="4169325" y="2247525"/>
                <a:ext cx="20075" cy="57675"/>
              </a:xfrm>
              <a:custGeom>
                <a:avLst/>
                <a:gdLst/>
                <a:ahLst/>
                <a:cxnLst/>
                <a:rect l="l" t="t" r="r" b="b"/>
                <a:pathLst>
                  <a:path w="803" h="2307" extrusionOk="0">
                    <a:moveTo>
                      <a:pt x="1" y="0"/>
                    </a:moveTo>
                    <a:lnTo>
                      <a:pt x="1" y="2306"/>
                    </a:lnTo>
                    <a:lnTo>
                      <a:pt x="803" y="2306"/>
                    </a:lnTo>
                    <a:lnTo>
                      <a:pt x="8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9" name="Google Shape;2809;p54"/>
              <p:cNvSpPr/>
              <p:nvPr/>
            </p:nvSpPr>
            <p:spPr>
              <a:xfrm>
                <a:off x="4206300" y="2247525"/>
                <a:ext cx="20700" cy="57675"/>
              </a:xfrm>
              <a:custGeom>
                <a:avLst/>
                <a:gdLst/>
                <a:ahLst/>
                <a:cxnLst/>
                <a:rect l="l" t="t" r="r" b="b"/>
                <a:pathLst>
                  <a:path w="828" h="2307" extrusionOk="0">
                    <a:moveTo>
                      <a:pt x="0" y="0"/>
                    </a:moveTo>
                    <a:lnTo>
                      <a:pt x="0" y="2306"/>
                    </a:lnTo>
                    <a:lnTo>
                      <a:pt x="827" y="2306"/>
                    </a:lnTo>
                    <a:lnTo>
                      <a:pt x="8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0" name="Google Shape;2810;p54"/>
              <p:cNvSpPr/>
              <p:nvPr/>
            </p:nvSpPr>
            <p:spPr>
              <a:xfrm>
                <a:off x="4243875" y="2247525"/>
                <a:ext cx="20075" cy="57675"/>
              </a:xfrm>
              <a:custGeom>
                <a:avLst/>
                <a:gdLst/>
                <a:ahLst/>
                <a:cxnLst/>
                <a:rect l="l" t="t" r="r" b="b"/>
                <a:pathLst>
                  <a:path w="803" h="2307" extrusionOk="0">
                    <a:moveTo>
                      <a:pt x="1" y="0"/>
                    </a:moveTo>
                    <a:lnTo>
                      <a:pt x="1" y="2306"/>
                    </a:lnTo>
                    <a:lnTo>
                      <a:pt x="803" y="2306"/>
                    </a:lnTo>
                    <a:lnTo>
                      <a:pt x="8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1" name="Google Shape;2811;p54"/>
              <p:cNvSpPr/>
              <p:nvPr/>
            </p:nvSpPr>
            <p:spPr>
              <a:xfrm>
                <a:off x="4280850" y="2247525"/>
                <a:ext cx="20075" cy="57675"/>
              </a:xfrm>
              <a:custGeom>
                <a:avLst/>
                <a:gdLst/>
                <a:ahLst/>
                <a:cxnLst/>
                <a:rect l="l" t="t" r="r" b="b"/>
                <a:pathLst>
                  <a:path w="803" h="2307" extrusionOk="0">
                    <a:moveTo>
                      <a:pt x="1" y="0"/>
                    </a:moveTo>
                    <a:lnTo>
                      <a:pt x="1" y="2306"/>
                    </a:lnTo>
                    <a:lnTo>
                      <a:pt x="803" y="2306"/>
                    </a:lnTo>
                    <a:lnTo>
                      <a:pt x="8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2" name="Google Shape;2812;p54"/>
              <p:cNvSpPr/>
              <p:nvPr/>
            </p:nvSpPr>
            <p:spPr>
              <a:xfrm>
                <a:off x="4317825" y="2247525"/>
                <a:ext cx="20075" cy="57675"/>
              </a:xfrm>
              <a:custGeom>
                <a:avLst/>
                <a:gdLst/>
                <a:ahLst/>
                <a:cxnLst/>
                <a:rect l="l" t="t" r="r" b="b"/>
                <a:pathLst>
                  <a:path w="803" h="2307" extrusionOk="0">
                    <a:moveTo>
                      <a:pt x="0" y="0"/>
                    </a:moveTo>
                    <a:lnTo>
                      <a:pt x="0" y="2306"/>
                    </a:lnTo>
                    <a:lnTo>
                      <a:pt x="802" y="2306"/>
                    </a:lnTo>
                    <a:lnTo>
                      <a:pt x="8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3" name="Google Shape;2813;p54"/>
              <p:cNvSpPr/>
              <p:nvPr/>
            </p:nvSpPr>
            <p:spPr>
              <a:xfrm>
                <a:off x="4354800" y="2247525"/>
                <a:ext cx="20075" cy="57675"/>
              </a:xfrm>
              <a:custGeom>
                <a:avLst/>
                <a:gdLst/>
                <a:ahLst/>
                <a:cxnLst/>
                <a:rect l="l" t="t" r="r" b="b"/>
                <a:pathLst>
                  <a:path w="803" h="2307" extrusionOk="0">
                    <a:moveTo>
                      <a:pt x="0" y="0"/>
                    </a:moveTo>
                    <a:lnTo>
                      <a:pt x="0" y="2306"/>
                    </a:lnTo>
                    <a:lnTo>
                      <a:pt x="802" y="2306"/>
                    </a:lnTo>
                    <a:lnTo>
                      <a:pt x="8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4" name="Google Shape;2814;p54"/>
              <p:cNvSpPr/>
              <p:nvPr/>
            </p:nvSpPr>
            <p:spPr>
              <a:xfrm>
                <a:off x="4392375" y="2247525"/>
                <a:ext cx="20075" cy="57675"/>
              </a:xfrm>
              <a:custGeom>
                <a:avLst/>
                <a:gdLst/>
                <a:ahLst/>
                <a:cxnLst/>
                <a:rect l="l" t="t" r="r" b="b"/>
                <a:pathLst>
                  <a:path w="803" h="2307" extrusionOk="0">
                    <a:moveTo>
                      <a:pt x="1" y="0"/>
                    </a:moveTo>
                    <a:lnTo>
                      <a:pt x="1" y="2306"/>
                    </a:lnTo>
                    <a:lnTo>
                      <a:pt x="803" y="2306"/>
                    </a:lnTo>
                    <a:lnTo>
                      <a:pt x="8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5" name="Google Shape;2815;p54"/>
              <p:cNvSpPr/>
              <p:nvPr/>
            </p:nvSpPr>
            <p:spPr>
              <a:xfrm>
                <a:off x="4429350" y="2247525"/>
                <a:ext cx="20075" cy="57675"/>
              </a:xfrm>
              <a:custGeom>
                <a:avLst/>
                <a:gdLst/>
                <a:ahLst/>
                <a:cxnLst/>
                <a:rect l="l" t="t" r="r" b="b"/>
                <a:pathLst>
                  <a:path w="803" h="2307" extrusionOk="0">
                    <a:moveTo>
                      <a:pt x="1" y="0"/>
                    </a:moveTo>
                    <a:lnTo>
                      <a:pt x="1" y="2306"/>
                    </a:lnTo>
                    <a:lnTo>
                      <a:pt x="803" y="2306"/>
                    </a:lnTo>
                    <a:lnTo>
                      <a:pt x="8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6" name="Google Shape;2816;p54"/>
              <p:cNvSpPr/>
              <p:nvPr/>
            </p:nvSpPr>
            <p:spPr>
              <a:xfrm>
                <a:off x="4466325" y="2247525"/>
                <a:ext cx="20075" cy="57675"/>
              </a:xfrm>
              <a:custGeom>
                <a:avLst/>
                <a:gdLst/>
                <a:ahLst/>
                <a:cxnLst/>
                <a:rect l="l" t="t" r="r" b="b"/>
                <a:pathLst>
                  <a:path w="803" h="2307" extrusionOk="0">
                    <a:moveTo>
                      <a:pt x="0" y="0"/>
                    </a:moveTo>
                    <a:lnTo>
                      <a:pt x="0" y="2306"/>
                    </a:lnTo>
                    <a:lnTo>
                      <a:pt x="802" y="2306"/>
                    </a:lnTo>
                    <a:lnTo>
                      <a:pt x="8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7" name="Google Shape;2817;p54"/>
              <p:cNvSpPr/>
              <p:nvPr/>
            </p:nvSpPr>
            <p:spPr>
              <a:xfrm>
                <a:off x="4503275" y="2247525"/>
                <a:ext cx="20075" cy="57675"/>
              </a:xfrm>
              <a:custGeom>
                <a:avLst/>
                <a:gdLst/>
                <a:ahLst/>
                <a:cxnLst/>
                <a:rect l="l" t="t" r="r" b="b"/>
                <a:pathLst>
                  <a:path w="803" h="2307" extrusionOk="0">
                    <a:moveTo>
                      <a:pt x="1" y="0"/>
                    </a:moveTo>
                    <a:lnTo>
                      <a:pt x="1" y="2306"/>
                    </a:lnTo>
                    <a:lnTo>
                      <a:pt x="803" y="2306"/>
                    </a:lnTo>
                    <a:lnTo>
                      <a:pt x="8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8" name="Google Shape;2818;p54"/>
              <p:cNvSpPr/>
              <p:nvPr/>
            </p:nvSpPr>
            <p:spPr>
              <a:xfrm>
                <a:off x="4540875" y="2247525"/>
                <a:ext cx="20075" cy="57675"/>
              </a:xfrm>
              <a:custGeom>
                <a:avLst/>
                <a:gdLst/>
                <a:ahLst/>
                <a:cxnLst/>
                <a:rect l="l" t="t" r="r" b="b"/>
                <a:pathLst>
                  <a:path w="803" h="2307" extrusionOk="0">
                    <a:moveTo>
                      <a:pt x="1" y="0"/>
                    </a:moveTo>
                    <a:lnTo>
                      <a:pt x="1" y="2306"/>
                    </a:lnTo>
                    <a:lnTo>
                      <a:pt x="803" y="2306"/>
                    </a:lnTo>
                    <a:lnTo>
                      <a:pt x="8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9" name="Google Shape;2819;p54"/>
              <p:cNvSpPr/>
              <p:nvPr/>
            </p:nvSpPr>
            <p:spPr>
              <a:xfrm>
                <a:off x="4577850" y="2247525"/>
                <a:ext cx="20075" cy="57675"/>
              </a:xfrm>
              <a:custGeom>
                <a:avLst/>
                <a:gdLst/>
                <a:ahLst/>
                <a:cxnLst/>
                <a:rect l="l" t="t" r="r" b="b"/>
                <a:pathLst>
                  <a:path w="803" h="2307" extrusionOk="0">
                    <a:moveTo>
                      <a:pt x="0" y="0"/>
                    </a:moveTo>
                    <a:lnTo>
                      <a:pt x="0" y="2306"/>
                    </a:lnTo>
                    <a:lnTo>
                      <a:pt x="802" y="2306"/>
                    </a:lnTo>
                    <a:lnTo>
                      <a:pt x="8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0" name="Google Shape;2820;p54"/>
              <p:cNvSpPr/>
              <p:nvPr/>
            </p:nvSpPr>
            <p:spPr>
              <a:xfrm>
                <a:off x="4614825" y="2247525"/>
                <a:ext cx="20075" cy="57675"/>
              </a:xfrm>
              <a:custGeom>
                <a:avLst/>
                <a:gdLst/>
                <a:ahLst/>
                <a:cxnLst/>
                <a:rect l="l" t="t" r="r" b="b"/>
                <a:pathLst>
                  <a:path w="803" h="2307" extrusionOk="0">
                    <a:moveTo>
                      <a:pt x="0" y="0"/>
                    </a:moveTo>
                    <a:lnTo>
                      <a:pt x="0" y="2306"/>
                    </a:lnTo>
                    <a:lnTo>
                      <a:pt x="802" y="2306"/>
                    </a:lnTo>
                    <a:lnTo>
                      <a:pt x="8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821" name="Google Shape;2821;p54"/>
            <p:cNvSpPr/>
            <p:nvPr/>
          </p:nvSpPr>
          <p:spPr>
            <a:xfrm>
              <a:off x="5546060" y="3055567"/>
              <a:ext cx="286096" cy="85587"/>
            </a:xfrm>
            <a:custGeom>
              <a:avLst/>
              <a:gdLst/>
              <a:ahLst/>
              <a:cxnLst/>
              <a:rect l="l" t="t" r="r" b="b"/>
              <a:pathLst>
                <a:path w="8046" h="2407" fill="none" extrusionOk="0">
                  <a:moveTo>
                    <a:pt x="8046" y="1"/>
                  </a:moveTo>
                  <a:cubicBezTo>
                    <a:pt x="3986" y="2407"/>
                    <a:pt x="201" y="1"/>
                    <a:pt x="201" y="1"/>
                  </a:cubicBezTo>
                  <a:lnTo>
                    <a:pt x="1" y="126"/>
                  </a:ln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2" name="Google Shape;2822;p54"/>
            <p:cNvSpPr/>
            <p:nvPr/>
          </p:nvSpPr>
          <p:spPr>
            <a:xfrm>
              <a:off x="6301825" y="3002122"/>
              <a:ext cx="857327" cy="100734"/>
            </a:xfrm>
            <a:custGeom>
              <a:avLst/>
              <a:gdLst/>
              <a:ahLst/>
              <a:cxnLst/>
              <a:rect l="l" t="t" r="r" b="b"/>
              <a:pathLst>
                <a:path w="24111" h="2833" fill="none" extrusionOk="0">
                  <a:moveTo>
                    <a:pt x="0" y="0"/>
                  </a:moveTo>
                  <a:lnTo>
                    <a:pt x="5714" y="2832"/>
                  </a:lnTo>
                  <a:lnTo>
                    <a:pt x="24110" y="2832"/>
                  </a:ln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3" name="Google Shape;2823;p54"/>
            <p:cNvSpPr/>
            <p:nvPr/>
          </p:nvSpPr>
          <p:spPr>
            <a:xfrm>
              <a:off x="6505897" y="2991419"/>
              <a:ext cx="566822" cy="36"/>
            </a:xfrm>
            <a:custGeom>
              <a:avLst/>
              <a:gdLst/>
              <a:ahLst/>
              <a:cxnLst/>
              <a:rect l="l" t="t" r="r" b="b"/>
              <a:pathLst>
                <a:path w="15941" h="1" fill="none" extrusionOk="0">
                  <a:moveTo>
                    <a:pt x="15940" y="0"/>
                  </a:moveTo>
                  <a:lnTo>
                    <a:pt x="0" y="0"/>
                  </a:ln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4" name="Google Shape;2824;p54"/>
            <p:cNvSpPr/>
            <p:nvPr/>
          </p:nvSpPr>
          <p:spPr>
            <a:xfrm>
              <a:off x="6482713" y="2957816"/>
              <a:ext cx="76698" cy="67417"/>
            </a:xfrm>
            <a:custGeom>
              <a:avLst/>
              <a:gdLst/>
              <a:ahLst/>
              <a:cxnLst/>
              <a:rect l="l" t="t" r="r" b="b"/>
              <a:pathLst>
                <a:path w="2157" h="1896" extrusionOk="0">
                  <a:moveTo>
                    <a:pt x="1073" y="1"/>
                  </a:moveTo>
                  <a:cubicBezTo>
                    <a:pt x="722" y="1"/>
                    <a:pt x="389" y="201"/>
                    <a:pt x="226" y="544"/>
                  </a:cubicBezTo>
                  <a:cubicBezTo>
                    <a:pt x="1" y="996"/>
                    <a:pt x="176" y="1572"/>
                    <a:pt x="652" y="1798"/>
                  </a:cubicBezTo>
                  <a:cubicBezTo>
                    <a:pt x="791" y="1863"/>
                    <a:pt x="939" y="1895"/>
                    <a:pt x="1084" y="1895"/>
                  </a:cubicBezTo>
                  <a:cubicBezTo>
                    <a:pt x="1435" y="1895"/>
                    <a:pt x="1771" y="1709"/>
                    <a:pt x="1931" y="1371"/>
                  </a:cubicBezTo>
                  <a:cubicBezTo>
                    <a:pt x="2156" y="895"/>
                    <a:pt x="1956" y="319"/>
                    <a:pt x="1480" y="93"/>
                  </a:cubicBezTo>
                  <a:cubicBezTo>
                    <a:pt x="1347" y="30"/>
                    <a:pt x="1209" y="1"/>
                    <a:pt x="1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5" name="Google Shape;2825;p54"/>
            <p:cNvSpPr/>
            <p:nvPr/>
          </p:nvSpPr>
          <p:spPr>
            <a:xfrm>
              <a:off x="6482713" y="2953086"/>
              <a:ext cx="76698" cy="76698"/>
            </a:xfrm>
            <a:custGeom>
              <a:avLst/>
              <a:gdLst/>
              <a:ahLst/>
              <a:cxnLst/>
              <a:rect l="l" t="t" r="r" b="b"/>
              <a:pathLst>
                <a:path w="2157" h="2157" fill="none" extrusionOk="0">
                  <a:moveTo>
                    <a:pt x="226" y="677"/>
                  </a:moveTo>
                  <a:cubicBezTo>
                    <a:pt x="1" y="1129"/>
                    <a:pt x="176" y="1705"/>
                    <a:pt x="652" y="1931"/>
                  </a:cubicBezTo>
                  <a:cubicBezTo>
                    <a:pt x="1129" y="2156"/>
                    <a:pt x="1705" y="1981"/>
                    <a:pt x="1931" y="1504"/>
                  </a:cubicBezTo>
                  <a:cubicBezTo>
                    <a:pt x="2156" y="1028"/>
                    <a:pt x="1956" y="452"/>
                    <a:pt x="1480" y="226"/>
                  </a:cubicBezTo>
                  <a:cubicBezTo>
                    <a:pt x="1003" y="1"/>
                    <a:pt x="452" y="201"/>
                    <a:pt x="226" y="677"/>
                  </a:cubicBezTo>
                  <a:close/>
                </a:path>
              </a:pathLst>
            </a:custGeom>
            <a:noFill/>
            <a:ln w="10650" cap="flat" cmpd="sng">
              <a:solidFill>
                <a:schemeClr val="accent4"/>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6" name="Google Shape;2826;p54"/>
            <p:cNvSpPr/>
            <p:nvPr/>
          </p:nvSpPr>
          <p:spPr>
            <a:xfrm>
              <a:off x="7037038" y="2957816"/>
              <a:ext cx="76698" cy="67417"/>
            </a:xfrm>
            <a:custGeom>
              <a:avLst/>
              <a:gdLst/>
              <a:ahLst/>
              <a:cxnLst/>
              <a:rect l="l" t="t" r="r" b="b"/>
              <a:pathLst>
                <a:path w="2157" h="1896" extrusionOk="0">
                  <a:moveTo>
                    <a:pt x="1093" y="1"/>
                  </a:moveTo>
                  <a:cubicBezTo>
                    <a:pt x="735" y="1"/>
                    <a:pt x="389" y="201"/>
                    <a:pt x="226" y="544"/>
                  </a:cubicBezTo>
                  <a:cubicBezTo>
                    <a:pt x="1" y="996"/>
                    <a:pt x="201" y="1572"/>
                    <a:pt x="678" y="1798"/>
                  </a:cubicBezTo>
                  <a:cubicBezTo>
                    <a:pt x="809" y="1863"/>
                    <a:pt x="952" y="1895"/>
                    <a:pt x="1093" y="1895"/>
                  </a:cubicBezTo>
                  <a:cubicBezTo>
                    <a:pt x="1435" y="1895"/>
                    <a:pt x="1771" y="1709"/>
                    <a:pt x="1931" y="1371"/>
                  </a:cubicBezTo>
                  <a:cubicBezTo>
                    <a:pt x="2156" y="895"/>
                    <a:pt x="1981" y="319"/>
                    <a:pt x="1505" y="93"/>
                  </a:cubicBezTo>
                  <a:cubicBezTo>
                    <a:pt x="1372" y="30"/>
                    <a:pt x="1232"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7" name="Google Shape;2827;p54"/>
            <p:cNvSpPr/>
            <p:nvPr/>
          </p:nvSpPr>
          <p:spPr>
            <a:xfrm>
              <a:off x="7037038" y="2953086"/>
              <a:ext cx="76698" cy="76698"/>
            </a:xfrm>
            <a:custGeom>
              <a:avLst/>
              <a:gdLst/>
              <a:ahLst/>
              <a:cxnLst/>
              <a:rect l="l" t="t" r="r" b="b"/>
              <a:pathLst>
                <a:path w="2157" h="2157" fill="none" extrusionOk="0">
                  <a:moveTo>
                    <a:pt x="226" y="677"/>
                  </a:moveTo>
                  <a:cubicBezTo>
                    <a:pt x="1" y="1129"/>
                    <a:pt x="201" y="1705"/>
                    <a:pt x="678" y="1931"/>
                  </a:cubicBezTo>
                  <a:cubicBezTo>
                    <a:pt x="1129" y="2156"/>
                    <a:pt x="1705" y="1981"/>
                    <a:pt x="1931" y="1504"/>
                  </a:cubicBezTo>
                  <a:cubicBezTo>
                    <a:pt x="2156" y="1028"/>
                    <a:pt x="1981" y="452"/>
                    <a:pt x="1505" y="226"/>
                  </a:cubicBezTo>
                  <a:cubicBezTo>
                    <a:pt x="1028" y="1"/>
                    <a:pt x="452" y="201"/>
                    <a:pt x="226" y="677"/>
                  </a:cubicBezTo>
                  <a:close/>
                </a:path>
              </a:pathLst>
            </a:custGeom>
            <a:noFill/>
            <a:ln w="10650" cap="flat" cmpd="sng">
              <a:solidFill>
                <a:schemeClr val="accent4"/>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8" name="Google Shape;2828;p54"/>
            <p:cNvSpPr/>
            <p:nvPr/>
          </p:nvSpPr>
          <p:spPr>
            <a:xfrm>
              <a:off x="6324974" y="2871977"/>
              <a:ext cx="906361" cy="52625"/>
            </a:xfrm>
            <a:custGeom>
              <a:avLst/>
              <a:gdLst/>
              <a:ahLst/>
              <a:cxnLst/>
              <a:rect l="l" t="t" r="r" b="b"/>
              <a:pathLst>
                <a:path w="25490" h="1480" fill="none" extrusionOk="0">
                  <a:moveTo>
                    <a:pt x="25490" y="1480"/>
                  </a:moveTo>
                  <a:lnTo>
                    <a:pt x="11805" y="1480"/>
                  </a:lnTo>
                  <a:lnTo>
                    <a:pt x="10327" y="1"/>
                  </a:lnTo>
                  <a:lnTo>
                    <a:pt x="1" y="1"/>
                  </a:ln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9" name="Google Shape;2829;p54"/>
            <p:cNvSpPr/>
            <p:nvPr/>
          </p:nvSpPr>
          <p:spPr>
            <a:xfrm>
              <a:off x="7201924" y="2890716"/>
              <a:ext cx="67773" cy="67773"/>
            </a:xfrm>
            <a:custGeom>
              <a:avLst/>
              <a:gdLst/>
              <a:ahLst/>
              <a:cxnLst/>
              <a:rect l="l" t="t" r="r" b="b"/>
              <a:pathLst>
                <a:path w="1906" h="1906" extrusionOk="0">
                  <a:moveTo>
                    <a:pt x="953" y="0"/>
                  </a:moveTo>
                  <a:cubicBezTo>
                    <a:pt x="427" y="0"/>
                    <a:pt x="0" y="426"/>
                    <a:pt x="0" y="953"/>
                  </a:cubicBezTo>
                  <a:cubicBezTo>
                    <a:pt x="0" y="1479"/>
                    <a:pt x="427" y="1905"/>
                    <a:pt x="953" y="1905"/>
                  </a:cubicBezTo>
                  <a:cubicBezTo>
                    <a:pt x="1479" y="1905"/>
                    <a:pt x="1905" y="1479"/>
                    <a:pt x="1905" y="953"/>
                  </a:cubicBezTo>
                  <a:cubicBezTo>
                    <a:pt x="1905" y="426"/>
                    <a:pt x="1479" y="0"/>
                    <a:pt x="953" y="0"/>
                  </a:cubicBezTo>
                  <a:close/>
                </a:path>
              </a:pathLst>
            </a:custGeom>
            <a:solidFill>
              <a:schemeClr val="accent4"/>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0" name="Google Shape;2830;p54"/>
            <p:cNvSpPr/>
            <p:nvPr/>
          </p:nvSpPr>
          <p:spPr>
            <a:xfrm>
              <a:off x="7125295" y="3068937"/>
              <a:ext cx="67737" cy="67773"/>
            </a:xfrm>
            <a:custGeom>
              <a:avLst/>
              <a:gdLst/>
              <a:ahLst/>
              <a:cxnLst/>
              <a:rect l="l" t="t" r="r" b="b"/>
              <a:pathLst>
                <a:path w="1905" h="1906" extrusionOk="0">
                  <a:moveTo>
                    <a:pt x="952" y="1"/>
                  </a:moveTo>
                  <a:cubicBezTo>
                    <a:pt x="426" y="1"/>
                    <a:pt x="0" y="427"/>
                    <a:pt x="0" y="953"/>
                  </a:cubicBezTo>
                  <a:cubicBezTo>
                    <a:pt x="0" y="1480"/>
                    <a:pt x="426" y="1906"/>
                    <a:pt x="952" y="1906"/>
                  </a:cubicBezTo>
                  <a:cubicBezTo>
                    <a:pt x="1479" y="1906"/>
                    <a:pt x="1905" y="1480"/>
                    <a:pt x="1905" y="953"/>
                  </a:cubicBezTo>
                  <a:cubicBezTo>
                    <a:pt x="1905" y="427"/>
                    <a:pt x="1479" y="1"/>
                    <a:pt x="952" y="1"/>
                  </a:cubicBezTo>
                  <a:close/>
                </a:path>
              </a:pathLst>
            </a:custGeom>
            <a:solidFill>
              <a:schemeClr val="accent4"/>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1" name="Google Shape;2831;p54"/>
            <p:cNvSpPr/>
            <p:nvPr/>
          </p:nvSpPr>
          <p:spPr>
            <a:xfrm>
              <a:off x="7128850" y="3747148"/>
              <a:ext cx="231728" cy="90956"/>
            </a:xfrm>
            <a:custGeom>
              <a:avLst/>
              <a:gdLst/>
              <a:ahLst/>
              <a:cxnLst/>
              <a:rect l="l" t="t" r="r" b="b"/>
              <a:pathLst>
                <a:path w="6517" h="2558" extrusionOk="0">
                  <a:moveTo>
                    <a:pt x="0" y="1"/>
                  </a:moveTo>
                  <a:lnTo>
                    <a:pt x="0" y="1880"/>
                  </a:lnTo>
                  <a:lnTo>
                    <a:pt x="0" y="2006"/>
                  </a:lnTo>
                  <a:cubicBezTo>
                    <a:pt x="0" y="2306"/>
                    <a:pt x="1454" y="2557"/>
                    <a:pt x="3258" y="2557"/>
                  </a:cubicBezTo>
                  <a:cubicBezTo>
                    <a:pt x="5063" y="2557"/>
                    <a:pt x="6517" y="2306"/>
                    <a:pt x="6517" y="2006"/>
                  </a:cubicBezTo>
                  <a:lnTo>
                    <a:pt x="6517" y="1880"/>
                  </a:lnTo>
                  <a:lnTo>
                    <a:pt x="65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2" name="Google Shape;2832;p54"/>
            <p:cNvSpPr/>
            <p:nvPr/>
          </p:nvSpPr>
          <p:spPr>
            <a:xfrm>
              <a:off x="7128850" y="3747148"/>
              <a:ext cx="231728" cy="90956"/>
            </a:xfrm>
            <a:custGeom>
              <a:avLst/>
              <a:gdLst/>
              <a:ahLst/>
              <a:cxnLst/>
              <a:rect l="l" t="t" r="r" b="b"/>
              <a:pathLst>
                <a:path w="6517" h="2558" fill="none" extrusionOk="0">
                  <a:moveTo>
                    <a:pt x="6517" y="1880"/>
                  </a:moveTo>
                  <a:lnTo>
                    <a:pt x="6517" y="2006"/>
                  </a:lnTo>
                  <a:cubicBezTo>
                    <a:pt x="6517" y="2306"/>
                    <a:pt x="5063" y="2557"/>
                    <a:pt x="3258" y="2557"/>
                  </a:cubicBezTo>
                  <a:cubicBezTo>
                    <a:pt x="1454" y="2557"/>
                    <a:pt x="0" y="2306"/>
                    <a:pt x="0" y="2006"/>
                  </a:cubicBezTo>
                  <a:lnTo>
                    <a:pt x="0" y="1880"/>
                  </a:lnTo>
                  <a:lnTo>
                    <a:pt x="0" y="1"/>
                  </a:lnTo>
                  <a:lnTo>
                    <a:pt x="6517" y="1"/>
                  </a:ln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3" name="Google Shape;2833;p54"/>
            <p:cNvSpPr/>
            <p:nvPr/>
          </p:nvSpPr>
          <p:spPr>
            <a:xfrm>
              <a:off x="7127072" y="3721297"/>
              <a:ext cx="235284" cy="50847"/>
            </a:xfrm>
            <a:custGeom>
              <a:avLst/>
              <a:gdLst/>
              <a:ahLst/>
              <a:cxnLst/>
              <a:rect l="l" t="t" r="r" b="b"/>
              <a:pathLst>
                <a:path w="6617" h="1430" extrusionOk="0">
                  <a:moveTo>
                    <a:pt x="3308" y="1"/>
                  </a:moveTo>
                  <a:cubicBezTo>
                    <a:pt x="1479" y="1"/>
                    <a:pt x="0" y="327"/>
                    <a:pt x="0" y="728"/>
                  </a:cubicBezTo>
                  <a:cubicBezTo>
                    <a:pt x="0" y="1104"/>
                    <a:pt x="1479" y="1429"/>
                    <a:pt x="3308" y="1429"/>
                  </a:cubicBezTo>
                  <a:cubicBezTo>
                    <a:pt x="5138" y="1429"/>
                    <a:pt x="6617" y="1104"/>
                    <a:pt x="6617" y="728"/>
                  </a:cubicBezTo>
                  <a:cubicBezTo>
                    <a:pt x="6617" y="327"/>
                    <a:pt x="5138" y="1"/>
                    <a:pt x="3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4" name="Google Shape;2834;p54"/>
            <p:cNvSpPr/>
            <p:nvPr/>
          </p:nvSpPr>
          <p:spPr>
            <a:xfrm>
              <a:off x="7127072" y="3721297"/>
              <a:ext cx="235284" cy="50847"/>
            </a:xfrm>
            <a:custGeom>
              <a:avLst/>
              <a:gdLst/>
              <a:ahLst/>
              <a:cxnLst/>
              <a:rect l="l" t="t" r="r" b="b"/>
              <a:pathLst>
                <a:path w="6617" h="1430" fill="none" extrusionOk="0">
                  <a:moveTo>
                    <a:pt x="6617" y="728"/>
                  </a:moveTo>
                  <a:cubicBezTo>
                    <a:pt x="6617" y="1104"/>
                    <a:pt x="5138" y="1429"/>
                    <a:pt x="3308" y="1429"/>
                  </a:cubicBezTo>
                  <a:cubicBezTo>
                    <a:pt x="1479" y="1429"/>
                    <a:pt x="0" y="1104"/>
                    <a:pt x="0" y="728"/>
                  </a:cubicBezTo>
                  <a:cubicBezTo>
                    <a:pt x="0" y="327"/>
                    <a:pt x="1479" y="1"/>
                    <a:pt x="3308" y="1"/>
                  </a:cubicBezTo>
                  <a:cubicBezTo>
                    <a:pt x="5138" y="1"/>
                    <a:pt x="6617" y="327"/>
                    <a:pt x="6617" y="728"/>
                  </a:cubicBezTo>
                  <a:close/>
                </a:path>
              </a:pathLst>
            </a:custGeom>
            <a:noFill/>
            <a:ln w="12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5" name="Google Shape;2835;p54"/>
            <p:cNvSpPr/>
            <p:nvPr/>
          </p:nvSpPr>
          <p:spPr>
            <a:xfrm>
              <a:off x="7194776" y="3739148"/>
              <a:ext cx="99845" cy="16961"/>
            </a:xfrm>
            <a:custGeom>
              <a:avLst/>
              <a:gdLst/>
              <a:ahLst/>
              <a:cxnLst/>
              <a:rect l="l" t="t" r="r" b="b"/>
              <a:pathLst>
                <a:path w="2808" h="477" extrusionOk="0">
                  <a:moveTo>
                    <a:pt x="1404" y="0"/>
                  </a:moveTo>
                  <a:cubicBezTo>
                    <a:pt x="628" y="0"/>
                    <a:pt x="1" y="100"/>
                    <a:pt x="1" y="226"/>
                  </a:cubicBezTo>
                  <a:cubicBezTo>
                    <a:pt x="1" y="376"/>
                    <a:pt x="628" y="476"/>
                    <a:pt x="1404" y="476"/>
                  </a:cubicBezTo>
                  <a:cubicBezTo>
                    <a:pt x="2181" y="476"/>
                    <a:pt x="2808" y="376"/>
                    <a:pt x="2808" y="226"/>
                  </a:cubicBezTo>
                  <a:cubicBezTo>
                    <a:pt x="2808" y="100"/>
                    <a:pt x="2181" y="0"/>
                    <a:pt x="1404" y="0"/>
                  </a:cubicBezTo>
                  <a:close/>
                </a:path>
              </a:pathLst>
            </a:custGeom>
            <a:solidFill>
              <a:srgbClr val="00A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6" name="Google Shape;2836;p54"/>
            <p:cNvSpPr/>
            <p:nvPr/>
          </p:nvSpPr>
          <p:spPr>
            <a:xfrm>
              <a:off x="7159146" y="3709741"/>
              <a:ext cx="160435" cy="62403"/>
            </a:xfrm>
            <a:custGeom>
              <a:avLst/>
              <a:gdLst/>
              <a:ahLst/>
              <a:cxnLst/>
              <a:rect l="l" t="t" r="r" b="b"/>
              <a:pathLst>
                <a:path w="4512" h="1755" extrusionOk="0">
                  <a:moveTo>
                    <a:pt x="0" y="0"/>
                  </a:moveTo>
                  <a:lnTo>
                    <a:pt x="0" y="1278"/>
                  </a:lnTo>
                  <a:lnTo>
                    <a:pt x="0" y="1378"/>
                  </a:lnTo>
                  <a:cubicBezTo>
                    <a:pt x="0" y="1579"/>
                    <a:pt x="1028" y="1754"/>
                    <a:pt x="2256" y="1754"/>
                  </a:cubicBezTo>
                  <a:cubicBezTo>
                    <a:pt x="3509" y="1754"/>
                    <a:pt x="4512" y="1579"/>
                    <a:pt x="4512" y="1378"/>
                  </a:cubicBezTo>
                  <a:lnTo>
                    <a:pt x="4512" y="1278"/>
                  </a:lnTo>
                  <a:lnTo>
                    <a:pt x="4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7" name="Google Shape;2837;p54"/>
            <p:cNvSpPr/>
            <p:nvPr/>
          </p:nvSpPr>
          <p:spPr>
            <a:xfrm>
              <a:off x="7159146" y="3709741"/>
              <a:ext cx="160435" cy="62403"/>
            </a:xfrm>
            <a:custGeom>
              <a:avLst/>
              <a:gdLst/>
              <a:ahLst/>
              <a:cxnLst/>
              <a:rect l="l" t="t" r="r" b="b"/>
              <a:pathLst>
                <a:path w="4512" h="1755" fill="none" extrusionOk="0">
                  <a:moveTo>
                    <a:pt x="4512" y="1278"/>
                  </a:moveTo>
                  <a:lnTo>
                    <a:pt x="4512" y="1378"/>
                  </a:lnTo>
                  <a:cubicBezTo>
                    <a:pt x="4512" y="1579"/>
                    <a:pt x="3509" y="1754"/>
                    <a:pt x="2256" y="1754"/>
                  </a:cubicBezTo>
                  <a:cubicBezTo>
                    <a:pt x="1028" y="1754"/>
                    <a:pt x="0" y="1579"/>
                    <a:pt x="0" y="1378"/>
                  </a:cubicBezTo>
                  <a:lnTo>
                    <a:pt x="0" y="1278"/>
                  </a:lnTo>
                  <a:lnTo>
                    <a:pt x="0" y="0"/>
                  </a:lnTo>
                  <a:lnTo>
                    <a:pt x="4512" y="0"/>
                  </a:ln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8" name="Google Shape;2838;p54"/>
            <p:cNvSpPr/>
            <p:nvPr/>
          </p:nvSpPr>
          <p:spPr>
            <a:xfrm>
              <a:off x="7123481" y="3628631"/>
              <a:ext cx="231764" cy="90921"/>
            </a:xfrm>
            <a:custGeom>
              <a:avLst/>
              <a:gdLst/>
              <a:ahLst/>
              <a:cxnLst/>
              <a:rect l="l" t="t" r="r" b="b"/>
              <a:pathLst>
                <a:path w="6518" h="2557" extrusionOk="0">
                  <a:moveTo>
                    <a:pt x="1" y="0"/>
                  </a:moveTo>
                  <a:lnTo>
                    <a:pt x="1" y="1880"/>
                  </a:lnTo>
                  <a:lnTo>
                    <a:pt x="1" y="2005"/>
                  </a:lnTo>
                  <a:cubicBezTo>
                    <a:pt x="1" y="2306"/>
                    <a:pt x="1480" y="2557"/>
                    <a:pt x="3259" y="2557"/>
                  </a:cubicBezTo>
                  <a:cubicBezTo>
                    <a:pt x="5064" y="2557"/>
                    <a:pt x="6517" y="2306"/>
                    <a:pt x="6517" y="2005"/>
                  </a:cubicBezTo>
                  <a:lnTo>
                    <a:pt x="6517" y="1880"/>
                  </a:lnTo>
                  <a:lnTo>
                    <a:pt x="65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9" name="Google Shape;2839;p54"/>
            <p:cNvSpPr/>
            <p:nvPr/>
          </p:nvSpPr>
          <p:spPr>
            <a:xfrm>
              <a:off x="7123481" y="3628631"/>
              <a:ext cx="231764" cy="90921"/>
            </a:xfrm>
            <a:custGeom>
              <a:avLst/>
              <a:gdLst/>
              <a:ahLst/>
              <a:cxnLst/>
              <a:rect l="l" t="t" r="r" b="b"/>
              <a:pathLst>
                <a:path w="6518" h="2557" fill="none" extrusionOk="0">
                  <a:moveTo>
                    <a:pt x="6517" y="1880"/>
                  </a:moveTo>
                  <a:lnTo>
                    <a:pt x="6517" y="2005"/>
                  </a:lnTo>
                  <a:cubicBezTo>
                    <a:pt x="6517" y="2306"/>
                    <a:pt x="5064" y="2557"/>
                    <a:pt x="3259" y="2557"/>
                  </a:cubicBezTo>
                  <a:cubicBezTo>
                    <a:pt x="1480" y="2557"/>
                    <a:pt x="1" y="2306"/>
                    <a:pt x="1" y="2005"/>
                  </a:cubicBezTo>
                  <a:lnTo>
                    <a:pt x="1" y="1880"/>
                  </a:lnTo>
                  <a:lnTo>
                    <a:pt x="1" y="0"/>
                  </a:lnTo>
                  <a:lnTo>
                    <a:pt x="6517" y="0"/>
                  </a:ln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0" name="Google Shape;2840;p54"/>
            <p:cNvSpPr/>
            <p:nvPr/>
          </p:nvSpPr>
          <p:spPr>
            <a:xfrm>
              <a:off x="7121703" y="3602780"/>
              <a:ext cx="236208" cy="49034"/>
            </a:xfrm>
            <a:custGeom>
              <a:avLst/>
              <a:gdLst/>
              <a:ahLst/>
              <a:cxnLst/>
              <a:rect l="l" t="t" r="r" b="b"/>
              <a:pathLst>
                <a:path w="6643" h="1379" extrusionOk="0">
                  <a:moveTo>
                    <a:pt x="3309" y="0"/>
                  </a:moveTo>
                  <a:cubicBezTo>
                    <a:pt x="1480" y="0"/>
                    <a:pt x="1" y="301"/>
                    <a:pt x="1" y="677"/>
                  </a:cubicBezTo>
                  <a:cubicBezTo>
                    <a:pt x="1" y="1053"/>
                    <a:pt x="1480" y="1379"/>
                    <a:pt x="3309" y="1379"/>
                  </a:cubicBezTo>
                  <a:cubicBezTo>
                    <a:pt x="5139" y="1379"/>
                    <a:pt x="6642" y="1053"/>
                    <a:pt x="6642" y="677"/>
                  </a:cubicBezTo>
                  <a:cubicBezTo>
                    <a:pt x="6642" y="301"/>
                    <a:pt x="5139" y="0"/>
                    <a:pt x="3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1" name="Google Shape;2841;p54"/>
            <p:cNvSpPr/>
            <p:nvPr/>
          </p:nvSpPr>
          <p:spPr>
            <a:xfrm>
              <a:off x="7121703" y="3602780"/>
              <a:ext cx="236208" cy="49034"/>
            </a:xfrm>
            <a:custGeom>
              <a:avLst/>
              <a:gdLst/>
              <a:ahLst/>
              <a:cxnLst/>
              <a:rect l="l" t="t" r="r" b="b"/>
              <a:pathLst>
                <a:path w="6643" h="1379" fill="none" extrusionOk="0">
                  <a:moveTo>
                    <a:pt x="6642" y="677"/>
                  </a:moveTo>
                  <a:cubicBezTo>
                    <a:pt x="6642" y="1053"/>
                    <a:pt x="5139" y="1379"/>
                    <a:pt x="3309" y="1379"/>
                  </a:cubicBezTo>
                  <a:cubicBezTo>
                    <a:pt x="1480" y="1379"/>
                    <a:pt x="1" y="1053"/>
                    <a:pt x="1" y="677"/>
                  </a:cubicBezTo>
                  <a:cubicBezTo>
                    <a:pt x="1" y="301"/>
                    <a:pt x="1480" y="0"/>
                    <a:pt x="3309" y="0"/>
                  </a:cubicBezTo>
                  <a:cubicBezTo>
                    <a:pt x="5139" y="0"/>
                    <a:pt x="6642" y="301"/>
                    <a:pt x="6642" y="677"/>
                  </a:cubicBezTo>
                  <a:close/>
                </a:path>
              </a:pathLst>
            </a:custGeom>
            <a:noFill/>
            <a:ln w="12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2" name="Google Shape;2842;p54"/>
            <p:cNvSpPr/>
            <p:nvPr/>
          </p:nvSpPr>
          <p:spPr>
            <a:xfrm>
              <a:off x="7189442" y="3628631"/>
              <a:ext cx="100734" cy="16961"/>
            </a:xfrm>
            <a:custGeom>
              <a:avLst/>
              <a:gdLst/>
              <a:ahLst/>
              <a:cxnLst/>
              <a:rect l="l" t="t" r="r" b="b"/>
              <a:pathLst>
                <a:path w="2833" h="477" extrusionOk="0">
                  <a:moveTo>
                    <a:pt x="1404" y="0"/>
                  </a:moveTo>
                  <a:cubicBezTo>
                    <a:pt x="627" y="0"/>
                    <a:pt x="1" y="101"/>
                    <a:pt x="1" y="226"/>
                  </a:cubicBezTo>
                  <a:cubicBezTo>
                    <a:pt x="1" y="351"/>
                    <a:pt x="627" y="476"/>
                    <a:pt x="1404" y="476"/>
                  </a:cubicBezTo>
                  <a:cubicBezTo>
                    <a:pt x="2181" y="476"/>
                    <a:pt x="2833" y="351"/>
                    <a:pt x="2833" y="226"/>
                  </a:cubicBezTo>
                  <a:cubicBezTo>
                    <a:pt x="2833" y="101"/>
                    <a:pt x="2181" y="0"/>
                    <a:pt x="1404" y="0"/>
                  </a:cubicBezTo>
                  <a:close/>
                </a:path>
              </a:pathLst>
            </a:custGeom>
            <a:solidFill>
              <a:srgbClr val="00A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3" name="Google Shape;2843;p54"/>
            <p:cNvSpPr/>
            <p:nvPr/>
          </p:nvSpPr>
          <p:spPr>
            <a:xfrm>
              <a:off x="7159146" y="3591188"/>
              <a:ext cx="160435" cy="62439"/>
            </a:xfrm>
            <a:custGeom>
              <a:avLst/>
              <a:gdLst/>
              <a:ahLst/>
              <a:cxnLst/>
              <a:rect l="l" t="t" r="r" b="b"/>
              <a:pathLst>
                <a:path w="4512" h="1756" extrusionOk="0">
                  <a:moveTo>
                    <a:pt x="0" y="1"/>
                  </a:moveTo>
                  <a:lnTo>
                    <a:pt x="0" y="1279"/>
                  </a:lnTo>
                  <a:lnTo>
                    <a:pt x="0" y="1379"/>
                  </a:lnTo>
                  <a:cubicBezTo>
                    <a:pt x="0" y="1580"/>
                    <a:pt x="1028" y="1755"/>
                    <a:pt x="2256" y="1755"/>
                  </a:cubicBezTo>
                  <a:cubicBezTo>
                    <a:pt x="3509" y="1755"/>
                    <a:pt x="4512" y="1580"/>
                    <a:pt x="4512" y="1379"/>
                  </a:cubicBezTo>
                  <a:lnTo>
                    <a:pt x="4512" y="1279"/>
                  </a:lnTo>
                  <a:lnTo>
                    <a:pt x="45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4" name="Google Shape;2844;p54"/>
            <p:cNvSpPr/>
            <p:nvPr/>
          </p:nvSpPr>
          <p:spPr>
            <a:xfrm>
              <a:off x="7159146" y="3591188"/>
              <a:ext cx="160435" cy="62439"/>
            </a:xfrm>
            <a:custGeom>
              <a:avLst/>
              <a:gdLst/>
              <a:ahLst/>
              <a:cxnLst/>
              <a:rect l="l" t="t" r="r" b="b"/>
              <a:pathLst>
                <a:path w="4512" h="1756" fill="none" extrusionOk="0">
                  <a:moveTo>
                    <a:pt x="4512" y="1279"/>
                  </a:moveTo>
                  <a:lnTo>
                    <a:pt x="4512" y="1379"/>
                  </a:lnTo>
                  <a:cubicBezTo>
                    <a:pt x="4512" y="1580"/>
                    <a:pt x="3509" y="1755"/>
                    <a:pt x="2256" y="1755"/>
                  </a:cubicBezTo>
                  <a:cubicBezTo>
                    <a:pt x="1028" y="1755"/>
                    <a:pt x="0" y="1580"/>
                    <a:pt x="0" y="1379"/>
                  </a:cubicBezTo>
                  <a:lnTo>
                    <a:pt x="0" y="1279"/>
                  </a:lnTo>
                  <a:lnTo>
                    <a:pt x="0" y="1"/>
                  </a:lnTo>
                  <a:lnTo>
                    <a:pt x="4512" y="1"/>
                  </a:ln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5" name="Google Shape;2845;p54"/>
            <p:cNvSpPr/>
            <p:nvPr/>
          </p:nvSpPr>
          <p:spPr>
            <a:xfrm>
              <a:off x="7123481" y="3510078"/>
              <a:ext cx="231764" cy="90067"/>
            </a:xfrm>
            <a:custGeom>
              <a:avLst/>
              <a:gdLst/>
              <a:ahLst/>
              <a:cxnLst/>
              <a:rect l="l" t="t" r="r" b="b"/>
              <a:pathLst>
                <a:path w="6518" h="2533" extrusionOk="0">
                  <a:moveTo>
                    <a:pt x="1" y="1"/>
                  </a:moveTo>
                  <a:lnTo>
                    <a:pt x="1" y="1856"/>
                  </a:lnTo>
                  <a:lnTo>
                    <a:pt x="1" y="2006"/>
                  </a:lnTo>
                  <a:cubicBezTo>
                    <a:pt x="1" y="2307"/>
                    <a:pt x="1480" y="2532"/>
                    <a:pt x="3259" y="2532"/>
                  </a:cubicBezTo>
                  <a:cubicBezTo>
                    <a:pt x="5064" y="2532"/>
                    <a:pt x="6517" y="2307"/>
                    <a:pt x="6517" y="2006"/>
                  </a:cubicBezTo>
                  <a:lnTo>
                    <a:pt x="6517" y="1856"/>
                  </a:lnTo>
                  <a:lnTo>
                    <a:pt x="65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6" name="Google Shape;2846;p54"/>
            <p:cNvSpPr/>
            <p:nvPr/>
          </p:nvSpPr>
          <p:spPr>
            <a:xfrm>
              <a:off x="7123481" y="3510078"/>
              <a:ext cx="231764" cy="90067"/>
            </a:xfrm>
            <a:custGeom>
              <a:avLst/>
              <a:gdLst/>
              <a:ahLst/>
              <a:cxnLst/>
              <a:rect l="l" t="t" r="r" b="b"/>
              <a:pathLst>
                <a:path w="6518" h="2533" fill="none" extrusionOk="0">
                  <a:moveTo>
                    <a:pt x="6517" y="1856"/>
                  </a:moveTo>
                  <a:lnTo>
                    <a:pt x="6517" y="2006"/>
                  </a:lnTo>
                  <a:cubicBezTo>
                    <a:pt x="6517" y="2307"/>
                    <a:pt x="5064" y="2532"/>
                    <a:pt x="3259" y="2532"/>
                  </a:cubicBezTo>
                  <a:cubicBezTo>
                    <a:pt x="1480" y="2532"/>
                    <a:pt x="1" y="2307"/>
                    <a:pt x="1" y="2006"/>
                  </a:cubicBezTo>
                  <a:lnTo>
                    <a:pt x="1" y="1856"/>
                  </a:lnTo>
                  <a:lnTo>
                    <a:pt x="1" y="1"/>
                  </a:lnTo>
                  <a:lnTo>
                    <a:pt x="6517" y="1"/>
                  </a:ln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7" name="Google Shape;2847;p54"/>
            <p:cNvSpPr/>
            <p:nvPr/>
          </p:nvSpPr>
          <p:spPr>
            <a:xfrm>
              <a:off x="7121703" y="3484263"/>
              <a:ext cx="236208" cy="46367"/>
            </a:xfrm>
            <a:custGeom>
              <a:avLst/>
              <a:gdLst/>
              <a:ahLst/>
              <a:cxnLst/>
              <a:rect l="l" t="t" r="r" b="b"/>
              <a:pathLst>
                <a:path w="6643" h="1304" extrusionOk="0">
                  <a:moveTo>
                    <a:pt x="3309" y="0"/>
                  </a:moveTo>
                  <a:cubicBezTo>
                    <a:pt x="1480" y="0"/>
                    <a:pt x="1" y="301"/>
                    <a:pt x="1" y="652"/>
                  </a:cubicBezTo>
                  <a:cubicBezTo>
                    <a:pt x="1" y="1003"/>
                    <a:pt x="1480" y="1303"/>
                    <a:pt x="3309" y="1303"/>
                  </a:cubicBezTo>
                  <a:cubicBezTo>
                    <a:pt x="5139" y="1303"/>
                    <a:pt x="6642" y="1003"/>
                    <a:pt x="6642" y="652"/>
                  </a:cubicBezTo>
                  <a:cubicBezTo>
                    <a:pt x="6642" y="301"/>
                    <a:pt x="5139" y="0"/>
                    <a:pt x="3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8" name="Google Shape;2848;p54"/>
            <p:cNvSpPr/>
            <p:nvPr/>
          </p:nvSpPr>
          <p:spPr>
            <a:xfrm>
              <a:off x="7121703" y="3484263"/>
              <a:ext cx="236208" cy="46367"/>
            </a:xfrm>
            <a:custGeom>
              <a:avLst/>
              <a:gdLst/>
              <a:ahLst/>
              <a:cxnLst/>
              <a:rect l="l" t="t" r="r" b="b"/>
              <a:pathLst>
                <a:path w="6643" h="1304" fill="none" extrusionOk="0">
                  <a:moveTo>
                    <a:pt x="6642" y="652"/>
                  </a:moveTo>
                  <a:cubicBezTo>
                    <a:pt x="6642" y="1003"/>
                    <a:pt x="5139" y="1303"/>
                    <a:pt x="3309" y="1303"/>
                  </a:cubicBezTo>
                  <a:cubicBezTo>
                    <a:pt x="1480" y="1303"/>
                    <a:pt x="1" y="1003"/>
                    <a:pt x="1" y="652"/>
                  </a:cubicBezTo>
                  <a:cubicBezTo>
                    <a:pt x="1" y="301"/>
                    <a:pt x="1480" y="0"/>
                    <a:pt x="3309" y="0"/>
                  </a:cubicBezTo>
                  <a:cubicBezTo>
                    <a:pt x="5139" y="0"/>
                    <a:pt x="6642" y="301"/>
                    <a:pt x="6642" y="652"/>
                  </a:cubicBezTo>
                  <a:close/>
                </a:path>
              </a:pathLst>
            </a:custGeom>
            <a:noFill/>
            <a:ln w="119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9" name="Google Shape;2849;p54"/>
            <p:cNvSpPr/>
            <p:nvPr/>
          </p:nvSpPr>
          <p:spPr>
            <a:xfrm>
              <a:off x="7189442" y="3502078"/>
              <a:ext cx="100734" cy="16961"/>
            </a:xfrm>
            <a:custGeom>
              <a:avLst/>
              <a:gdLst/>
              <a:ahLst/>
              <a:cxnLst/>
              <a:rect l="l" t="t" r="r" b="b"/>
              <a:pathLst>
                <a:path w="2833" h="477" extrusionOk="0">
                  <a:moveTo>
                    <a:pt x="1404" y="0"/>
                  </a:moveTo>
                  <a:cubicBezTo>
                    <a:pt x="627" y="0"/>
                    <a:pt x="1" y="101"/>
                    <a:pt x="1" y="226"/>
                  </a:cubicBezTo>
                  <a:cubicBezTo>
                    <a:pt x="1" y="351"/>
                    <a:pt x="627" y="477"/>
                    <a:pt x="1404" y="477"/>
                  </a:cubicBezTo>
                  <a:cubicBezTo>
                    <a:pt x="2181" y="477"/>
                    <a:pt x="2833" y="351"/>
                    <a:pt x="2833" y="226"/>
                  </a:cubicBezTo>
                  <a:cubicBezTo>
                    <a:pt x="2833" y="101"/>
                    <a:pt x="2181" y="0"/>
                    <a:pt x="14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0" name="Google Shape;2850;p54"/>
            <p:cNvSpPr/>
            <p:nvPr/>
          </p:nvSpPr>
          <p:spPr>
            <a:xfrm>
              <a:off x="5507764" y="2461167"/>
              <a:ext cx="403720" cy="982098"/>
            </a:xfrm>
            <a:custGeom>
              <a:avLst/>
              <a:gdLst/>
              <a:ahLst/>
              <a:cxnLst/>
              <a:rect l="l" t="t" r="r" b="b"/>
              <a:pathLst>
                <a:path w="11354" h="27620" fill="none" extrusionOk="0">
                  <a:moveTo>
                    <a:pt x="11354" y="3910"/>
                  </a:moveTo>
                  <a:cubicBezTo>
                    <a:pt x="11354" y="2932"/>
                    <a:pt x="10927" y="1479"/>
                    <a:pt x="10251" y="1003"/>
                  </a:cubicBezTo>
                  <a:cubicBezTo>
                    <a:pt x="8872" y="0"/>
                    <a:pt x="6015" y="326"/>
                    <a:pt x="5689" y="2807"/>
                  </a:cubicBezTo>
                  <a:cubicBezTo>
                    <a:pt x="5689" y="2807"/>
                    <a:pt x="5439" y="3484"/>
                    <a:pt x="3684" y="4687"/>
                  </a:cubicBezTo>
                  <a:cubicBezTo>
                    <a:pt x="1955" y="5865"/>
                    <a:pt x="2832" y="7519"/>
                    <a:pt x="2832" y="7519"/>
                  </a:cubicBezTo>
                  <a:cubicBezTo>
                    <a:pt x="2832" y="7519"/>
                    <a:pt x="1780" y="8521"/>
                    <a:pt x="1905" y="9248"/>
                  </a:cubicBezTo>
                  <a:cubicBezTo>
                    <a:pt x="2030" y="9975"/>
                    <a:pt x="0" y="11228"/>
                    <a:pt x="1404" y="15213"/>
                  </a:cubicBezTo>
                  <a:cubicBezTo>
                    <a:pt x="1404" y="15213"/>
                    <a:pt x="251" y="17669"/>
                    <a:pt x="2206" y="18822"/>
                  </a:cubicBezTo>
                  <a:cubicBezTo>
                    <a:pt x="2206" y="18822"/>
                    <a:pt x="1228" y="20251"/>
                    <a:pt x="2932" y="21028"/>
                  </a:cubicBezTo>
                  <a:cubicBezTo>
                    <a:pt x="2932" y="21028"/>
                    <a:pt x="2381" y="23559"/>
                    <a:pt x="5263" y="24837"/>
                  </a:cubicBezTo>
                  <a:cubicBezTo>
                    <a:pt x="5263" y="24837"/>
                    <a:pt x="5965" y="26892"/>
                    <a:pt x="8045" y="26516"/>
                  </a:cubicBezTo>
                  <a:cubicBezTo>
                    <a:pt x="8045" y="26516"/>
                    <a:pt x="8572" y="27619"/>
                    <a:pt x="9925" y="26993"/>
                  </a:cubicBezTo>
                  <a:cubicBezTo>
                    <a:pt x="9925" y="26993"/>
                    <a:pt x="10627" y="26617"/>
                    <a:pt x="11354" y="26817"/>
                  </a:cubicBezTo>
                  <a:close/>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1" name="Google Shape;2851;p54"/>
            <p:cNvSpPr/>
            <p:nvPr/>
          </p:nvSpPr>
          <p:spPr>
            <a:xfrm>
              <a:off x="5684206" y="2560980"/>
              <a:ext cx="131918" cy="114104"/>
            </a:xfrm>
            <a:custGeom>
              <a:avLst/>
              <a:gdLst/>
              <a:ahLst/>
              <a:cxnLst/>
              <a:rect l="l" t="t" r="r" b="b"/>
              <a:pathLst>
                <a:path w="3710" h="3209" fill="none" extrusionOk="0">
                  <a:moveTo>
                    <a:pt x="702" y="0"/>
                  </a:moveTo>
                  <a:cubicBezTo>
                    <a:pt x="702" y="0"/>
                    <a:pt x="1" y="3208"/>
                    <a:pt x="3710" y="3058"/>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2" name="Google Shape;2852;p54"/>
            <p:cNvSpPr/>
            <p:nvPr/>
          </p:nvSpPr>
          <p:spPr>
            <a:xfrm>
              <a:off x="5738575" y="2724053"/>
              <a:ext cx="172916" cy="96290"/>
            </a:xfrm>
            <a:custGeom>
              <a:avLst/>
              <a:gdLst/>
              <a:ahLst/>
              <a:cxnLst/>
              <a:rect l="l" t="t" r="r" b="b"/>
              <a:pathLst>
                <a:path w="4863" h="2708" fill="none" extrusionOk="0">
                  <a:moveTo>
                    <a:pt x="4863" y="1"/>
                  </a:moveTo>
                  <a:cubicBezTo>
                    <a:pt x="4863" y="1"/>
                    <a:pt x="3409" y="2707"/>
                    <a:pt x="0" y="1955"/>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3" name="Google Shape;2853;p54"/>
            <p:cNvSpPr/>
            <p:nvPr/>
          </p:nvSpPr>
          <p:spPr>
            <a:xfrm>
              <a:off x="5726094" y="2700868"/>
              <a:ext cx="124807" cy="82920"/>
            </a:xfrm>
            <a:custGeom>
              <a:avLst/>
              <a:gdLst/>
              <a:ahLst/>
              <a:cxnLst/>
              <a:rect l="l" t="t" r="r" b="b"/>
              <a:pathLst>
                <a:path w="3510" h="2332" fill="none" extrusionOk="0">
                  <a:moveTo>
                    <a:pt x="3359" y="2332"/>
                  </a:moveTo>
                  <a:cubicBezTo>
                    <a:pt x="3359" y="2332"/>
                    <a:pt x="3509" y="427"/>
                    <a:pt x="0" y="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4" name="Google Shape;2854;p54"/>
            <p:cNvSpPr/>
            <p:nvPr/>
          </p:nvSpPr>
          <p:spPr>
            <a:xfrm>
              <a:off x="5575467" y="2790014"/>
              <a:ext cx="107881" cy="80218"/>
            </a:xfrm>
            <a:custGeom>
              <a:avLst/>
              <a:gdLst/>
              <a:ahLst/>
              <a:cxnLst/>
              <a:rect l="l" t="t" r="r" b="b"/>
              <a:pathLst>
                <a:path w="3034" h="2256" fill="none" extrusionOk="0">
                  <a:moveTo>
                    <a:pt x="1" y="0"/>
                  </a:moveTo>
                  <a:cubicBezTo>
                    <a:pt x="1" y="0"/>
                    <a:pt x="1329" y="2256"/>
                    <a:pt x="3033" y="1654"/>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5" name="Google Shape;2855;p54"/>
            <p:cNvSpPr/>
            <p:nvPr/>
          </p:nvSpPr>
          <p:spPr>
            <a:xfrm>
              <a:off x="5334841" y="2500353"/>
              <a:ext cx="360091" cy="265615"/>
            </a:xfrm>
            <a:custGeom>
              <a:avLst/>
              <a:gdLst/>
              <a:ahLst/>
              <a:cxnLst/>
              <a:rect l="l" t="t" r="r" b="b"/>
              <a:pathLst>
                <a:path w="10127" h="7470" fill="none" extrusionOk="0">
                  <a:moveTo>
                    <a:pt x="10126" y="6617"/>
                  </a:moveTo>
                  <a:cubicBezTo>
                    <a:pt x="8623" y="7470"/>
                    <a:pt x="7745" y="6442"/>
                    <a:pt x="7745" y="6442"/>
                  </a:cubicBezTo>
                  <a:lnTo>
                    <a:pt x="1" y="1"/>
                  </a:ln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6" name="Google Shape;2856;p54"/>
            <p:cNvSpPr/>
            <p:nvPr/>
          </p:nvSpPr>
          <p:spPr>
            <a:xfrm>
              <a:off x="5772427" y="2811385"/>
              <a:ext cx="139065" cy="90067"/>
            </a:xfrm>
            <a:custGeom>
              <a:avLst/>
              <a:gdLst/>
              <a:ahLst/>
              <a:cxnLst/>
              <a:rect l="l" t="t" r="r" b="b"/>
              <a:pathLst>
                <a:path w="3911" h="2533" fill="none" extrusionOk="0">
                  <a:moveTo>
                    <a:pt x="3911" y="276"/>
                  </a:moveTo>
                  <a:cubicBezTo>
                    <a:pt x="3911" y="276"/>
                    <a:pt x="803" y="1"/>
                    <a:pt x="1" y="2532"/>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7" name="Google Shape;2857;p54"/>
            <p:cNvSpPr/>
            <p:nvPr/>
          </p:nvSpPr>
          <p:spPr>
            <a:xfrm>
              <a:off x="5838389" y="2836347"/>
              <a:ext cx="41033" cy="97179"/>
            </a:xfrm>
            <a:custGeom>
              <a:avLst/>
              <a:gdLst/>
              <a:ahLst/>
              <a:cxnLst/>
              <a:rect l="l" t="t" r="r" b="b"/>
              <a:pathLst>
                <a:path w="1154" h="2733" fill="none" extrusionOk="0">
                  <a:moveTo>
                    <a:pt x="0" y="0"/>
                  </a:moveTo>
                  <a:cubicBezTo>
                    <a:pt x="0" y="0"/>
                    <a:pt x="1153" y="953"/>
                    <a:pt x="201" y="2732"/>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8" name="Google Shape;2858;p54"/>
            <p:cNvSpPr/>
            <p:nvPr/>
          </p:nvSpPr>
          <p:spPr>
            <a:xfrm>
              <a:off x="5541615" y="2933493"/>
              <a:ext cx="156880" cy="56181"/>
            </a:xfrm>
            <a:custGeom>
              <a:avLst/>
              <a:gdLst/>
              <a:ahLst/>
              <a:cxnLst/>
              <a:rect l="l" t="t" r="r" b="b"/>
              <a:pathLst>
                <a:path w="4412" h="1580" fill="none" extrusionOk="0">
                  <a:moveTo>
                    <a:pt x="0" y="0"/>
                  </a:moveTo>
                  <a:cubicBezTo>
                    <a:pt x="0" y="0"/>
                    <a:pt x="727" y="652"/>
                    <a:pt x="1730" y="1053"/>
                  </a:cubicBezTo>
                  <a:cubicBezTo>
                    <a:pt x="2532" y="1379"/>
                    <a:pt x="3509" y="1579"/>
                    <a:pt x="4412" y="1178"/>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9" name="Google Shape;2859;p54"/>
            <p:cNvSpPr/>
            <p:nvPr/>
          </p:nvSpPr>
          <p:spPr>
            <a:xfrm>
              <a:off x="5603096" y="2909420"/>
              <a:ext cx="63328" cy="61514"/>
            </a:xfrm>
            <a:custGeom>
              <a:avLst/>
              <a:gdLst/>
              <a:ahLst/>
              <a:cxnLst/>
              <a:rect l="l" t="t" r="r" b="b"/>
              <a:pathLst>
                <a:path w="1781" h="1730" fill="none" extrusionOk="0">
                  <a:moveTo>
                    <a:pt x="1780" y="1"/>
                  </a:moveTo>
                  <a:cubicBezTo>
                    <a:pt x="1780" y="1"/>
                    <a:pt x="251" y="527"/>
                    <a:pt x="1" y="1730"/>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0" name="Google Shape;2860;p54"/>
            <p:cNvSpPr/>
            <p:nvPr/>
          </p:nvSpPr>
          <p:spPr>
            <a:xfrm>
              <a:off x="5816093" y="2496797"/>
              <a:ext cx="62439" cy="70439"/>
            </a:xfrm>
            <a:custGeom>
              <a:avLst/>
              <a:gdLst/>
              <a:ahLst/>
              <a:cxnLst/>
              <a:rect l="l" t="t" r="r" b="b"/>
              <a:pathLst>
                <a:path w="1756" h="1981" fill="none" extrusionOk="0">
                  <a:moveTo>
                    <a:pt x="1580" y="1"/>
                  </a:moveTo>
                  <a:cubicBezTo>
                    <a:pt x="1580" y="1"/>
                    <a:pt x="1755" y="1705"/>
                    <a:pt x="1" y="198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1" name="Google Shape;2861;p54"/>
            <p:cNvSpPr/>
            <p:nvPr/>
          </p:nvSpPr>
          <p:spPr>
            <a:xfrm>
              <a:off x="5693131" y="2983382"/>
              <a:ext cx="92698" cy="109659"/>
            </a:xfrm>
            <a:custGeom>
              <a:avLst/>
              <a:gdLst/>
              <a:ahLst/>
              <a:cxnLst/>
              <a:rect l="l" t="t" r="r" b="b"/>
              <a:pathLst>
                <a:path w="2607" h="3084" fill="none" extrusionOk="0">
                  <a:moveTo>
                    <a:pt x="2607" y="1"/>
                  </a:moveTo>
                  <a:cubicBezTo>
                    <a:pt x="2607" y="1"/>
                    <a:pt x="0" y="1104"/>
                    <a:pt x="401" y="3084"/>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2" name="Google Shape;2862;p54"/>
            <p:cNvSpPr/>
            <p:nvPr/>
          </p:nvSpPr>
          <p:spPr>
            <a:xfrm>
              <a:off x="5816093" y="3084974"/>
              <a:ext cx="95401" cy="68662"/>
            </a:xfrm>
            <a:custGeom>
              <a:avLst/>
              <a:gdLst/>
              <a:ahLst/>
              <a:cxnLst/>
              <a:rect l="l" t="t" r="r" b="b"/>
              <a:pathLst>
                <a:path w="2683" h="1931" fill="none" extrusionOk="0">
                  <a:moveTo>
                    <a:pt x="2683" y="1"/>
                  </a:moveTo>
                  <a:cubicBezTo>
                    <a:pt x="2683" y="1"/>
                    <a:pt x="1956" y="1881"/>
                    <a:pt x="1" y="193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3" name="Google Shape;2863;p54"/>
            <p:cNvSpPr/>
            <p:nvPr/>
          </p:nvSpPr>
          <p:spPr>
            <a:xfrm>
              <a:off x="5612022" y="3153602"/>
              <a:ext cx="114104" cy="65995"/>
            </a:xfrm>
            <a:custGeom>
              <a:avLst/>
              <a:gdLst/>
              <a:ahLst/>
              <a:cxnLst/>
              <a:rect l="l" t="t" r="r" b="b"/>
              <a:pathLst>
                <a:path w="3209" h="1856" fill="none" extrusionOk="0">
                  <a:moveTo>
                    <a:pt x="0" y="1555"/>
                  </a:moveTo>
                  <a:cubicBezTo>
                    <a:pt x="0" y="1555"/>
                    <a:pt x="2331" y="1855"/>
                    <a:pt x="3208" y="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4" name="Google Shape;2864;p54"/>
            <p:cNvSpPr/>
            <p:nvPr/>
          </p:nvSpPr>
          <p:spPr>
            <a:xfrm>
              <a:off x="5694909" y="3233823"/>
              <a:ext cx="137252" cy="110548"/>
            </a:xfrm>
            <a:custGeom>
              <a:avLst/>
              <a:gdLst/>
              <a:ahLst/>
              <a:cxnLst/>
              <a:rect l="l" t="t" r="r" b="b"/>
              <a:pathLst>
                <a:path w="3860" h="3109" fill="none" extrusionOk="0">
                  <a:moveTo>
                    <a:pt x="0" y="3108"/>
                  </a:moveTo>
                  <a:cubicBezTo>
                    <a:pt x="0" y="3108"/>
                    <a:pt x="2582" y="2933"/>
                    <a:pt x="3860" y="0"/>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5" name="Google Shape;2865;p54"/>
            <p:cNvSpPr/>
            <p:nvPr/>
          </p:nvSpPr>
          <p:spPr>
            <a:xfrm>
              <a:off x="5724316" y="3208860"/>
              <a:ext cx="37442" cy="110548"/>
            </a:xfrm>
            <a:custGeom>
              <a:avLst/>
              <a:gdLst/>
              <a:ahLst/>
              <a:cxnLst/>
              <a:rect l="l" t="t" r="r" b="b"/>
              <a:pathLst>
                <a:path w="1053" h="3109" fill="none" extrusionOk="0">
                  <a:moveTo>
                    <a:pt x="602" y="1"/>
                  </a:moveTo>
                  <a:cubicBezTo>
                    <a:pt x="602" y="1"/>
                    <a:pt x="0" y="2256"/>
                    <a:pt x="1053" y="3109"/>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6" name="Google Shape;2866;p54"/>
            <p:cNvSpPr/>
            <p:nvPr/>
          </p:nvSpPr>
          <p:spPr>
            <a:xfrm>
              <a:off x="5824130" y="3298006"/>
              <a:ext cx="87365" cy="68626"/>
            </a:xfrm>
            <a:custGeom>
              <a:avLst/>
              <a:gdLst/>
              <a:ahLst/>
              <a:cxnLst/>
              <a:rect l="l" t="t" r="r" b="b"/>
              <a:pathLst>
                <a:path w="2457" h="1930" fill="none" extrusionOk="0">
                  <a:moveTo>
                    <a:pt x="2457" y="0"/>
                  </a:moveTo>
                  <a:cubicBezTo>
                    <a:pt x="2457" y="0"/>
                    <a:pt x="0" y="251"/>
                    <a:pt x="25" y="1930"/>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7" name="Google Shape;2867;p54"/>
            <p:cNvSpPr/>
            <p:nvPr/>
          </p:nvSpPr>
          <p:spPr>
            <a:xfrm>
              <a:off x="5948016" y="2461167"/>
              <a:ext cx="403720" cy="982098"/>
            </a:xfrm>
            <a:custGeom>
              <a:avLst/>
              <a:gdLst/>
              <a:ahLst/>
              <a:cxnLst/>
              <a:rect l="l" t="t" r="r" b="b"/>
              <a:pathLst>
                <a:path w="11354" h="27620" fill="none" extrusionOk="0">
                  <a:moveTo>
                    <a:pt x="0" y="3910"/>
                  </a:moveTo>
                  <a:cubicBezTo>
                    <a:pt x="0" y="2932"/>
                    <a:pt x="426" y="1479"/>
                    <a:pt x="1103" y="1003"/>
                  </a:cubicBezTo>
                  <a:cubicBezTo>
                    <a:pt x="2481" y="0"/>
                    <a:pt x="5338" y="326"/>
                    <a:pt x="5664" y="2807"/>
                  </a:cubicBezTo>
                  <a:cubicBezTo>
                    <a:pt x="5664" y="2807"/>
                    <a:pt x="5940" y="3484"/>
                    <a:pt x="7669" y="4687"/>
                  </a:cubicBezTo>
                  <a:cubicBezTo>
                    <a:pt x="9399" y="5865"/>
                    <a:pt x="8521" y="7519"/>
                    <a:pt x="8521" y="7519"/>
                  </a:cubicBezTo>
                  <a:cubicBezTo>
                    <a:pt x="8521" y="7519"/>
                    <a:pt x="9574" y="8521"/>
                    <a:pt x="9449" y="9248"/>
                  </a:cubicBezTo>
                  <a:cubicBezTo>
                    <a:pt x="9323" y="9975"/>
                    <a:pt x="11354" y="11228"/>
                    <a:pt x="9950" y="15213"/>
                  </a:cubicBezTo>
                  <a:cubicBezTo>
                    <a:pt x="9950" y="15213"/>
                    <a:pt x="11103" y="17669"/>
                    <a:pt x="9148" y="18822"/>
                  </a:cubicBezTo>
                  <a:cubicBezTo>
                    <a:pt x="9148" y="18822"/>
                    <a:pt x="10125" y="20251"/>
                    <a:pt x="8421" y="21028"/>
                  </a:cubicBezTo>
                  <a:cubicBezTo>
                    <a:pt x="8421" y="21028"/>
                    <a:pt x="8973" y="23559"/>
                    <a:pt x="6090" y="24837"/>
                  </a:cubicBezTo>
                  <a:cubicBezTo>
                    <a:pt x="6090" y="24837"/>
                    <a:pt x="5389" y="26892"/>
                    <a:pt x="3308" y="26516"/>
                  </a:cubicBezTo>
                  <a:cubicBezTo>
                    <a:pt x="3308" y="26516"/>
                    <a:pt x="2807" y="27619"/>
                    <a:pt x="1429" y="26993"/>
                  </a:cubicBezTo>
                  <a:cubicBezTo>
                    <a:pt x="1429" y="26993"/>
                    <a:pt x="727" y="26617"/>
                    <a:pt x="0" y="26817"/>
                  </a:cubicBezTo>
                  <a:close/>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8" name="Google Shape;2868;p54"/>
            <p:cNvSpPr/>
            <p:nvPr/>
          </p:nvSpPr>
          <p:spPr>
            <a:xfrm>
              <a:off x="6043349" y="2560980"/>
              <a:ext cx="131954" cy="114104"/>
            </a:xfrm>
            <a:custGeom>
              <a:avLst/>
              <a:gdLst/>
              <a:ahLst/>
              <a:cxnLst/>
              <a:rect l="l" t="t" r="r" b="b"/>
              <a:pathLst>
                <a:path w="3711" h="3209" fill="none" extrusionOk="0">
                  <a:moveTo>
                    <a:pt x="3008" y="0"/>
                  </a:moveTo>
                  <a:cubicBezTo>
                    <a:pt x="3008" y="0"/>
                    <a:pt x="3710" y="3208"/>
                    <a:pt x="1" y="3058"/>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9" name="Google Shape;2869;p54"/>
            <p:cNvSpPr/>
            <p:nvPr/>
          </p:nvSpPr>
          <p:spPr>
            <a:xfrm>
              <a:off x="5948016" y="2724053"/>
              <a:ext cx="173805" cy="96290"/>
            </a:xfrm>
            <a:custGeom>
              <a:avLst/>
              <a:gdLst/>
              <a:ahLst/>
              <a:cxnLst/>
              <a:rect l="l" t="t" r="r" b="b"/>
              <a:pathLst>
                <a:path w="4888" h="2708" fill="none" extrusionOk="0">
                  <a:moveTo>
                    <a:pt x="0" y="1"/>
                  </a:moveTo>
                  <a:cubicBezTo>
                    <a:pt x="0" y="1"/>
                    <a:pt x="1454" y="2707"/>
                    <a:pt x="4887" y="1955"/>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0" name="Google Shape;2870;p54"/>
            <p:cNvSpPr/>
            <p:nvPr/>
          </p:nvSpPr>
          <p:spPr>
            <a:xfrm>
              <a:off x="6008608" y="2700868"/>
              <a:ext cx="124807" cy="82920"/>
            </a:xfrm>
            <a:custGeom>
              <a:avLst/>
              <a:gdLst/>
              <a:ahLst/>
              <a:cxnLst/>
              <a:rect l="l" t="t" r="r" b="b"/>
              <a:pathLst>
                <a:path w="3510" h="2332" fill="none" extrusionOk="0">
                  <a:moveTo>
                    <a:pt x="151" y="2332"/>
                  </a:moveTo>
                  <a:cubicBezTo>
                    <a:pt x="151" y="2332"/>
                    <a:pt x="0" y="427"/>
                    <a:pt x="3509" y="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1" name="Google Shape;2871;p54"/>
            <p:cNvSpPr/>
            <p:nvPr/>
          </p:nvSpPr>
          <p:spPr>
            <a:xfrm>
              <a:off x="6176161" y="2790014"/>
              <a:ext cx="107846" cy="80218"/>
            </a:xfrm>
            <a:custGeom>
              <a:avLst/>
              <a:gdLst/>
              <a:ahLst/>
              <a:cxnLst/>
              <a:rect l="l" t="t" r="r" b="b"/>
              <a:pathLst>
                <a:path w="3033" h="2256" fill="none" extrusionOk="0">
                  <a:moveTo>
                    <a:pt x="3033" y="0"/>
                  </a:moveTo>
                  <a:cubicBezTo>
                    <a:pt x="3033" y="0"/>
                    <a:pt x="1704" y="2256"/>
                    <a:pt x="0" y="1654"/>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2" name="Google Shape;2872;p54"/>
            <p:cNvSpPr/>
            <p:nvPr/>
          </p:nvSpPr>
          <p:spPr>
            <a:xfrm>
              <a:off x="6164569" y="2729386"/>
              <a:ext cx="84698" cy="36589"/>
            </a:xfrm>
            <a:custGeom>
              <a:avLst/>
              <a:gdLst/>
              <a:ahLst/>
              <a:cxnLst/>
              <a:rect l="l" t="t" r="r" b="b"/>
              <a:pathLst>
                <a:path w="2382" h="1029" fill="none" extrusionOk="0">
                  <a:moveTo>
                    <a:pt x="2381" y="1"/>
                  </a:moveTo>
                  <a:cubicBezTo>
                    <a:pt x="2381" y="1"/>
                    <a:pt x="1504" y="1029"/>
                    <a:pt x="0" y="176"/>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3" name="Google Shape;2873;p54"/>
            <p:cNvSpPr/>
            <p:nvPr/>
          </p:nvSpPr>
          <p:spPr>
            <a:xfrm>
              <a:off x="5948016" y="2811385"/>
              <a:ext cx="139030" cy="90067"/>
            </a:xfrm>
            <a:custGeom>
              <a:avLst/>
              <a:gdLst/>
              <a:ahLst/>
              <a:cxnLst/>
              <a:rect l="l" t="t" r="r" b="b"/>
              <a:pathLst>
                <a:path w="3910" h="2533" fill="none" extrusionOk="0">
                  <a:moveTo>
                    <a:pt x="0" y="276"/>
                  </a:moveTo>
                  <a:cubicBezTo>
                    <a:pt x="0" y="276"/>
                    <a:pt x="3108" y="1"/>
                    <a:pt x="3910" y="2532"/>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4" name="Google Shape;2874;p54"/>
            <p:cNvSpPr/>
            <p:nvPr/>
          </p:nvSpPr>
          <p:spPr>
            <a:xfrm>
              <a:off x="5980090" y="2836347"/>
              <a:ext cx="41033" cy="97179"/>
            </a:xfrm>
            <a:custGeom>
              <a:avLst/>
              <a:gdLst/>
              <a:ahLst/>
              <a:cxnLst/>
              <a:rect l="l" t="t" r="r" b="b"/>
              <a:pathLst>
                <a:path w="1154" h="2733" fill="none" extrusionOk="0">
                  <a:moveTo>
                    <a:pt x="1153" y="0"/>
                  </a:moveTo>
                  <a:cubicBezTo>
                    <a:pt x="1153" y="0"/>
                    <a:pt x="0" y="953"/>
                    <a:pt x="953" y="2732"/>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5" name="Google Shape;2875;p54"/>
            <p:cNvSpPr/>
            <p:nvPr/>
          </p:nvSpPr>
          <p:spPr>
            <a:xfrm>
              <a:off x="6161013" y="2933493"/>
              <a:ext cx="156880" cy="56181"/>
            </a:xfrm>
            <a:custGeom>
              <a:avLst/>
              <a:gdLst/>
              <a:ahLst/>
              <a:cxnLst/>
              <a:rect l="l" t="t" r="r" b="b"/>
              <a:pathLst>
                <a:path w="4412" h="1580" fill="none" extrusionOk="0">
                  <a:moveTo>
                    <a:pt x="4411" y="0"/>
                  </a:moveTo>
                  <a:cubicBezTo>
                    <a:pt x="4411" y="0"/>
                    <a:pt x="3684" y="652"/>
                    <a:pt x="2682" y="1053"/>
                  </a:cubicBezTo>
                  <a:cubicBezTo>
                    <a:pt x="1880" y="1379"/>
                    <a:pt x="902" y="1579"/>
                    <a:pt x="0" y="1178"/>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6" name="Google Shape;2876;p54"/>
            <p:cNvSpPr/>
            <p:nvPr/>
          </p:nvSpPr>
          <p:spPr>
            <a:xfrm>
              <a:off x="6193087" y="2909420"/>
              <a:ext cx="63292" cy="61514"/>
            </a:xfrm>
            <a:custGeom>
              <a:avLst/>
              <a:gdLst/>
              <a:ahLst/>
              <a:cxnLst/>
              <a:rect l="l" t="t" r="r" b="b"/>
              <a:pathLst>
                <a:path w="1780" h="1730" fill="none" extrusionOk="0">
                  <a:moveTo>
                    <a:pt x="0" y="1"/>
                  </a:moveTo>
                  <a:cubicBezTo>
                    <a:pt x="0" y="1"/>
                    <a:pt x="1529" y="527"/>
                    <a:pt x="1780" y="1730"/>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7" name="Google Shape;2877;p54"/>
            <p:cNvSpPr/>
            <p:nvPr/>
          </p:nvSpPr>
          <p:spPr>
            <a:xfrm>
              <a:off x="5980979" y="2496797"/>
              <a:ext cx="62403" cy="70439"/>
            </a:xfrm>
            <a:custGeom>
              <a:avLst/>
              <a:gdLst/>
              <a:ahLst/>
              <a:cxnLst/>
              <a:rect l="l" t="t" r="r" b="b"/>
              <a:pathLst>
                <a:path w="1755" h="1981" fill="none" extrusionOk="0">
                  <a:moveTo>
                    <a:pt x="176" y="1"/>
                  </a:moveTo>
                  <a:cubicBezTo>
                    <a:pt x="176" y="1"/>
                    <a:pt x="0" y="1705"/>
                    <a:pt x="1755" y="198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8" name="Google Shape;2878;p54"/>
            <p:cNvSpPr/>
            <p:nvPr/>
          </p:nvSpPr>
          <p:spPr>
            <a:xfrm>
              <a:off x="6027312" y="3055567"/>
              <a:ext cx="278984" cy="85587"/>
            </a:xfrm>
            <a:custGeom>
              <a:avLst/>
              <a:gdLst/>
              <a:ahLst/>
              <a:cxnLst/>
              <a:rect l="l" t="t" r="r" b="b"/>
              <a:pathLst>
                <a:path w="7846" h="2407" fill="none" extrusionOk="0">
                  <a:moveTo>
                    <a:pt x="7845" y="1"/>
                  </a:moveTo>
                  <a:cubicBezTo>
                    <a:pt x="7845" y="1"/>
                    <a:pt x="4061" y="2407"/>
                    <a:pt x="1" y="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9" name="Google Shape;2879;p54"/>
            <p:cNvSpPr/>
            <p:nvPr/>
          </p:nvSpPr>
          <p:spPr>
            <a:xfrm>
              <a:off x="6073645" y="2983382"/>
              <a:ext cx="92734" cy="109659"/>
            </a:xfrm>
            <a:custGeom>
              <a:avLst/>
              <a:gdLst/>
              <a:ahLst/>
              <a:cxnLst/>
              <a:rect l="l" t="t" r="r" b="b"/>
              <a:pathLst>
                <a:path w="2608" h="3084" fill="none" extrusionOk="0">
                  <a:moveTo>
                    <a:pt x="1" y="1"/>
                  </a:moveTo>
                  <a:cubicBezTo>
                    <a:pt x="1" y="1"/>
                    <a:pt x="2608" y="1104"/>
                    <a:pt x="2207" y="3084"/>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0" name="Google Shape;2880;p54"/>
            <p:cNvSpPr/>
            <p:nvPr/>
          </p:nvSpPr>
          <p:spPr>
            <a:xfrm>
              <a:off x="5948016" y="3084974"/>
              <a:ext cx="95365" cy="68662"/>
            </a:xfrm>
            <a:custGeom>
              <a:avLst/>
              <a:gdLst/>
              <a:ahLst/>
              <a:cxnLst/>
              <a:rect l="l" t="t" r="r" b="b"/>
              <a:pathLst>
                <a:path w="2682" h="1931" fill="none" extrusionOk="0">
                  <a:moveTo>
                    <a:pt x="0" y="1"/>
                  </a:moveTo>
                  <a:cubicBezTo>
                    <a:pt x="0" y="1"/>
                    <a:pt x="727" y="1881"/>
                    <a:pt x="2682" y="193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1" name="Google Shape;2881;p54"/>
            <p:cNvSpPr/>
            <p:nvPr/>
          </p:nvSpPr>
          <p:spPr>
            <a:xfrm>
              <a:off x="6133384" y="3153602"/>
              <a:ext cx="114104" cy="65995"/>
            </a:xfrm>
            <a:custGeom>
              <a:avLst/>
              <a:gdLst/>
              <a:ahLst/>
              <a:cxnLst/>
              <a:rect l="l" t="t" r="r" b="b"/>
              <a:pathLst>
                <a:path w="3209" h="1856" fill="none" extrusionOk="0">
                  <a:moveTo>
                    <a:pt x="3208" y="1555"/>
                  </a:moveTo>
                  <a:cubicBezTo>
                    <a:pt x="3208" y="1555"/>
                    <a:pt x="877" y="1855"/>
                    <a:pt x="0" y="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2" name="Google Shape;2882;p54"/>
            <p:cNvSpPr/>
            <p:nvPr/>
          </p:nvSpPr>
          <p:spPr>
            <a:xfrm>
              <a:off x="6027312" y="3233823"/>
              <a:ext cx="137288" cy="110548"/>
            </a:xfrm>
            <a:custGeom>
              <a:avLst/>
              <a:gdLst/>
              <a:ahLst/>
              <a:cxnLst/>
              <a:rect l="l" t="t" r="r" b="b"/>
              <a:pathLst>
                <a:path w="3861" h="3109" fill="none" extrusionOk="0">
                  <a:moveTo>
                    <a:pt x="3860" y="3108"/>
                  </a:moveTo>
                  <a:cubicBezTo>
                    <a:pt x="3860" y="3108"/>
                    <a:pt x="1279" y="2933"/>
                    <a:pt x="1" y="0"/>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3" name="Google Shape;2883;p54"/>
            <p:cNvSpPr/>
            <p:nvPr/>
          </p:nvSpPr>
          <p:spPr>
            <a:xfrm>
              <a:off x="6097718" y="3208860"/>
              <a:ext cx="37478" cy="110548"/>
            </a:xfrm>
            <a:custGeom>
              <a:avLst/>
              <a:gdLst/>
              <a:ahLst/>
              <a:cxnLst/>
              <a:rect l="l" t="t" r="r" b="b"/>
              <a:pathLst>
                <a:path w="1054" h="3109" fill="none" extrusionOk="0">
                  <a:moveTo>
                    <a:pt x="452" y="1"/>
                  </a:moveTo>
                  <a:cubicBezTo>
                    <a:pt x="452" y="1"/>
                    <a:pt x="1053" y="2256"/>
                    <a:pt x="1" y="3109"/>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4" name="Google Shape;2884;p54"/>
            <p:cNvSpPr/>
            <p:nvPr/>
          </p:nvSpPr>
          <p:spPr>
            <a:xfrm>
              <a:off x="5948016" y="3298006"/>
              <a:ext cx="87365" cy="68626"/>
            </a:xfrm>
            <a:custGeom>
              <a:avLst/>
              <a:gdLst/>
              <a:ahLst/>
              <a:cxnLst/>
              <a:rect l="l" t="t" r="r" b="b"/>
              <a:pathLst>
                <a:path w="2457" h="1930" fill="none" extrusionOk="0">
                  <a:moveTo>
                    <a:pt x="0" y="0"/>
                  </a:moveTo>
                  <a:cubicBezTo>
                    <a:pt x="0" y="0"/>
                    <a:pt x="2456" y="251"/>
                    <a:pt x="2431" y="1930"/>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885" name="Google Shape;2885;p54"/>
            <p:cNvGrpSpPr/>
            <p:nvPr/>
          </p:nvGrpSpPr>
          <p:grpSpPr>
            <a:xfrm>
              <a:off x="5676170" y="2647424"/>
              <a:ext cx="507137" cy="586433"/>
              <a:chOff x="5676170" y="2647424"/>
              <a:chExt cx="507137" cy="586433"/>
            </a:xfrm>
          </p:grpSpPr>
          <p:sp>
            <p:nvSpPr>
              <p:cNvPr id="2886" name="Google Shape;2886;p54"/>
              <p:cNvSpPr/>
              <p:nvPr/>
            </p:nvSpPr>
            <p:spPr>
              <a:xfrm>
                <a:off x="5793833" y="2647424"/>
                <a:ext cx="44589" cy="44589"/>
              </a:xfrm>
              <a:custGeom>
                <a:avLst/>
                <a:gdLst/>
                <a:ahLst/>
                <a:cxnLst/>
                <a:rect l="l" t="t" r="r" b="b"/>
                <a:pathLst>
                  <a:path w="1254" h="1254" extrusionOk="0">
                    <a:moveTo>
                      <a:pt x="627" y="0"/>
                    </a:moveTo>
                    <a:cubicBezTo>
                      <a:pt x="276" y="0"/>
                      <a:pt x="0" y="276"/>
                      <a:pt x="0" y="627"/>
                    </a:cubicBezTo>
                    <a:cubicBezTo>
                      <a:pt x="0" y="978"/>
                      <a:pt x="276" y="1253"/>
                      <a:pt x="627" y="1253"/>
                    </a:cubicBezTo>
                    <a:cubicBezTo>
                      <a:pt x="978" y="1253"/>
                      <a:pt x="1253" y="978"/>
                      <a:pt x="1253" y="627"/>
                    </a:cubicBezTo>
                    <a:cubicBezTo>
                      <a:pt x="1253" y="276"/>
                      <a:pt x="978" y="0"/>
                      <a:pt x="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7" name="Google Shape;2887;p54"/>
              <p:cNvSpPr/>
              <p:nvPr/>
            </p:nvSpPr>
            <p:spPr>
              <a:xfrm>
                <a:off x="6021089" y="2647424"/>
                <a:ext cx="45478" cy="44589"/>
              </a:xfrm>
              <a:custGeom>
                <a:avLst/>
                <a:gdLst/>
                <a:ahLst/>
                <a:cxnLst/>
                <a:rect l="l" t="t" r="r" b="b"/>
                <a:pathLst>
                  <a:path w="1279" h="1254" extrusionOk="0">
                    <a:moveTo>
                      <a:pt x="627" y="0"/>
                    </a:moveTo>
                    <a:cubicBezTo>
                      <a:pt x="276" y="0"/>
                      <a:pt x="0" y="276"/>
                      <a:pt x="0" y="627"/>
                    </a:cubicBezTo>
                    <a:cubicBezTo>
                      <a:pt x="0" y="978"/>
                      <a:pt x="276" y="1253"/>
                      <a:pt x="627" y="1253"/>
                    </a:cubicBezTo>
                    <a:cubicBezTo>
                      <a:pt x="978" y="1253"/>
                      <a:pt x="1278" y="978"/>
                      <a:pt x="1278" y="627"/>
                    </a:cubicBezTo>
                    <a:cubicBezTo>
                      <a:pt x="1278" y="276"/>
                      <a:pt x="978" y="0"/>
                      <a:pt x="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8" name="Google Shape;2888;p54"/>
              <p:cNvSpPr/>
              <p:nvPr/>
            </p:nvSpPr>
            <p:spPr>
              <a:xfrm>
                <a:off x="5719871" y="2771275"/>
                <a:ext cx="45478" cy="44625"/>
              </a:xfrm>
              <a:custGeom>
                <a:avLst/>
                <a:gdLst/>
                <a:ahLst/>
                <a:cxnLst/>
                <a:rect l="l" t="t" r="r" b="b"/>
                <a:pathLst>
                  <a:path w="1279" h="1255" extrusionOk="0">
                    <a:moveTo>
                      <a:pt x="627" y="1"/>
                    </a:moveTo>
                    <a:cubicBezTo>
                      <a:pt x="276" y="1"/>
                      <a:pt x="0" y="277"/>
                      <a:pt x="0" y="627"/>
                    </a:cubicBezTo>
                    <a:cubicBezTo>
                      <a:pt x="0" y="978"/>
                      <a:pt x="276" y="1254"/>
                      <a:pt x="627" y="1254"/>
                    </a:cubicBezTo>
                    <a:cubicBezTo>
                      <a:pt x="977" y="1254"/>
                      <a:pt x="1278" y="978"/>
                      <a:pt x="1278" y="627"/>
                    </a:cubicBezTo>
                    <a:cubicBezTo>
                      <a:pt x="1278" y="277"/>
                      <a:pt x="977" y="1"/>
                      <a:pt x="6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9" name="Google Shape;2889;p54"/>
              <p:cNvSpPr/>
              <p:nvPr/>
            </p:nvSpPr>
            <p:spPr>
              <a:xfrm>
                <a:off x="5676170" y="2948642"/>
                <a:ext cx="44625" cy="44589"/>
              </a:xfrm>
              <a:custGeom>
                <a:avLst/>
                <a:gdLst/>
                <a:ahLst/>
                <a:cxnLst/>
                <a:rect l="l" t="t" r="r" b="b"/>
                <a:pathLst>
                  <a:path w="1255" h="1254" extrusionOk="0">
                    <a:moveTo>
                      <a:pt x="628" y="0"/>
                    </a:moveTo>
                    <a:cubicBezTo>
                      <a:pt x="277" y="0"/>
                      <a:pt x="1" y="276"/>
                      <a:pt x="1" y="627"/>
                    </a:cubicBezTo>
                    <a:cubicBezTo>
                      <a:pt x="1" y="978"/>
                      <a:pt x="277" y="1254"/>
                      <a:pt x="628" y="1254"/>
                    </a:cubicBezTo>
                    <a:cubicBezTo>
                      <a:pt x="978" y="1254"/>
                      <a:pt x="1254" y="978"/>
                      <a:pt x="1254" y="627"/>
                    </a:cubicBezTo>
                    <a:cubicBezTo>
                      <a:pt x="1254" y="276"/>
                      <a:pt x="978" y="0"/>
                      <a:pt x="6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0" name="Google Shape;2890;p54"/>
              <p:cNvSpPr/>
              <p:nvPr/>
            </p:nvSpPr>
            <p:spPr>
              <a:xfrm>
                <a:off x="5796500" y="3126862"/>
                <a:ext cx="45478" cy="45514"/>
              </a:xfrm>
              <a:custGeom>
                <a:avLst/>
                <a:gdLst/>
                <a:ahLst/>
                <a:cxnLst/>
                <a:rect l="l" t="t" r="r" b="b"/>
                <a:pathLst>
                  <a:path w="1279" h="1280" extrusionOk="0">
                    <a:moveTo>
                      <a:pt x="652" y="1"/>
                    </a:moveTo>
                    <a:cubicBezTo>
                      <a:pt x="301" y="1"/>
                      <a:pt x="0" y="277"/>
                      <a:pt x="0" y="628"/>
                    </a:cubicBezTo>
                    <a:cubicBezTo>
                      <a:pt x="0" y="978"/>
                      <a:pt x="301" y="1279"/>
                      <a:pt x="652" y="1279"/>
                    </a:cubicBezTo>
                    <a:cubicBezTo>
                      <a:pt x="1003" y="1279"/>
                      <a:pt x="1279" y="978"/>
                      <a:pt x="1279" y="628"/>
                    </a:cubicBezTo>
                    <a:cubicBezTo>
                      <a:pt x="1279" y="277"/>
                      <a:pt x="1003" y="1"/>
                      <a:pt x="6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1" name="Google Shape;2891;p54"/>
              <p:cNvSpPr/>
              <p:nvPr/>
            </p:nvSpPr>
            <p:spPr>
              <a:xfrm>
                <a:off x="5723427" y="3188378"/>
                <a:ext cx="44589" cy="45478"/>
              </a:xfrm>
              <a:custGeom>
                <a:avLst/>
                <a:gdLst/>
                <a:ahLst/>
                <a:cxnLst/>
                <a:rect l="l" t="t" r="r" b="b"/>
                <a:pathLst>
                  <a:path w="1254" h="1279" extrusionOk="0">
                    <a:moveTo>
                      <a:pt x="627" y="0"/>
                    </a:moveTo>
                    <a:cubicBezTo>
                      <a:pt x="276" y="0"/>
                      <a:pt x="0" y="301"/>
                      <a:pt x="0" y="652"/>
                    </a:cubicBezTo>
                    <a:cubicBezTo>
                      <a:pt x="0" y="1003"/>
                      <a:pt x="276" y="1278"/>
                      <a:pt x="627" y="1278"/>
                    </a:cubicBezTo>
                    <a:cubicBezTo>
                      <a:pt x="978" y="1278"/>
                      <a:pt x="1253" y="1003"/>
                      <a:pt x="1253" y="652"/>
                    </a:cubicBezTo>
                    <a:cubicBezTo>
                      <a:pt x="1253" y="301"/>
                      <a:pt x="978" y="0"/>
                      <a:pt x="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2" name="Google Shape;2892;p54"/>
              <p:cNvSpPr/>
              <p:nvPr/>
            </p:nvSpPr>
            <p:spPr>
              <a:xfrm>
                <a:off x="6095051" y="2771275"/>
                <a:ext cx="44589" cy="44625"/>
              </a:xfrm>
              <a:custGeom>
                <a:avLst/>
                <a:gdLst/>
                <a:ahLst/>
                <a:cxnLst/>
                <a:rect l="l" t="t" r="r" b="b"/>
                <a:pathLst>
                  <a:path w="1254" h="1255" extrusionOk="0">
                    <a:moveTo>
                      <a:pt x="627" y="1"/>
                    </a:moveTo>
                    <a:cubicBezTo>
                      <a:pt x="276" y="1"/>
                      <a:pt x="0" y="277"/>
                      <a:pt x="0" y="627"/>
                    </a:cubicBezTo>
                    <a:cubicBezTo>
                      <a:pt x="0" y="978"/>
                      <a:pt x="276" y="1254"/>
                      <a:pt x="627" y="1254"/>
                    </a:cubicBezTo>
                    <a:cubicBezTo>
                      <a:pt x="978" y="1254"/>
                      <a:pt x="1254" y="978"/>
                      <a:pt x="1254" y="627"/>
                    </a:cubicBezTo>
                    <a:cubicBezTo>
                      <a:pt x="1254" y="277"/>
                      <a:pt x="978" y="1"/>
                      <a:pt x="6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3" name="Google Shape;2893;p54"/>
              <p:cNvSpPr/>
              <p:nvPr/>
            </p:nvSpPr>
            <p:spPr>
              <a:xfrm>
                <a:off x="6138718" y="2948642"/>
                <a:ext cx="44589" cy="44589"/>
              </a:xfrm>
              <a:custGeom>
                <a:avLst/>
                <a:gdLst/>
                <a:ahLst/>
                <a:cxnLst/>
                <a:rect l="l" t="t" r="r" b="b"/>
                <a:pathLst>
                  <a:path w="1254" h="1254" extrusionOk="0">
                    <a:moveTo>
                      <a:pt x="627" y="0"/>
                    </a:moveTo>
                    <a:cubicBezTo>
                      <a:pt x="276" y="0"/>
                      <a:pt x="1" y="276"/>
                      <a:pt x="1" y="627"/>
                    </a:cubicBezTo>
                    <a:cubicBezTo>
                      <a:pt x="1" y="978"/>
                      <a:pt x="276" y="1254"/>
                      <a:pt x="627" y="1254"/>
                    </a:cubicBezTo>
                    <a:cubicBezTo>
                      <a:pt x="978" y="1254"/>
                      <a:pt x="1254" y="978"/>
                      <a:pt x="1254" y="627"/>
                    </a:cubicBezTo>
                    <a:cubicBezTo>
                      <a:pt x="1254" y="276"/>
                      <a:pt x="978" y="0"/>
                      <a:pt x="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4" name="Google Shape;2894;p54"/>
              <p:cNvSpPr/>
              <p:nvPr/>
            </p:nvSpPr>
            <p:spPr>
              <a:xfrm>
                <a:off x="6017533" y="3126862"/>
                <a:ext cx="45478" cy="45514"/>
              </a:xfrm>
              <a:custGeom>
                <a:avLst/>
                <a:gdLst/>
                <a:ahLst/>
                <a:cxnLst/>
                <a:rect l="l" t="t" r="r" b="b"/>
                <a:pathLst>
                  <a:path w="1279" h="1280" extrusionOk="0">
                    <a:moveTo>
                      <a:pt x="627" y="1"/>
                    </a:moveTo>
                    <a:cubicBezTo>
                      <a:pt x="276" y="1"/>
                      <a:pt x="0" y="277"/>
                      <a:pt x="0" y="628"/>
                    </a:cubicBezTo>
                    <a:cubicBezTo>
                      <a:pt x="0" y="978"/>
                      <a:pt x="276" y="1279"/>
                      <a:pt x="627" y="1279"/>
                    </a:cubicBezTo>
                    <a:cubicBezTo>
                      <a:pt x="977" y="1279"/>
                      <a:pt x="1278" y="978"/>
                      <a:pt x="1278" y="628"/>
                    </a:cubicBezTo>
                    <a:cubicBezTo>
                      <a:pt x="1278" y="277"/>
                      <a:pt x="977" y="1"/>
                      <a:pt x="6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5" name="Google Shape;2895;p54"/>
              <p:cNvSpPr/>
              <p:nvPr/>
            </p:nvSpPr>
            <p:spPr>
              <a:xfrm>
                <a:off x="6091496" y="3188378"/>
                <a:ext cx="44589" cy="45478"/>
              </a:xfrm>
              <a:custGeom>
                <a:avLst/>
                <a:gdLst/>
                <a:ahLst/>
                <a:cxnLst/>
                <a:rect l="l" t="t" r="r" b="b"/>
                <a:pathLst>
                  <a:path w="1254" h="1279" extrusionOk="0">
                    <a:moveTo>
                      <a:pt x="627" y="0"/>
                    </a:moveTo>
                    <a:cubicBezTo>
                      <a:pt x="276" y="0"/>
                      <a:pt x="0" y="301"/>
                      <a:pt x="0" y="652"/>
                    </a:cubicBezTo>
                    <a:cubicBezTo>
                      <a:pt x="0" y="1003"/>
                      <a:pt x="276" y="1278"/>
                      <a:pt x="627" y="1278"/>
                    </a:cubicBezTo>
                    <a:cubicBezTo>
                      <a:pt x="978" y="1278"/>
                      <a:pt x="1253" y="1003"/>
                      <a:pt x="1253" y="652"/>
                    </a:cubicBezTo>
                    <a:cubicBezTo>
                      <a:pt x="1253" y="301"/>
                      <a:pt x="978" y="0"/>
                      <a:pt x="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96" name="Google Shape;2896;p54"/>
            <p:cNvGrpSpPr/>
            <p:nvPr/>
          </p:nvGrpSpPr>
          <p:grpSpPr>
            <a:xfrm>
              <a:off x="4682481" y="1820363"/>
              <a:ext cx="329798" cy="853821"/>
              <a:chOff x="4682481" y="1820363"/>
              <a:chExt cx="329798" cy="853821"/>
            </a:xfrm>
          </p:grpSpPr>
          <p:sp>
            <p:nvSpPr>
              <p:cNvPr id="2897" name="Google Shape;2897;p54"/>
              <p:cNvSpPr/>
              <p:nvPr/>
            </p:nvSpPr>
            <p:spPr>
              <a:xfrm>
                <a:off x="4833108" y="2185765"/>
                <a:ext cx="90032" cy="90956"/>
              </a:xfrm>
              <a:custGeom>
                <a:avLst/>
                <a:gdLst/>
                <a:ahLst/>
                <a:cxnLst/>
                <a:rect l="l" t="t" r="r" b="b"/>
                <a:pathLst>
                  <a:path w="2532" h="2558" extrusionOk="0">
                    <a:moveTo>
                      <a:pt x="1279" y="1"/>
                    </a:moveTo>
                    <a:cubicBezTo>
                      <a:pt x="577" y="1"/>
                      <a:pt x="1" y="577"/>
                      <a:pt x="1" y="1279"/>
                    </a:cubicBezTo>
                    <a:cubicBezTo>
                      <a:pt x="1" y="1981"/>
                      <a:pt x="577" y="2557"/>
                      <a:pt x="1279" y="2557"/>
                    </a:cubicBezTo>
                    <a:cubicBezTo>
                      <a:pt x="1981" y="2557"/>
                      <a:pt x="2532" y="1981"/>
                      <a:pt x="2532" y="1279"/>
                    </a:cubicBezTo>
                    <a:cubicBezTo>
                      <a:pt x="2532" y="577"/>
                      <a:pt x="1981" y="1"/>
                      <a:pt x="1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8" name="Google Shape;2898;p54"/>
              <p:cNvSpPr/>
              <p:nvPr/>
            </p:nvSpPr>
            <p:spPr>
              <a:xfrm>
                <a:off x="4833108" y="2185765"/>
                <a:ext cx="90032" cy="90956"/>
              </a:xfrm>
              <a:custGeom>
                <a:avLst/>
                <a:gdLst/>
                <a:ahLst/>
                <a:cxnLst/>
                <a:rect l="l" t="t" r="r" b="b"/>
                <a:pathLst>
                  <a:path w="2532" h="2558" fill="none" extrusionOk="0">
                    <a:moveTo>
                      <a:pt x="2532" y="1279"/>
                    </a:moveTo>
                    <a:cubicBezTo>
                      <a:pt x="2532" y="1981"/>
                      <a:pt x="1981" y="2557"/>
                      <a:pt x="1279" y="2557"/>
                    </a:cubicBezTo>
                    <a:cubicBezTo>
                      <a:pt x="577" y="2557"/>
                      <a:pt x="1" y="1981"/>
                      <a:pt x="1" y="1279"/>
                    </a:cubicBezTo>
                    <a:cubicBezTo>
                      <a:pt x="1" y="577"/>
                      <a:pt x="577" y="1"/>
                      <a:pt x="1279" y="1"/>
                    </a:cubicBezTo>
                    <a:cubicBezTo>
                      <a:pt x="1981" y="1"/>
                      <a:pt x="2532" y="577"/>
                      <a:pt x="2532" y="1279"/>
                    </a:cubicBez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9" name="Google Shape;2899;p54"/>
              <p:cNvSpPr/>
              <p:nvPr/>
            </p:nvSpPr>
            <p:spPr>
              <a:xfrm>
                <a:off x="4743998" y="2244579"/>
                <a:ext cx="268281" cy="429606"/>
              </a:xfrm>
              <a:custGeom>
                <a:avLst/>
                <a:gdLst/>
                <a:ahLst/>
                <a:cxnLst/>
                <a:rect l="l" t="t" r="r" b="b"/>
                <a:pathLst>
                  <a:path w="7545" h="12082" extrusionOk="0">
                    <a:moveTo>
                      <a:pt x="1880" y="1"/>
                    </a:moveTo>
                    <a:lnTo>
                      <a:pt x="777" y="7119"/>
                    </a:lnTo>
                    <a:lnTo>
                      <a:pt x="401" y="9550"/>
                    </a:lnTo>
                    <a:lnTo>
                      <a:pt x="0" y="12081"/>
                    </a:lnTo>
                    <a:lnTo>
                      <a:pt x="7544" y="12081"/>
                    </a:lnTo>
                    <a:lnTo>
                      <a:pt x="7168" y="9550"/>
                    </a:lnTo>
                    <a:lnTo>
                      <a:pt x="6792" y="7119"/>
                    </a:lnTo>
                    <a:lnTo>
                      <a:pt x="56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0" name="Google Shape;2900;p54"/>
              <p:cNvSpPr/>
              <p:nvPr/>
            </p:nvSpPr>
            <p:spPr>
              <a:xfrm>
                <a:off x="4743998" y="2244579"/>
                <a:ext cx="268281" cy="429606"/>
              </a:xfrm>
              <a:custGeom>
                <a:avLst/>
                <a:gdLst/>
                <a:ahLst/>
                <a:cxnLst/>
                <a:rect l="l" t="t" r="r" b="b"/>
                <a:pathLst>
                  <a:path w="7545" h="12082" fill="none" extrusionOk="0">
                    <a:moveTo>
                      <a:pt x="7544" y="12081"/>
                    </a:moveTo>
                    <a:lnTo>
                      <a:pt x="0" y="12081"/>
                    </a:lnTo>
                    <a:lnTo>
                      <a:pt x="401" y="9550"/>
                    </a:lnTo>
                    <a:lnTo>
                      <a:pt x="777" y="7119"/>
                    </a:lnTo>
                    <a:lnTo>
                      <a:pt x="1880" y="1"/>
                    </a:lnTo>
                    <a:lnTo>
                      <a:pt x="5690" y="1"/>
                    </a:lnTo>
                    <a:lnTo>
                      <a:pt x="6792" y="7119"/>
                    </a:lnTo>
                    <a:lnTo>
                      <a:pt x="7168" y="9550"/>
                    </a:lnTo>
                    <a:close/>
                  </a:path>
                </a:pathLst>
              </a:custGeom>
              <a:noFill/>
              <a:ln w="1065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1" name="Google Shape;2901;p54"/>
              <p:cNvSpPr/>
              <p:nvPr/>
            </p:nvSpPr>
            <p:spPr>
              <a:xfrm>
                <a:off x="4758257" y="2497686"/>
                <a:ext cx="240653" cy="86476"/>
              </a:xfrm>
              <a:custGeom>
                <a:avLst/>
                <a:gdLst/>
                <a:ahLst/>
                <a:cxnLst/>
                <a:rect l="l" t="t" r="r" b="b"/>
                <a:pathLst>
                  <a:path w="6768" h="2432" extrusionOk="0">
                    <a:moveTo>
                      <a:pt x="376" y="1"/>
                    </a:moveTo>
                    <a:lnTo>
                      <a:pt x="0" y="2432"/>
                    </a:lnTo>
                    <a:lnTo>
                      <a:pt x="6767" y="2432"/>
                    </a:lnTo>
                    <a:lnTo>
                      <a:pt x="63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2" name="Google Shape;2902;p54"/>
              <p:cNvSpPr/>
              <p:nvPr/>
            </p:nvSpPr>
            <p:spPr>
              <a:xfrm>
                <a:off x="4758257" y="2497686"/>
                <a:ext cx="240653" cy="86476"/>
              </a:xfrm>
              <a:custGeom>
                <a:avLst/>
                <a:gdLst/>
                <a:ahLst/>
                <a:cxnLst/>
                <a:rect l="l" t="t" r="r" b="b"/>
                <a:pathLst>
                  <a:path w="6768" h="2432" fill="none" extrusionOk="0">
                    <a:moveTo>
                      <a:pt x="6767" y="2432"/>
                    </a:moveTo>
                    <a:lnTo>
                      <a:pt x="0" y="2432"/>
                    </a:lnTo>
                    <a:lnTo>
                      <a:pt x="376" y="1"/>
                    </a:lnTo>
                    <a:lnTo>
                      <a:pt x="6391" y="1"/>
                    </a:ln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3" name="Google Shape;2903;p54"/>
              <p:cNvSpPr/>
              <p:nvPr/>
            </p:nvSpPr>
            <p:spPr>
              <a:xfrm>
                <a:off x="4682481" y="1987774"/>
                <a:ext cx="155102" cy="140239"/>
              </a:xfrm>
              <a:custGeom>
                <a:avLst/>
                <a:gdLst/>
                <a:ahLst/>
                <a:cxnLst/>
                <a:rect l="l" t="t" r="r" b="b"/>
                <a:pathLst>
                  <a:path w="4362" h="3944" extrusionOk="0">
                    <a:moveTo>
                      <a:pt x="716" y="0"/>
                    </a:moveTo>
                    <a:cubicBezTo>
                      <a:pt x="541" y="0"/>
                      <a:pt x="362" y="70"/>
                      <a:pt x="227" y="205"/>
                    </a:cubicBezTo>
                    <a:cubicBezTo>
                      <a:pt x="1" y="456"/>
                      <a:pt x="26" y="857"/>
                      <a:pt x="277" y="1107"/>
                    </a:cubicBezTo>
                    <a:lnTo>
                      <a:pt x="3209" y="3789"/>
                    </a:lnTo>
                    <a:cubicBezTo>
                      <a:pt x="3336" y="3893"/>
                      <a:pt x="3490" y="3944"/>
                      <a:pt x="3640" y="3944"/>
                    </a:cubicBezTo>
                    <a:cubicBezTo>
                      <a:pt x="3817" y="3944"/>
                      <a:pt x="3990" y="3874"/>
                      <a:pt x="4111" y="3739"/>
                    </a:cubicBezTo>
                    <a:cubicBezTo>
                      <a:pt x="4362" y="3488"/>
                      <a:pt x="4337" y="3087"/>
                      <a:pt x="4061" y="2837"/>
                    </a:cubicBezTo>
                    <a:lnTo>
                      <a:pt x="1129" y="155"/>
                    </a:lnTo>
                    <a:cubicBezTo>
                      <a:pt x="1013" y="51"/>
                      <a:pt x="866" y="0"/>
                      <a:pt x="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4" name="Google Shape;2904;p54"/>
              <p:cNvSpPr/>
              <p:nvPr/>
            </p:nvSpPr>
            <p:spPr>
              <a:xfrm>
                <a:off x="4682481" y="1985249"/>
                <a:ext cx="155102" cy="145288"/>
              </a:xfrm>
              <a:custGeom>
                <a:avLst/>
                <a:gdLst/>
                <a:ahLst/>
                <a:cxnLst/>
                <a:rect l="l" t="t" r="r" b="b"/>
                <a:pathLst>
                  <a:path w="4362" h="4086" fill="none" extrusionOk="0">
                    <a:moveTo>
                      <a:pt x="4111" y="3810"/>
                    </a:moveTo>
                    <a:lnTo>
                      <a:pt x="4111" y="3810"/>
                    </a:lnTo>
                    <a:cubicBezTo>
                      <a:pt x="3886" y="4061"/>
                      <a:pt x="3485" y="4086"/>
                      <a:pt x="3209" y="3860"/>
                    </a:cubicBezTo>
                    <a:lnTo>
                      <a:pt x="277" y="1178"/>
                    </a:lnTo>
                    <a:cubicBezTo>
                      <a:pt x="26" y="928"/>
                      <a:pt x="1" y="527"/>
                      <a:pt x="227" y="276"/>
                    </a:cubicBezTo>
                    <a:cubicBezTo>
                      <a:pt x="477" y="26"/>
                      <a:pt x="878" y="1"/>
                      <a:pt x="1129" y="226"/>
                    </a:cubicBezTo>
                    <a:lnTo>
                      <a:pt x="4061" y="2908"/>
                    </a:lnTo>
                    <a:cubicBezTo>
                      <a:pt x="4337" y="3158"/>
                      <a:pt x="4362" y="3559"/>
                      <a:pt x="4111" y="3810"/>
                    </a:cubicBez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5" name="Google Shape;2905;p54"/>
              <p:cNvSpPr/>
              <p:nvPr/>
            </p:nvSpPr>
            <p:spPr>
              <a:xfrm>
                <a:off x="4787664" y="2060989"/>
                <a:ext cx="181841" cy="142621"/>
              </a:xfrm>
              <a:custGeom>
                <a:avLst/>
                <a:gdLst/>
                <a:ahLst/>
                <a:cxnLst/>
                <a:rect l="l" t="t" r="r" b="b"/>
                <a:pathLst>
                  <a:path w="5114" h="4011" extrusionOk="0">
                    <a:moveTo>
                      <a:pt x="0" y="1"/>
                    </a:moveTo>
                    <a:lnTo>
                      <a:pt x="752" y="4011"/>
                    </a:lnTo>
                    <a:lnTo>
                      <a:pt x="4361" y="4011"/>
                    </a:lnTo>
                    <a:lnTo>
                      <a:pt x="51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6" name="Google Shape;2906;p54"/>
              <p:cNvSpPr/>
              <p:nvPr/>
            </p:nvSpPr>
            <p:spPr>
              <a:xfrm>
                <a:off x="4787664" y="2060989"/>
                <a:ext cx="181841" cy="142621"/>
              </a:xfrm>
              <a:custGeom>
                <a:avLst/>
                <a:gdLst/>
                <a:ahLst/>
                <a:cxnLst/>
                <a:rect l="l" t="t" r="r" b="b"/>
                <a:pathLst>
                  <a:path w="5114" h="4011" fill="none" extrusionOk="0">
                    <a:moveTo>
                      <a:pt x="4361" y="4011"/>
                    </a:moveTo>
                    <a:lnTo>
                      <a:pt x="752" y="4011"/>
                    </a:lnTo>
                    <a:lnTo>
                      <a:pt x="0" y="1"/>
                    </a:lnTo>
                    <a:lnTo>
                      <a:pt x="5113" y="1"/>
                    </a:ln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7" name="Google Shape;2907;p54"/>
              <p:cNvSpPr/>
              <p:nvPr/>
            </p:nvSpPr>
            <p:spPr>
              <a:xfrm>
                <a:off x="4925809" y="1921990"/>
                <a:ext cx="45478" cy="152399"/>
              </a:xfrm>
              <a:custGeom>
                <a:avLst/>
                <a:gdLst/>
                <a:ahLst/>
                <a:cxnLst/>
                <a:rect l="l" t="t" r="r" b="b"/>
                <a:pathLst>
                  <a:path w="1279" h="4286" extrusionOk="0">
                    <a:moveTo>
                      <a:pt x="627" y="0"/>
                    </a:moveTo>
                    <a:cubicBezTo>
                      <a:pt x="276" y="0"/>
                      <a:pt x="0" y="276"/>
                      <a:pt x="0" y="627"/>
                    </a:cubicBezTo>
                    <a:lnTo>
                      <a:pt x="0" y="3659"/>
                    </a:lnTo>
                    <a:cubicBezTo>
                      <a:pt x="0" y="4010"/>
                      <a:pt x="276" y="4286"/>
                      <a:pt x="627" y="4286"/>
                    </a:cubicBezTo>
                    <a:lnTo>
                      <a:pt x="677" y="4286"/>
                    </a:lnTo>
                    <a:cubicBezTo>
                      <a:pt x="1003" y="4286"/>
                      <a:pt x="1278" y="4010"/>
                      <a:pt x="1278" y="3659"/>
                    </a:cubicBezTo>
                    <a:lnTo>
                      <a:pt x="1278" y="627"/>
                    </a:lnTo>
                    <a:cubicBezTo>
                      <a:pt x="1278" y="276"/>
                      <a:pt x="1003" y="0"/>
                      <a:pt x="6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8" name="Google Shape;2908;p54"/>
              <p:cNvSpPr/>
              <p:nvPr/>
            </p:nvSpPr>
            <p:spPr>
              <a:xfrm>
                <a:off x="4925809" y="1921990"/>
                <a:ext cx="45478" cy="152399"/>
              </a:xfrm>
              <a:custGeom>
                <a:avLst/>
                <a:gdLst/>
                <a:ahLst/>
                <a:cxnLst/>
                <a:rect l="l" t="t" r="r" b="b"/>
                <a:pathLst>
                  <a:path w="1279" h="4286" fill="none" extrusionOk="0">
                    <a:moveTo>
                      <a:pt x="677" y="4286"/>
                    </a:moveTo>
                    <a:lnTo>
                      <a:pt x="627" y="4286"/>
                    </a:lnTo>
                    <a:cubicBezTo>
                      <a:pt x="276" y="4286"/>
                      <a:pt x="0" y="4010"/>
                      <a:pt x="0" y="3659"/>
                    </a:cubicBezTo>
                    <a:lnTo>
                      <a:pt x="0" y="627"/>
                    </a:lnTo>
                    <a:cubicBezTo>
                      <a:pt x="0" y="276"/>
                      <a:pt x="276" y="0"/>
                      <a:pt x="627" y="0"/>
                    </a:cubicBezTo>
                    <a:lnTo>
                      <a:pt x="677" y="0"/>
                    </a:lnTo>
                    <a:cubicBezTo>
                      <a:pt x="1003" y="0"/>
                      <a:pt x="1278" y="276"/>
                      <a:pt x="1278" y="627"/>
                    </a:cubicBezTo>
                    <a:lnTo>
                      <a:pt x="1278" y="3659"/>
                    </a:lnTo>
                    <a:cubicBezTo>
                      <a:pt x="1278" y="4010"/>
                      <a:pt x="1003" y="4286"/>
                      <a:pt x="677" y="4286"/>
                    </a:cubicBezTo>
                    <a:close/>
                  </a:path>
                </a:pathLst>
              </a:custGeom>
              <a:noFill/>
              <a:ln w="81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9" name="Google Shape;2909;p54"/>
              <p:cNvSpPr/>
              <p:nvPr/>
            </p:nvSpPr>
            <p:spPr>
              <a:xfrm>
                <a:off x="4881219" y="1820363"/>
                <a:ext cx="44625" cy="253134"/>
              </a:xfrm>
              <a:custGeom>
                <a:avLst/>
                <a:gdLst/>
                <a:ahLst/>
                <a:cxnLst/>
                <a:rect l="l" t="t" r="r" b="b"/>
                <a:pathLst>
                  <a:path w="1255" h="7119" extrusionOk="0">
                    <a:moveTo>
                      <a:pt x="602" y="1"/>
                    </a:moveTo>
                    <a:cubicBezTo>
                      <a:pt x="252" y="1"/>
                      <a:pt x="1" y="277"/>
                      <a:pt x="1" y="602"/>
                    </a:cubicBezTo>
                    <a:lnTo>
                      <a:pt x="1" y="6492"/>
                    </a:lnTo>
                    <a:cubicBezTo>
                      <a:pt x="1" y="6843"/>
                      <a:pt x="252" y="7119"/>
                      <a:pt x="602" y="7119"/>
                    </a:cubicBezTo>
                    <a:lnTo>
                      <a:pt x="653" y="7119"/>
                    </a:lnTo>
                    <a:cubicBezTo>
                      <a:pt x="978" y="7119"/>
                      <a:pt x="1254" y="6843"/>
                      <a:pt x="1254" y="6492"/>
                    </a:cubicBezTo>
                    <a:lnTo>
                      <a:pt x="1254" y="602"/>
                    </a:lnTo>
                    <a:cubicBezTo>
                      <a:pt x="1254" y="277"/>
                      <a:pt x="978"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0" name="Google Shape;2910;p54"/>
              <p:cNvSpPr/>
              <p:nvPr/>
            </p:nvSpPr>
            <p:spPr>
              <a:xfrm>
                <a:off x="4881219" y="1820363"/>
                <a:ext cx="44625" cy="253134"/>
              </a:xfrm>
              <a:custGeom>
                <a:avLst/>
                <a:gdLst/>
                <a:ahLst/>
                <a:cxnLst/>
                <a:rect l="l" t="t" r="r" b="b"/>
                <a:pathLst>
                  <a:path w="1255" h="7119" fill="none" extrusionOk="0">
                    <a:moveTo>
                      <a:pt x="653" y="7119"/>
                    </a:moveTo>
                    <a:lnTo>
                      <a:pt x="602" y="7119"/>
                    </a:lnTo>
                    <a:cubicBezTo>
                      <a:pt x="252" y="7119"/>
                      <a:pt x="1" y="6843"/>
                      <a:pt x="1" y="6492"/>
                    </a:cubicBezTo>
                    <a:lnTo>
                      <a:pt x="1" y="602"/>
                    </a:lnTo>
                    <a:cubicBezTo>
                      <a:pt x="1" y="277"/>
                      <a:pt x="252" y="1"/>
                      <a:pt x="602" y="1"/>
                    </a:cubicBezTo>
                    <a:lnTo>
                      <a:pt x="653" y="1"/>
                    </a:lnTo>
                    <a:cubicBezTo>
                      <a:pt x="978" y="1"/>
                      <a:pt x="1254" y="277"/>
                      <a:pt x="1254" y="602"/>
                    </a:cubicBezTo>
                    <a:lnTo>
                      <a:pt x="1254" y="6492"/>
                    </a:lnTo>
                    <a:cubicBezTo>
                      <a:pt x="1254" y="6843"/>
                      <a:pt x="978" y="7119"/>
                      <a:pt x="653" y="7119"/>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1" name="Google Shape;2911;p54"/>
              <p:cNvSpPr/>
              <p:nvPr/>
            </p:nvSpPr>
            <p:spPr>
              <a:xfrm>
                <a:off x="4835775" y="1852473"/>
                <a:ext cx="45478" cy="221025"/>
              </a:xfrm>
              <a:custGeom>
                <a:avLst/>
                <a:gdLst/>
                <a:ahLst/>
                <a:cxnLst/>
                <a:rect l="l" t="t" r="r" b="b"/>
                <a:pathLst>
                  <a:path w="1279" h="6216" extrusionOk="0">
                    <a:moveTo>
                      <a:pt x="602" y="0"/>
                    </a:moveTo>
                    <a:cubicBezTo>
                      <a:pt x="276" y="0"/>
                      <a:pt x="1" y="276"/>
                      <a:pt x="1" y="627"/>
                    </a:cubicBezTo>
                    <a:lnTo>
                      <a:pt x="1" y="5589"/>
                    </a:lnTo>
                    <a:cubicBezTo>
                      <a:pt x="1" y="5940"/>
                      <a:pt x="276" y="6216"/>
                      <a:pt x="602" y="6216"/>
                    </a:cubicBezTo>
                    <a:lnTo>
                      <a:pt x="652" y="6216"/>
                    </a:lnTo>
                    <a:cubicBezTo>
                      <a:pt x="1003" y="6216"/>
                      <a:pt x="1279" y="5940"/>
                      <a:pt x="1279" y="5589"/>
                    </a:cubicBezTo>
                    <a:lnTo>
                      <a:pt x="1279" y="627"/>
                    </a:lnTo>
                    <a:cubicBezTo>
                      <a:pt x="1279" y="276"/>
                      <a:pt x="1003" y="0"/>
                      <a:pt x="6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2" name="Google Shape;2912;p54"/>
              <p:cNvSpPr/>
              <p:nvPr/>
            </p:nvSpPr>
            <p:spPr>
              <a:xfrm>
                <a:off x="4835775" y="1852473"/>
                <a:ext cx="45478" cy="221025"/>
              </a:xfrm>
              <a:custGeom>
                <a:avLst/>
                <a:gdLst/>
                <a:ahLst/>
                <a:cxnLst/>
                <a:rect l="l" t="t" r="r" b="b"/>
                <a:pathLst>
                  <a:path w="1279" h="6216" fill="none" extrusionOk="0">
                    <a:moveTo>
                      <a:pt x="652" y="6216"/>
                    </a:moveTo>
                    <a:lnTo>
                      <a:pt x="602" y="6216"/>
                    </a:lnTo>
                    <a:cubicBezTo>
                      <a:pt x="276" y="6216"/>
                      <a:pt x="1" y="5940"/>
                      <a:pt x="1" y="5589"/>
                    </a:cubicBezTo>
                    <a:lnTo>
                      <a:pt x="1" y="627"/>
                    </a:lnTo>
                    <a:cubicBezTo>
                      <a:pt x="1" y="276"/>
                      <a:pt x="276" y="0"/>
                      <a:pt x="602" y="0"/>
                    </a:cubicBezTo>
                    <a:lnTo>
                      <a:pt x="652" y="0"/>
                    </a:lnTo>
                    <a:cubicBezTo>
                      <a:pt x="1003" y="0"/>
                      <a:pt x="1279" y="276"/>
                      <a:pt x="1279" y="627"/>
                    </a:cubicBezTo>
                    <a:lnTo>
                      <a:pt x="1279" y="5589"/>
                    </a:lnTo>
                    <a:cubicBezTo>
                      <a:pt x="1279" y="5940"/>
                      <a:pt x="1003" y="6216"/>
                      <a:pt x="652" y="6216"/>
                    </a:cubicBezTo>
                    <a:close/>
                  </a:path>
                </a:pathLst>
              </a:custGeom>
              <a:noFill/>
              <a:ln w="100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3" name="Google Shape;2913;p54"/>
              <p:cNvSpPr/>
              <p:nvPr/>
            </p:nvSpPr>
            <p:spPr>
              <a:xfrm>
                <a:off x="4790331" y="1887213"/>
                <a:ext cx="45478" cy="187175"/>
              </a:xfrm>
              <a:custGeom>
                <a:avLst/>
                <a:gdLst/>
                <a:ahLst/>
                <a:cxnLst/>
                <a:rect l="l" t="t" r="r" b="b"/>
                <a:pathLst>
                  <a:path w="1279" h="5264" extrusionOk="0">
                    <a:moveTo>
                      <a:pt x="602" y="1"/>
                    </a:moveTo>
                    <a:cubicBezTo>
                      <a:pt x="276" y="1"/>
                      <a:pt x="1" y="276"/>
                      <a:pt x="1" y="602"/>
                    </a:cubicBezTo>
                    <a:lnTo>
                      <a:pt x="1" y="4637"/>
                    </a:lnTo>
                    <a:cubicBezTo>
                      <a:pt x="1" y="4988"/>
                      <a:pt x="276" y="5264"/>
                      <a:pt x="602" y="5264"/>
                    </a:cubicBezTo>
                    <a:lnTo>
                      <a:pt x="652" y="5264"/>
                    </a:lnTo>
                    <a:cubicBezTo>
                      <a:pt x="1003" y="5264"/>
                      <a:pt x="1279" y="4988"/>
                      <a:pt x="1279" y="4637"/>
                    </a:cubicBezTo>
                    <a:lnTo>
                      <a:pt x="1279" y="602"/>
                    </a:lnTo>
                    <a:cubicBezTo>
                      <a:pt x="1279" y="276"/>
                      <a:pt x="1003" y="1"/>
                      <a:pt x="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4" name="Google Shape;2914;p54"/>
              <p:cNvSpPr/>
              <p:nvPr/>
            </p:nvSpPr>
            <p:spPr>
              <a:xfrm>
                <a:off x="4790331" y="1887213"/>
                <a:ext cx="45478" cy="187175"/>
              </a:xfrm>
              <a:custGeom>
                <a:avLst/>
                <a:gdLst/>
                <a:ahLst/>
                <a:cxnLst/>
                <a:rect l="l" t="t" r="r" b="b"/>
                <a:pathLst>
                  <a:path w="1279" h="5264" fill="none" extrusionOk="0">
                    <a:moveTo>
                      <a:pt x="652" y="5264"/>
                    </a:moveTo>
                    <a:lnTo>
                      <a:pt x="602" y="5264"/>
                    </a:lnTo>
                    <a:cubicBezTo>
                      <a:pt x="276" y="5264"/>
                      <a:pt x="1" y="4988"/>
                      <a:pt x="1" y="4637"/>
                    </a:cubicBezTo>
                    <a:lnTo>
                      <a:pt x="1" y="602"/>
                    </a:lnTo>
                    <a:cubicBezTo>
                      <a:pt x="1" y="276"/>
                      <a:pt x="276" y="1"/>
                      <a:pt x="602" y="1"/>
                    </a:cubicBezTo>
                    <a:lnTo>
                      <a:pt x="652" y="1"/>
                    </a:lnTo>
                    <a:cubicBezTo>
                      <a:pt x="1003" y="1"/>
                      <a:pt x="1279" y="276"/>
                      <a:pt x="1279" y="602"/>
                    </a:cubicBezTo>
                    <a:lnTo>
                      <a:pt x="1279" y="4637"/>
                    </a:lnTo>
                    <a:cubicBezTo>
                      <a:pt x="1279" y="4988"/>
                      <a:pt x="1003" y="5264"/>
                      <a:pt x="652" y="5264"/>
                    </a:cubicBez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5" name="Google Shape;2915;p54"/>
              <p:cNvSpPr/>
              <p:nvPr/>
            </p:nvSpPr>
            <p:spPr>
              <a:xfrm>
                <a:off x="4792109" y="1987027"/>
                <a:ext cx="41922" cy="11378"/>
              </a:xfrm>
              <a:custGeom>
                <a:avLst/>
                <a:gdLst/>
                <a:ahLst/>
                <a:cxnLst/>
                <a:rect l="l" t="t" r="r" b="b"/>
                <a:pathLst>
                  <a:path w="1179" h="320" extrusionOk="0">
                    <a:moveTo>
                      <a:pt x="1179" y="1"/>
                    </a:moveTo>
                    <a:lnTo>
                      <a:pt x="1" y="26"/>
                    </a:lnTo>
                    <a:cubicBezTo>
                      <a:pt x="1" y="26"/>
                      <a:pt x="240" y="319"/>
                      <a:pt x="582" y="319"/>
                    </a:cubicBezTo>
                    <a:cubicBezTo>
                      <a:pt x="760" y="319"/>
                      <a:pt x="965" y="240"/>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6" name="Google Shape;2916;p54"/>
              <p:cNvSpPr/>
              <p:nvPr/>
            </p:nvSpPr>
            <p:spPr>
              <a:xfrm>
                <a:off x="4792109" y="1987027"/>
                <a:ext cx="41922" cy="24997"/>
              </a:xfrm>
              <a:custGeom>
                <a:avLst/>
                <a:gdLst/>
                <a:ahLst/>
                <a:cxnLst/>
                <a:rect l="l" t="t" r="r" b="b"/>
                <a:pathLst>
                  <a:path w="1179" h="703" fill="none" extrusionOk="0">
                    <a:moveTo>
                      <a:pt x="1" y="26"/>
                    </a:moveTo>
                    <a:cubicBezTo>
                      <a:pt x="1" y="26"/>
                      <a:pt x="552" y="702"/>
                      <a:pt x="1179"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7" name="Google Shape;2917;p54"/>
              <p:cNvSpPr/>
              <p:nvPr/>
            </p:nvSpPr>
            <p:spPr>
              <a:xfrm>
                <a:off x="4792109" y="1930880"/>
                <a:ext cx="41922" cy="12018"/>
              </a:xfrm>
              <a:custGeom>
                <a:avLst/>
                <a:gdLst/>
                <a:ahLst/>
                <a:cxnLst/>
                <a:rect l="l" t="t" r="r" b="b"/>
                <a:pathLst>
                  <a:path w="1179" h="338" extrusionOk="0">
                    <a:moveTo>
                      <a:pt x="1179" y="1"/>
                    </a:moveTo>
                    <a:lnTo>
                      <a:pt x="1" y="51"/>
                    </a:lnTo>
                    <a:cubicBezTo>
                      <a:pt x="1" y="51"/>
                      <a:pt x="234" y="337"/>
                      <a:pt x="570" y="337"/>
                    </a:cubicBezTo>
                    <a:cubicBezTo>
                      <a:pt x="750" y="337"/>
                      <a:pt x="960" y="255"/>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8" name="Google Shape;2918;p54"/>
              <p:cNvSpPr/>
              <p:nvPr/>
            </p:nvSpPr>
            <p:spPr>
              <a:xfrm>
                <a:off x="4792109" y="1930880"/>
                <a:ext cx="41922" cy="25886"/>
              </a:xfrm>
              <a:custGeom>
                <a:avLst/>
                <a:gdLst/>
                <a:ahLst/>
                <a:cxnLst/>
                <a:rect l="l" t="t" r="r" b="b"/>
                <a:pathLst>
                  <a:path w="1179" h="728" fill="none" extrusionOk="0">
                    <a:moveTo>
                      <a:pt x="1" y="51"/>
                    </a:moveTo>
                    <a:cubicBezTo>
                      <a:pt x="1" y="51"/>
                      <a:pt x="552" y="728"/>
                      <a:pt x="1179"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9" name="Google Shape;2919;p54"/>
              <p:cNvSpPr/>
              <p:nvPr/>
            </p:nvSpPr>
            <p:spPr>
              <a:xfrm>
                <a:off x="4837553" y="1990583"/>
                <a:ext cx="42811" cy="12018"/>
              </a:xfrm>
              <a:custGeom>
                <a:avLst/>
                <a:gdLst/>
                <a:ahLst/>
                <a:cxnLst/>
                <a:rect l="l" t="t" r="r" b="b"/>
                <a:pathLst>
                  <a:path w="1204" h="338" extrusionOk="0">
                    <a:moveTo>
                      <a:pt x="1204" y="1"/>
                    </a:moveTo>
                    <a:lnTo>
                      <a:pt x="1" y="51"/>
                    </a:lnTo>
                    <a:cubicBezTo>
                      <a:pt x="1" y="51"/>
                      <a:pt x="234" y="337"/>
                      <a:pt x="577" y="337"/>
                    </a:cubicBezTo>
                    <a:cubicBezTo>
                      <a:pt x="761" y="337"/>
                      <a:pt x="976" y="255"/>
                      <a:pt x="1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0" name="Google Shape;2920;p54"/>
              <p:cNvSpPr/>
              <p:nvPr/>
            </p:nvSpPr>
            <p:spPr>
              <a:xfrm>
                <a:off x="4837553" y="1990583"/>
                <a:ext cx="42811" cy="25886"/>
              </a:xfrm>
              <a:custGeom>
                <a:avLst/>
                <a:gdLst/>
                <a:ahLst/>
                <a:cxnLst/>
                <a:rect l="l" t="t" r="r" b="b"/>
                <a:pathLst>
                  <a:path w="1204" h="728" fill="none" extrusionOk="0">
                    <a:moveTo>
                      <a:pt x="1" y="51"/>
                    </a:moveTo>
                    <a:cubicBezTo>
                      <a:pt x="1" y="51"/>
                      <a:pt x="552" y="728"/>
                      <a:pt x="1204"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1" name="Google Shape;2921;p54"/>
              <p:cNvSpPr/>
              <p:nvPr/>
            </p:nvSpPr>
            <p:spPr>
              <a:xfrm>
                <a:off x="4836664" y="1906806"/>
                <a:ext cx="41922" cy="12018"/>
              </a:xfrm>
              <a:custGeom>
                <a:avLst/>
                <a:gdLst/>
                <a:ahLst/>
                <a:cxnLst/>
                <a:rect l="l" t="t" r="r" b="b"/>
                <a:pathLst>
                  <a:path w="1179" h="338" extrusionOk="0">
                    <a:moveTo>
                      <a:pt x="1179" y="1"/>
                    </a:moveTo>
                    <a:lnTo>
                      <a:pt x="1" y="51"/>
                    </a:lnTo>
                    <a:cubicBezTo>
                      <a:pt x="1" y="51"/>
                      <a:pt x="234" y="338"/>
                      <a:pt x="570" y="338"/>
                    </a:cubicBezTo>
                    <a:cubicBezTo>
                      <a:pt x="750" y="338"/>
                      <a:pt x="960" y="255"/>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2" name="Google Shape;2922;p54"/>
              <p:cNvSpPr/>
              <p:nvPr/>
            </p:nvSpPr>
            <p:spPr>
              <a:xfrm>
                <a:off x="4836664" y="1906806"/>
                <a:ext cx="41922" cy="25886"/>
              </a:xfrm>
              <a:custGeom>
                <a:avLst/>
                <a:gdLst/>
                <a:ahLst/>
                <a:cxnLst/>
                <a:rect l="l" t="t" r="r" b="b"/>
                <a:pathLst>
                  <a:path w="1179" h="728" fill="none" extrusionOk="0">
                    <a:moveTo>
                      <a:pt x="1" y="51"/>
                    </a:moveTo>
                    <a:cubicBezTo>
                      <a:pt x="1" y="51"/>
                      <a:pt x="552" y="728"/>
                      <a:pt x="1179"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3" name="Google Shape;2923;p54"/>
              <p:cNvSpPr/>
              <p:nvPr/>
            </p:nvSpPr>
            <p:spPr>
              <a:xfrm>
                <a:off x="4883032" y="1987027"/>
                <a:ext cx="41922" cy="11378"/>
              </a:xfrm>
              <a:custGeom>
                <a:avLst/>
                <a:gdLst/>
                <a:ahLst/>
                <a:cxnLst/>
                <a:rect l="l" t="t" r="r" b="b"/>
                <a:pathLst>
                  <a:path w="1179" h="320" extrusionOk="0">
                    <a:moveTo>
                      <a:pt x="1178" y="1"/>
                    </a:moveTo>
                    <a:lnTo>
                      <a:pt x="0" y="26"/>
                    </a:lnTo>
                    <a:cubicBezTo>
                      <a:pt x="0" y="26"/>
                      <a:pt x="239" y="319"/>
                      <a:pt x="581" y="319"/>
                    </a:cubicBezTo>
                    <a:cubicBezTo>
                      <a:pt x="759" y="319"/>
                      <a:pt x="964" y="240"/>
                      <a:pt x="1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4" name="Google Shape;2924;p54"/>
              <p:cNvSpPr/>
              <p:nvPr/>
            </p:nvSpPr>
            <p:spPr>
              <a:xfrm>
                <a:off x="4883032" y="1987027"/>
                <a:ext cx="41922" cy="24997"/>
              </a:xfrm>
              <a:custGeom>
                <a:avLst/>
                <a:gdLst/>
                <a:ahLst/>
                <a:cxnLst/>
                <a:rect l="l" t="t" r="r" b="b"/>
                <a:pathLst>
                  <a:path w="1179" h="703" fill="none" extrusionOk="0">
                    <a:moveTo>
                      <a:pt x="0" y="26"/>
                    </a:moveTo>
                    <a:cubicBezTo>
                      <a:pt x="0" y="26"/>
                      <a:pt x="551" y="702"/>
                      <a:pt x="1178"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5" name="Google Shape;2925;p54"/>
              <p:cNvSpPr/>
              <p:nvPr/>
            </p:nvSpPr>
            <p:spPr>
              <a:xfrm>
                <a:off x="4929365" y="1987027"/>
                <a:ext cx="41033" cy="11378"/>
              </a:xfrm>
              <a:custGeom>
                <a:avLst/>
                <a:gdLst/>
                <a:ahLst/>
                <a:cxnLst/>
                <a:rect l="l" t="t" r="r" b="b"/>
                <a:pathLst>
                  <a:path w="1154" h="320" extrusionOk="0">
                    <a:moveTo>
                      <a:pt x="1153" y="1"/>
                    </a:moveTo>
                    <a:lnTo>
                      <a:pt x="0" y="26"/>
                    </a:lnTo>
                    <a:cubicBezTo>
                      <a:pt x="0" y="26"/>
                      <a:pt x="229" y="319"/>
                      <a:pt x="563" y="319"/>
                    </a:cubicBezTo>
                    <a:cubicBezTo>
                      <a:pt x="737" y="319"/>
                      <a:pt x="939" y="240"/>
                      <a:pt x="11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6" name="Google Shape;2926;p54"/>
              <p:cNvSpPr/>
              <p:nvPr/>
            </p:nvSpPr>
            <p:spPr>
              <a:xfrm>
                <a:off x="4929365" y="1987027"/>
                <a:ext cx="41033" cy="24997"/>
              </a:xfrm>
              <a:custGeom>
                <a:avLst/>
                <a:gdLst/>
                <a:ahLst/>
                <a:cxnLst/>
                <a:rect l="l" t="t" r="r" b="b"/>
                <a:pathLst>
                  <a:path w="1154" h="703" fill="none" extrusionOk="0">
                    <a:moveTo>
                      <a:pt x="0" y="26"/>
                    </a:moveTo>
                    <a:cubicBezTo>
                      <a:pt x="0" y="26"/>
                      <a:pt x="527" y="702"/>
                      <a:pt x="1153" y="1"/>
                    </a:cubicBezTo>
                  </a:path>
                </a:pathLst>
              </a:custGeom>
              <a:noFill/>
              <a:ln w="87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7" name="Google Shape;2927;p54"/>
              <p:cNvSpPr/>
              <p:nvPr/>
            </p:nvSpPr>
            <p:spPr>
              <a:xfrm>
                <a:off x="4881219" y="1868510"/>
                <a:ext cx="42811" cy="11343"/>
              </a:xfrm>
              <a:custGeom>
                <a:avLst/>
                <a:gdLst/>
                <a:ahLst/>
                <a:cxnLst/>
                <a:rect l="l" t="t" r="r" b="b"/>
                <a:pathLst>
                  <a:path w="1204" h="319" extrusionOk="0">
                    <a:moveTo>
                      <a:pt x="1204" y="0"/>
                    </a:moveTo>
                    <a:lnTo>
                      <a:pt x="1" y="25"/>
                    </a:lnTo>
                    <a:cubicBezTo>
                      <a:pt x="1" y="25"/>
                      <a:pt x="240" y="319"/>
                      <a:pt x="589" y="319"/>
                    </a:cubicBezTo>
                    <a:cubicBezTo>
                      <a:pt x="771" y="319"/>
                      <a:pt x="981" y="240"/>
                      <a:pt x="1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8" name="Google Shape;2928;p54"/>
              <p:cNvSpPr/>
              <p:nvPr/>
            </p:nvSpPr>
            <p:spPr>
              <a:xfrm>
                <a:off x="4881219" y="1868510"/>
                <a:ext cx="42811" cy="24997"/>
              </a:xfrm>
              <a:custGeom>
                <a:avLst/>
                <a:gdLst/>
                <a:ahLst/>
                <a:cxnLst/>
                <a:rect l="l" t="t" r="r" b="b"/>
                <a:pathLst>
                  <a:path w="1204" h="703" fill="none" extrusionOk="0">
                    <a:moveTo>
                      <a:pt x="1" y="25"/>
                    </a:moveTo>
                    <a:cubicBezTo>
                      <a:pt x="1" y="25"/>
                      <a:pt x="552" y="702"/>
                      <a:pt x="1204" y="0"/>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9" name="Google Shape;2929;p54"/>
              <p:cNvSpPr/>
              <p:nvPr/>
            </p:nvSpPr>
            <p:spPr>
              <a:xfrm>
                <a:off x="4726183" y="2021803"/>
                <a:ext cx="31219" cy="33886"/>
              </a:xfrm>
              <a:custGeom>
                <a:avLst/>
                <a:gdLst/>
                <a:ahLst/>
                <a:cxnLst/>
                <a:rect l="l" t="t" r="r" b="b"/>
                <a:pathLst>
                  <a:path w="878" h="953" fill="none" extrusionOk="0">
                    <a:moveTo>
                      <a:pt x="0" y="952"/>
                    </a:moveTo>
                    <a:cubicBezTo>
                      <a:pt x="0" y="952"/>
                      <a:pt x="877" y="927"/>
                      <a:pt x="677" y="0"/>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930" name="Google Shape;2930;p54"/>
            <p:cNvSpPr/>
            <p:nvPr/>
          </p:nvSpPr>
          <p:spPr>
            <a:xfrm>
              <a:off x="6019311" y="1706291"/>
              <a:ext cx="146177" cy="772700"/>
            </a:xfrm>
            <a:custGeom>
              <a:avLst/>
              <a:gdLst/>
              <a:ahLst/>
              <a:cxnLst/>
              <a:rect l="l" t="t" r="r" b="b"/>
              <a:pathLst>
                <a:path w="4111" h="21731" fill="none" extrusionOk="0">
                  <a:moveTo>
                    <a:pt x="0" y="21730"/>
                  </a:moveTo>
                  <a:lnTo>
                    <a:pt x="0" y="14562"/>
                  </a:lnTo>
                  <a:lnTo>
                    <a:pt x="4110" y="10427"/>
                  </a:lnTo>
                  <a:lnTo>
                    <a:pt x="4110" y="1"/>
                  </a:lnTo>
                </a:path>
              </a:pathLst>
            </a:custGeom>
            <a:noFill/>
            <a:ln w="10650" cap="rnd" cmpd="sng">
              <a:solidFill>
                <a:schemeClr val="accent6"/>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1" name="Google Shape;2931;p54"/>
            <p:cNvSpPr/>
            <p:nvPr/>
          </p:nvSpPr>
          <p:spPr>
            <a:xfrm>
              <a:off x="6132495" y="1680475"/>
              <a:ext cx="66848" cy="67737"/>
            </a:xfrm>
            <a:custGeom>
              <a:avLst/>
              <a:gdLst/>
              <a:ahLst/>
              <a:cxnLst/>
              <a:rect l="l" t="t" r="r" b="b"/>
              <a:pathLst>
                <a:path w="1880" h="1905" extrusionOk="0">
                  <a:moveTo>
                    <a:pt x="927" y="0"/>
                  </a:moveTo>
                  <a:cubicBezTo>
                    <a:pt x="401" y="0"/>
                    <a:pt x="0" y="426"/>
                    <a:pt x="0" y="952"/>
                  </a:cubicBezTo>
                  <a:cubicBezTo>
                    <a:pt x="0" y="1479"/>
                    <a:pt x="401" y="1905"/>
                    <a:pt x="927" y="1905"/>
                  </a:cubicBezTo>
                  <a:cubicBezTo>
                    <a:pt x="1454" y="1905"/>
                    <a:pt x="1880" y="1479"/>
                    <a:pt x="1880" y="952"/>
                  </a:cubicBezTo>
                  <a:cubicBezTo>
                    <a:pt x="1880" y="426"/>
                    <a:pt x="1454" y="0"/>
                    <a:pt x="927" y="0"/>
                  </a:cubicBezTo>
                  <a:close/>
                </a:path>
              </a:pathLst>
            </a:custGeom>
            <a:solidFill>
              <a:schemeClr val="accent4"/>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2" name="Google Shape;2932;p54"/>
            <p:cNvSpPr/>
            <p:nvPr/>
          </p:nvSpPr>
          <p:spPr>
            <a:xfrm>
              <a:off x="4702998" y="3012789"/>
              <a:ext cx="843068" cy="90067"/>
            </a:xfrm>
            <a:custGeom>
              <a:avLst/>
              <a:gdLst/>
              <a:ahLst/>
              <a:cxnLst/>
              <a:rect l="l" t="t" r="r" b="b"/>
              <a:pathLst>
                <a:path w="23710" h="2533" fill="none" extrusionOk="0">
                  <a:moveTo>
                    <a:pt x="23710" y="1"/>
                  </a:moveTo>
                  <a:lnTo>
                    <a:pt x="18371" y="2532"/>
                  </a:lnTo>
                  <a:lnTo>
                    <a:pt x="0" y="2532"/>
                  </a:ln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3" name="Google Shape;2933;p54"/>
            <p:cNvSpPr/>
            <p:nvPr/>
          </p:nvSpPr>
          <p:spPr>
            <a:xfrm>
              <a:off x="4789442" y="2991419"/>
              <a:ext cx="566822" cy="36"/>
            </a:xfrm>
            <a:custGeom>
              <a:avLst/>
              <a:gdLst/>
              <a:ahLst/>
              <a:cxnLst/>
              <a:rect l="l" t="t" r="r" b="b"/>
              <a:pathLst>
                <a:path w="15941" h="1" fill="none" extrusionOk="0">
                  <a:moveTo>
                    <a:pt x="0" y="0"/>
                  </a:moveTo>
                  <a:lnTo>
                    <a:pt x="15940" y="0"/>
                  </a:ln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4" name="Google Shape;2934;p54"/>
            <p:cNvSpPr/>
            <p:nvPr/>
          </p:nvSpPr>
          <p:spPr>
            <a:xfrm>
              <a:off x="5307212" y="2957567"/>
              <a:ext cx="67773" cy="67737"/>
            </a:xfrm>
            <a:custGeom>
              <a:avLst/>
              <a:gdLst/>
              <a:ahLst/>
              <a:cxnLst/>
              <a:rect l="l" t="t" r="r" b="b"/>
              <a:pathLst>
                <a:path w="1906" h="1905" extrusionOk="0">
                  <a:moveTo>
                    <a:pt x="953" y="0"/>
                  </a:moveTo>
                  <a:cubicBezTo>
                    <a:pt x="427" y="0"/>
                    <a:pt x="1" y="426"/>
                    <a:pt x="1" y="952"/>
                  </a:cubicBezTo>
                  <a:cubicBezTo>
                    <a:pt x="1" y="1479"/>
                    <a:pt x="427" y="1905"/>
                    <a:pt x="953" y="1905"/>
                  </a:cubicBezTo>
                  <a:cubicBezTo>
                    <a:pt x="1480" y="1905"/>
                    <a:pt x="1906" y="1479"/>
                    <a:pt x="1906" y="952"/>
                  </a:cubicBezTo>
                  <a:cubicBezTo>
                    <a:pt x="1906" y="426"/>
                    <a:pt x="1480" y="0"/>
                    <a:pt x="9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5" name="Google Shape;2935;p54"/>
            <p:cNvSpPr/>
            <p:nvPr/>
          </p:nvSpPr>
          <p:spPr>
            <a:xfrm>
              <a:off x="5307212" y="2957567"/>
              <a:ext cx="67773" cy="67737"/>
            </a:xfrm>
            <a:custGeom>
              <a:avLst/>
              <a:gdLst/>
              <a:ahLst/>
              <a:cxnLst/>
              <a:rect l="l" t="t" r="r" b="b"/>
              <a:pathLst>
                <a:path w="1906" h="1905" fill="none" extrusionOk="0">
                  <a:moveTo>
                    <a:pt x="1906" y="952"/>
                  </a:moveTo>
                  <a:cubicBezTo>
                    <a:pt x="1906" y="1479"/>
                    <a:pt x="1480" y="1905"/>
                    <a:pt x="953" y="1905"/>
                  </a:cubicBezTo>
                  <a:cubicBezTo>
                    <a:pt x="427" y="1905"/>
                    <a:pt x="1" y="1479"/>
                    <a:pt x="1" y="952"/>
                  </a:cubicBezTo>
                  <a:cubicBezTo>
                    <a:pt x="1" y="426"/>
                    <a:pt x="427" y="0"/>
                    <a:pt x="953" y="0"/>
                  </a:cubicBezTo>
                  <a:cubicBezTo>
                    <a:pt x="1480" y="0"/>
                    <a:pt x="1906" y="426"/>
                    <a:pt x="1906" y="952"/>
                  </a:cubicBezTo>
                  <a:close/>
                </a:path>
              </a:pathLst>
            </a:custGeom>
            <a:noFill/>
            <a:ln w="10650" cap="flat" cmpd="sng">
              <a:solidFill>
                <a:schemeClr val="accent4"/>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6" name="Google Shape;2936;p54"/>
            <p:cNvSpPr/>
            <p:nvPr/>
          </p:nvSpPr>
          <p:spPr>
            <a:xfrm>
              <a:off x="4625445" y="2876457"/>
              <a:ext cx="906361" cy="52625"/>
            </a:xfrm>
            <a:custGeom>
              <a:avLst/>
              <a:gdLst/>
              <a:ahLst/>
              <a:cxnLst/>
              <a:rect l="l" t="t" r="r" b="b"/>
              <a:pathLst>
                <a:path w="25490" h="1480" fill="none" extrusionOk="0">
                  <a:moveTo>
                    <a:pt x="1" y="1479"/>
                  </a:moveTo>
                  <a:lnTo>
                    <a:pt x="13710" y="1479"/>
                  </a:lnTo>
                  <a:lnTo>
                    <a:pt x="15164" y="0"/>
                  </a:lnTo>
                  <a:lnTo>
                    <a:pt x="25490" y="0"/>
                  </a:ln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7" name="Google Shape;2937;p54"/>
            <p:cNvSpPr/>
            <p:nvPr/>
          </p:nvSpPr>
          <p:spPr>
            <a:xfrm>
              <a:off x="4587148" y="2895161"/>
              <a:ext cx="67737" cy="67773"/>
            </a:xfrm>
            <a:custGeom>
              <a:avLst/>
              <a:gdLst/>
              <a:ahLst/>
              <a:cxnLst/>
              <a:rect l="l" t="t" r="r" b="b"/>
              <a:pathLst>
                <a:path w="1905" h="1906" extrusionOk="0">
                  <a:moveTo>
                    <a:pt x="953" y="1"/>
                  </a:moveTo>
                  <a:cubicBezTo>
                    <a:pt x="426" y="1"/>
                    <a:pt x="0" y="427"/>
                    <a:pt x="0" y="953"/>
                  </a:cubicBezTo>
                  <a:cubicBezTo>
                    <a:pt x="0" y="1479"/>
                    <a:pt x="426" y="1905"/>
                    <a:pt x="953" y="1905"/>
                  </a:cubicBezTo>
                  <a:cubicBezTo>
                    <a:pt x="1479" y="1905"/>
                    <a:pt x="1905" y="1479"/>
                    <a:pt x="1905" y="953"/>
                  </a:cubicBezTo>
                  <a:cubicBezTo>
                    <a:pt x="1905" y="427"/>
                    <a:pt x="1479" y="1"/>
                    <a:pt x="953" y="1"/>
                  </a:cubicBezTo>
                  <a:close/>
                </a:path>
              </a:pathLst>
            </a:custGeom>
            <a:solidFill>
              <a:schemeClr val="accent4"/>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8" name="Google Shape;2938;p54"/>
            <p:cNvSpPr/>
            <p:nvPr/>
          </p:nvSpPr>
          <p:spPr>
            <a:xfrm>
              <a:off x="4669146" y="3068937"/>
              <a:ext cx="66848" cy="67773"/>
            </a:xfrm>
            <a:custGeom>
              <a:avLst/>
              <a:gdLst/>
              <a:ahLst/>
              <a:cxnLst/>
              <a:rect l="l" t="t" r="r" b="b"/>
              <a:pathLst>
                <a:path w="1880" h="1906" extrusionOk="0">
                  <a:moveTo>
                    <a:pt x="952" y="1"/>
                  </a:moveTo>
                  <a:cubicBezTo>
                    <a:pt x="426" y="1"/>
                    <a:pt x="0" y="427"/>
                    <a:pt x="0" y="953"/>
                  </a:cubicBezTo>
                  <a:cubicBezTo>
                    <a:pt x="0" y="1480"/>
                    <a:pt x="426" y="1906"/>
                    <a:pt x="952" y="1906"/>
                  </a:cubicBezTo>
                  <a:cubicBezTo>
                    <a:pt x="1454" y="1906"/>
                    <a:pt x="1880" y="1480"/>
                    <a:pt x="1880" y="953"/>
                  </a:cubicBezTo>
                  <a:cubicBezTo>
                    <a:pt x="1880" y="427"/>
                    <a:pt x="1454" y="1"/>
                    <a:pt x="952" y="1"/>
                  </a:cubicBezTo>
                  <a:close/>
                </a:path>
              </a:pathLst>
            </a:custGeom>
            <a:solidFill>
              <a:schemeClr val="accent4"/>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9" name="Google Shape;2939;p54"/>
            <p:cNvSpPr/>
            <p:nvPr/>
          </p:nvSpPr>
          <p:spPr>
            <a:xfrm>
              <a:off x="4755590" y="2957567"/>
              <a:ext cx="67737" cy="67737"/>
            </a:xfrm>
            <a:custGeom>
              <a:avLst/>
              <a:gdLst/>
              <a:ahLst/>
              <a:cxnLst/>
              <a:rect l="l" t="t" r="r" b="b"/>
              <a:pathLst>
                <a:path w="1905" h="1905" extrusionOk="0">
                  <a:moveTo>
                    <a:pt x="952" y="0"/>
                  </a:moveTo>
                  <a:cubicBezTo>
                    <a:pt x="426" y="0"/>
                    <a:pt x="0" y="426"/>
                    <a:pt x="0" y="952"/>
                  </a:cubicBezTo>
                  <a:cubicBezTo>
                    <a:pt x="0" y="1479"/>
                    <a:pt x="426" y="1905"/>
                    <a:pt x="952" y="1905"/>
                  </a:cubicBezTo>
                  <a:cubicBezTo>
                    <a:pt x="1479" y="1905"/>
                    <a:pt x="1905" y="1479"/>
                    <a:pt x="1905" y="952"/>
                  </a:cubicBezTo>
                  <a:cubicBezTo>
                    <a:pt x="1905" y="426"/>
                    <a:pt x="1479"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0" name="Google Shape;2940;p54"/>
            <p:cNvSpPr/>
            <p:nvPr/>
          </p:nvSpPr>
          <p:spPr>
            <a:xfrm>
              <a:off x="4755590" y="2957567"/>
              <a:ext cx="67737" cy="67737"/>
            </a:xfrm>
            <a:custGeom>
              <a:avLst/>
              <a:gdLst/>
              <a:ahLst/>
              <a:cxnLst/>
              <a:rect l="l" t="t" r="r" b="b"/>
              <a:pathLst>
                <a:path w="1905" h="1905" fill="none" extrusionOk="0">
                  <a:moveTo>
                    <a:pt x="1905" y="952"/>
                  </a:moveTo>
                  <a:cubicBezTo>
                    <a:pt x="1905" y="1479"/>
                    <a:pt x="1479" y="1905"/>
                    <a:pt x="952" y="1905"/>
                  </a:cubicBezTo>
                  <a:cubicBezTo>
                    <a:pt x="426" y="1905"/>
                    <a:pt x="0" y="1479"/>
                    <a:pt x="0" y="952"/>
                  </a:cubicBezTo>
                  <a:cubicBezTo>
                    <a:pt x="0" y="426"/>
                    <a:pt x="426" y="0"/>
                    <a:pt x="952" y="0"/>
                  </a:cubicBezTo>
                  <a:cubicBezTo>
                    <a:pt x="1479" y="0"/>
                    <a:pt x="1905" y="426"/>
                    <a:pt x="1905" y="952"/>
                  </a:cubicBezTo>
                  <a:close/>
                </a:path>
              </a:pathLst>
            </a:custGeom>
            <a:noFill/>
            <a:ln w="10650" cap="flat" cmpd="sng">
              <a:solidFill>
                <a:schemeClr val="accent4"/>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1" name="Google Shape;2941;p54"/>
            <p:cNvSpPr/>
            <p:nvPr/>
          </p:nvSpPr>
          <p:spPr>
            <a:xfrm>
              <a:off x="6410529" y="2126061"/>
              <a:ext cx="281651" cy="280762"/>
            </a:xfrm>
            <a:custGeom>
              <a:avLst/>
              <a:gdLst/>
              <a:ahLst/>
              <a:cxnLst/>
              <a:rect l="l" t="t" r="r" b="b"/>
              <a:pathLst>
                <a:path w="7921" h="7896" extrusionOk="0">
                  <a:moveTo>
                    <a:pt x="3660" y="0"/>
                  </a:moveTo>
                  <a:lnTo>
                    <a:pt x="3359" y="677"/>
                  </a:lnTo>
                  <a:cubicBezTo>
                    <a:pt x="3058" y="727"/>
                    <a:pt x="2758" y="828"/>
                    <a:pt x="2482" y="978"/>
                  </a:cubicBezTo>
                  <a:lnTo>
                    <a:pt x="1855" y="602"/>
                  </a:lnTo>
                  <a:cubicBezTo>
                    <a:pt x="1504" y="828"/>
                    <a:pt x="1229" y="1078"/>
                    <a:pt x="953" y="1379"/>
                  </a:cubicBezTo>
                  <a:lnTo>
                    <a:pt x="1229" y="2056"/>
                  </a:lnTo>
                  <a:cubicBezTo>
                    <a:pt x="1053" y="2306"/>
                    <a:pt x="903" y="2582"/>
                    <a:pt x="803" y="2883"/>
                  </a:cubicBezTo>
                  <a:lnTo>
                    <a:pt x="101" y="3083"/>
                  </a:lnTo>
                  <a:cubicBezTo>
                    <a:pt x="51" y="3359"/>
                    <a:pt x="1" y="3660"/>
                    <a:pt x="1" y="3960"/>
                  </a:cubicBezTo>
                  <a:cubicBezTo>
                    <a:pt x="1" y="4061"/>
                    <a:pt x="26" y="4161"/>
                    <a:pt x="26" y="4261"/>
                  </a:cubicBezTo>
                  <a:lnTo>
                    <a:pt x="702" y="4537"/>
                  </a:lnTo>
                  <a:cubicBezTo>
                    <a:pt x="753" y="4863"/>
                    <a:pt x="853" y="5163"/>
                    <a:pt x="978" y="5414"/>
                  </a:cubicBezTo>
                  <a:lnTo>
                    <a:pt x="627" y="6066"/>
                  </a:lnTo>
                  <a:cubicBezTo>
                    <a:pt x="828" y="6391"/>
                    <a:pt x="1103" y="6692"/>
                    <a:pt x="1379" y="6943"/>
                  </a:cubicBezTo>
                  <a:lnTo>
                    <a:pt x="2081" y="6692"/>
                  </a:lnTo>
                  <a:cubicBezTo>
                    <a:pt x="2332" y="6868"/>
                    <a:pt x="2607" y="6993"/>
                    <a:pt x="2908" y="7093"/>
                  </a:cubicBezTo>
                  <a:lnTo>
                    <a:pt x="3083" y="7820"/>
                  </a:lnTo>
                  <a:cubicBezTo>
                    <a:pt x="3384" y="7870"/>
                    <a:pt x="3660" y="7895"/>
                    <a:pt x="3961" y="7895"/>
                  </a:cubicBezTo>
                  <a:lnTo>
                    <a:pt x="4261" y="7895"/>
                  </a:lnTo>
                  <a:lnTo>
                    <a:pt x="4562" y="7219"/>
                  </a:lnTo>
                  <a:cubicBezTo>
                    <a:pt x="4863" y="7168"/>
                    <a:pt x="5164" y="7068"/>
                    <a:pt x="5439" y="6918"/>
                  </a:cubicBezTo>
                  <a:lnTo>
                    <a:pt x="6066" y="7294"/>
                  </a:lnTo>
                  <a:cubicBezTo>
                    <a:pt x="6417" y="7068"/>
                    <a:pt x="6718" y="6818"/>
                    <a:pt x="6968" y="6517"/>
                  </a:cubicBezTo>
                  <a:lnTo>
                    <a:pt x="6692" y="5840"/>
                  </a:lnTo>
                  <a:cubicBezTo>
                    <a:pt x="6868" y="5589"/>
                    <a:pt x="7018" y="5314"/>
                    <a:pt x="7119" y="5013"/>
                  </a:cubicBezTo>
                  <a:lnTo>
                    <a:pt x="7820" y="4812"/>
                  </a:lnTo>
                  <a:cubicBezTo>
                    <a:pt x="7895" y="4537"/>
                    <a:pt x="7921" y="4236"/>
                    <a:pt x="7921" y="3960"/>
                  </a:cubicBezTo>
                  <a:cubicBezTo>
                    <a:pt x="7921" y="3835"/>
                    <a:pt x="7921" y="3735"/>
                    <a:pt x="7895" y="3635"/>
                  </a:cubicBezTo>
                  <a:lnTo>
                    <a:pt x="7244" y="3359"/>
                  </a:lnTo>
                  <a:cubicBezTo>
                    <a:pt x="7169" y="3033"/>
                    <a:pt x="7068" y="2757"/>
                    <a:pt x="6943" y="2482"/>
                  </a:cubicBezTo>
                  <a:lnTo>
                    <a:pt x="7294" y="1830"/>
                  </a:lnTo>
                  <a:cubicBezTo>
                    <a:pt x="7093" y="1504"/>
                    <a:pt x="6843" y="1203"/>
                    <a:pt x="6542" y="953"/>
                  </a:cubicBezTo>
                  <a:lnTo>
                    <a:pt x="5840" y="1203"/>
                  </a:lnTo>
                  <a:cubicBezTo>
                    <a:pt x="5590" y="1028"/>
                    <a:pt x="5314" y="903"/>
                    <a:pt x="5013" y="802"/>
                  </a:cubicBezTo>
                  <a:lnTo>
                    <a:pt x="4838" y="101"/>
                  </a:lnTo>
                  <a:cubicBezTo>
                    <a:pt x="4562" y="25"/>
                    <a:pt x="4261" y="0"/>
                    <a:pt x="39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2" name="Google Shape;2942;p54"/>
            <p:cNvSpPr/>
            <p:nvPr/>
          </p:nvSpPr>
          <p:spPr>
            <a:xfrm>
              <a:off x="6410529" y="2126061"/>
              <a:ext cx="281651" cy="280762"/>
            </a:xfrm>
            <a:custGeom>
              <a:avLst/>
              <a:gdLst/>
              <a:ahLst/>
              <a:cxnLst/>
              <a:rect l="l" t="t" r="r" b="b"/>
              <a:pathLst>
                <a:path w="7921" h="7896" fill="none" extrusionOk="0">
                  <a:moveTo>
                    <a:pt x="7921" y="3960"/>
                  </a:moveTo>
                  <a:cubicBezTo>
                    <a:pt x="7921" y="4236"/>
                    <a:pt x="7895" y="4537"/>
                    <a:pt x="7820" y="4812"/>
                  </a:cubicBezTo>
                  <a:lnTo>
                    <a:pt x="7119" y="5013"/>
                  </a:lnTo>
                  <a:cubicBezTo>
                    <a:pt x="7018" y="5314"/>
                    <a:pt x="6868" y="5589"/>
                    <a:pt x="6692" y="5840"/>
                  </a:cubicBezTo>
                  <a:lnTo>
                    <a:pt x="6968" y="6517"/>
                  </a:lnTo>
                  <a:cubicBezTo>
                    <a:pt x="6718" y="6818"/>
                    <a:pt x="6417" y="7068"/>
                    <a:pt x="6066" y="7294"/>
                  </a:cubicBezTo>
                  <a:lnTo>
                    <a:pt x="5439" y="6918"/>
                  </a:lnTo>
                  <a:cubicBezTo>
                    <a:pt x="5164" y="7068"/>
                    <a:pt x="4863" y="7168"/>
                    <a:pt x="4562" y="7219"/>
                  </a:cubicBezTo>
                  <a:lnTo>
                    <a:pt x="4261" y="7895"/>
                  </a:lnTo>
                  <a:cubicBezTo>
                    <a:pt x="4161" y="7895"/>
                    <a:pt x="4061" y="7895"/>
                    <a:pt x="3961" y="7895"/>
                  </a:cubicBezTo>
                  <a:cubicBezTo>
                    <a:pt x="3660" y="7895"/>
                    <a:pt x="3384" y="7870"/>
                    <a:pt x="3083" y="7820"/>
                  </a:cubicBezTo>
                  <a:lnTo>
                    <a:pt x="2908" y="7093"/>
                  </a:lnTo>
                  <a:cubicBezTo>
                    <a:pt x="2607" y="6993"/>
                    <a:pt x="2332" y="6868"/>
                    <a:pt x="2081" y="6692"/>
                  </a:cubicBezTo>
                  <a:lnTo>
                    <a:pt x="1379" y="6943"/>
                  </a:lnTo>
                  <a:cubicBezTo>
                    <a:pt x="1103" y="6692"/>
                    <a:pt x="828" y="6391"/>
                    <a:pt x="627" y="6066"/>
                  </a:cubicBezTo>
                  <a:lnTo>
                    <a:pt x="978" y="5414"/>
                  </a:lnTo>
                  <a:cubicBezTo>
                    <a:pt x="853" y="5163"/>
                    <a:pt x="753" y="4863"/>
                    <a:pt x="702" y="4537"/>
                  </a:cubicBezTo>
                  <a:lnTo>
                    <a:pt x="26" y="4261"/>
                  </a:lnTo>
                  <a:cubicBezTo>
                    <a:pt x="26" y="4161"/>
                    <a:pt x="1" y="4061"/>
                    <a:pt x="1" y="3960"/>
                  </a:cubicBezTo>
                  <a:cubicBezTo>
                    <a:pt x="1" y="3660"/>
                    <a:pt x="51" y="3359"/>
                    <a:pt x="101" y="3083"/>
                  </a:cubicBezTo>
                  <a:lnTo>
                    <a:pt x="803" y="2883"/>
                  </a:lnTo>
                  <a:cubicBezTo>
                    <a:pt x="903" y="2582"/>
                    <a:pt x="1053" y="2306"/>
                    <a:pt x="1229" y="2056"/>
                  </a:cubicBezTo>
                  <a:lnTo>
                    <a:pt x="953" y="1379"/>
                  </a:lnTo>
                  <a:cubicBezTo>
                    <a:pt x="1229" y="1078"/>
                    <a:pt x="1504" y="828"/>
                    <a:pt x="1855" y="602"/>
                  </a:cubicBezTo>
                  <a:lnTo>
                    <a:pt x="2482" y="978"/>
                  </a:lnTo>
                  <a:cubicBezTo>
                    <a:pt x="2758" y="828"/>
                    <a:pt x="3058" y="727"/>
                    <a:pt x="3359" y="677"/>
                  </a:cubicBezTo>
                  <a:lnTo>
                    <a:pt x="3660" y="0"/>
                  </a:lnTo>
                  <a:cubicBezTo>
                    <a:pt x="3760" y="0"/>
                    <a:pt x="3860" y="0"/>
                    <a:pt x="3961" y="0"/>
                  </a:cubicBezTo>
                  <a:cubicBezTo>
                    <a:pt x="4261" y="0"/>
                    <a:pt x="4562" y="25"/>
                    <a:pt x="4838" y="101"/>
                  </a:cubicBezTo>
                  <a:lnTo>
                    <a:pt x="5013" y="802"/>
                  </a:lnTo>
                  <a:cubicBezTo>
                    <a:pt x="5314" y="903"/>
                    <a:pt x="5590" y="1028"/>
                    <a:pt x="5840" y="1203"/>
                  </a:cubicBezTo>
                  <a:lnTo>
                    <a:pt x="6542" y="953"/>
                  </a:lnTo>
                  <a:cubicBezTo>
                    <a:pt x="6843" y="1203"/>
                    <a:pt x="7093" y="1504"/>
                    <a:pt x="7294" y="1830"/>
                  </a:cubicBezTo>
                  <a:lnTo>
                    <a:pt x="6943" y="2482"/>
                  </a:lnTo>
                  <a:cubicBezTo>
                    <a:pt x="7068" y="2757"/>
                    <a:pt x="7169" y="3033"/>
                    <a:pt x="7244" y="3359"/>
                  </a:cubicBezTo>
                  <a:lnTo>
                    <a:pt x="7895" y="3635"/>
                  </a:lnTo>
                  <a:cubicBezTo>
                    <a:pt x="7921" y="3735"/>
                    <a:pt x="7921" y="3835"/>
                    <a:pt x="7921" y="3960"/>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3" name="Google Shape;2943;p54"/>
            <p:cNvSpPr/>
            <p:nvPr/>
          </p:nvSpPr>
          <p:spPr>
            <a:xfrm>
              <a:off x="6471121" y="2185765"/>
              <a:ext cx="161360" cy="161360"/>
            </a:xfrm>
            <a:custGeom>
              <a:avLst/>
              <a:gdLst/>
              <a:ahLst/>
              <a:cxnLst/>
              <a:rect l="l" t="t" r="r" b="b"/>
              <a:pathLst>
                <a:path w="4538" h="4538" extrusionOk="0">
                  <a:moveTo>
                    <a:pt x="2257" y="1"/>
                  </a:moveTo>
                  <a:cubicBezTo>
                    <a:pt x="1003" y="1"/>
                    <a:pt x="1" y="1028"/>
                    <a:pt x="1" y="2281"/>
                  </a:cubicBezTo>
                  <a:cubicBezTo>
                    <a:pt x="1" y="3534"/>
                    <a:pt x="1003" y="4537"/>
                    <a:pt x="2257" y="4537"/>
                  </a:cubicBezTo>
                  <a:cubicBezTo>
                    <a:pt x="3510" y="4537"/>
                    <a:pt x="4537" y="3534"/>
                    <a:pt x="4537" y="2281"/>
                  </a:cubicBezTo>
                  <a:cubicBezTo>
                    <a:pt x="4537" y="1028"/>
                    <a:pt x="3510" y="1"/>
                    <a:pt x="22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4" name="Google Shape;2944;p54"/>
            <p:cNvSpPr/>
            <p:nvPr/>
          </p:nvSpPr>
          <p:spPr>
            <a:xfrm>
              <a:off x="6471121" y="2185765"/>
              <a:ext cx="161360" cy="161360"/>
            </a:xfrm>
            <a:custGeom>
              <a:avLst/>
              <a:gdLst/>
              <a:ahLst/>
              <a:cxnLst/>
              <a:rect l="l" t="t" r="r" b="b"/>
              <a:pathLst>
                <a:path w="4538" h="4538" fill="none" extrusionOk="0">
                  <a:moveTo>
                    <a:pt x="4537" y="2281"/>
                  </a:moveTo>
                  <a:cubicBezTo>
                    <a:pt x="4537" y="3534"/>
                    <a:pt x="3510" y="4537"/>
                    <a:pt x="2257" y="4537"/>
                  </a:cubicBezTo>
                  <a:cubicBezTo>
                    <a:pt x="1003" y="4537"/>
                    <a:pt x="1" y="3534"/>
                    <a:pt x="1" y="2281"/>
                  </a:cubicBezTo>
                  <a:cubicBezTo>
                    <a:pt x="1" y="1028"/>
                    <a:pt x="1003" y="1"/>
                    <a:pt x="2257" y="1"/>
                  </a:cubicBezTo>
                  <a:cubicBezTo>
                    <a:pt x="3510" y="1"/>
                    <a:pt x="4537" y="1028"/>
                    <a:pt x="4537" y="2281"/>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5" name="Google Shape;2945;p54"/>
            <p:cNvSpPr/>
            <p:nvPr/>
          </p:nvSpPr>
          <p:spPr>
            <a:xfrm>
              <a:off x="6496972" y="2211616"/>
              <a:ext cx="108770" cy="109659"/>
            </a:xfrm>
            <a:custGeom>
              <a:avLst/>
              <a:gdLst/>
              <a:ahLst/>
              <a:cxnLst/>
              <a:rect l="l" t="t" r="r" b="b"/>
              <a:pathLst>
                <a:path w="3059" h="3084" extrusionOk="0">
                  <a:moveTo>
                    <a:pt x="1530" y="0"/>
                  </a:moveTo>
                  <a:cubicBezTo>
                    <a:pt x="677" y="0"/>
                    <a:pt x="1" y="702"/>
                    <a:pt x="1" y="1554"/>
                  </a:cubicBezTo>
                  <a:cubicBezTo>
                    <a:pt x="1" y="2381"/>
                    <a:pt x="677" y="3083"/>
                    <a:pt x="1530" y="3083"/>
                  </a:cubicBezTo>
                  <a:cubicBezTo>
                    <a:pt x="2382" y="3083"/>
                    <a:pt x="3058" y="2381"/>
                    <a:pt x="3058" y="1554"/>
                  </a:cubicBezTo>
                  <a:cubicBezTo>
                    <a:pt x="3058" y="702"/>
                    <a:pt x="2382" y="0"/>
                    <a:pt x="1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6" name="Google Shape;2946;p54"/>
            <p:cNvSpPr/>
            <p:nvPr/>
          </p:nvSpPr>
          <p:spPr>
            <a:xfrm>
              <a:off x="6496972" y="2211616"/>
              <a:ext cx="108770" cy="109659"/>
            </a:xfrm>
            <a:custGeom>
              <a:avLst/>
              <a:gdLst/>
              <a:ahLst/>
              <a:cxnLst/>
              <a:rect l="l" t="t" r="r" b="b"/>
              <a:pathLst>
                <a:path w="3059" h="3084" fill="none" extrusionOk="0">
                  <a:moveTo>
                    <a:pt x="3058" y="1554"/>
                  </a:moveTo>
                  <a:cubicBezTo>
                    <a:pt x="3058" y="2381"/>
                    <a:pt x="2382" y="3083"/>
                    <a:pt x="1530" y="3083"/>
                  </a:cubicBezTo>
                  <a:cubicBezTo>
                    <a:pt x="677" y="3083"/>
                    <a:pt x="1" y="2381"/>
                    <a:pt x="1" y="1554"/>
                  </a:cubicBezTo>
                  <a:cubicBezTo>
                    <a:pt x="1" y="702"/>
                    <a:pt x="677" y="0"/>
                    <a:pt x="1530" y="0"/>
                  </a:cubicBezTo>
                  <a:cubicBezTo>
                    <a:pt x="2382" y="0"/>
                    <a:pt x="3058" y="702"/>
                    <a:pt x="3058" y="1554"/>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7" name="Google Shape;2947;p54"/>
            <p:cNvSpPr/>
            <p:nvPr/>
          </p:nvSpPr>
          <p:spPr>
            <a:xfrm>
              <a:off x="6492527" y="2437983"/>
              <a:ext cx="179174" cy="179174"/>
            </a:xfrm>
            <a:custGeom>
              <a:avLst/>
              <a:gdLst/>
              <a:ahLst/>
              <a:cxnLst/>
              <a:rect l="l" t="t" r="r" b="b"/>
              <a:pathLst>
                <a:path w="5039" h="5039" extrusionOk="0">
                  <a:moveTo>
                    <a:pt x="2306" y="0"/>
                  </a:moveTo>
                  <a:lnTo>
                    <a:pt x="2131" y="426"/>
                  </a:lnTo>
                  <a:cubicBezTo>
                    <a:pt x="1930" y="477"/>
                    <a:pt x="1755" y="527"/>
                    <a:pt x="1579" y="627"/>
                  </a:cubicBezTo>
                  <a:lnTo>
                    <a:pt x="1153" y="376"/>
                  </a:lnTo>
                  <a:cubicBezTo>
                    <a:pt x="953" y="527"/>
                    <a:pt x="752" y="677"/>
                    <a:pt x="602" y="878"/>
                  </a:cubicBezTo>
                  <a:lnTo>
                    <a:pt x="752" y="1304"/>
                  </a:lnTo>
                  <a:cubicBezTo>
                    <a:pt x="652" y="1479"/>
                    <a:pt x="577" y="1655"/>
                    <a:pt x="502" y="1830"/>
                  </a:cubicBezTo>
                  <a:lnTo>
                    <a:pt x="51" y="1955"/>
                  </a:lnTo>
                  <a:cubicBezTo>
                    <a:pt x="0" y="2156"/>
                    <a:pt x="0" y="2331"/>
                    <a:pt x="0" y="2532"/>
                  </a:cubicBezTo>
                  <a:cubicBezTo>
                    <a:pt x="0" y="2582"/>
                    <a:pt x="0" y="2657"/>
                    <a:pt x="0" y="2707"/>
                  </a:cubicBezTo>
                  <a:lnTo>
                    <a:pt x="427" y="2908"/>
                  </a:lnTo>
                  <a:cubicBezTo>
                    <a:pt x="452" y="3108"/>
                    <a:pt x="527" y="3284"/>
                    <a:pt x="602" y="3459"/>
                  </a:cubicBezTo>
                  <a:lnTo>
                    <a:pt x="376" y="3860"/>
                  </a:lnTo>
                  <a:cubicBezTo>
                    <a:pt x="502" y="4086"/>
                    <a:pt x="677" y="4286"/>
                    <a:pt x="878" y="4437"/>
                  </a:cubicBezTo>
                  <a:lnTo>
                    <a:pt x="1304" y="4261"/>
                  </a:lnTo>
                  <a:cubicBezTo>
                    <a:pt x="1479" y="4386"/>
                    <a:pt x="1655" y="4462"/>
                    <a:pt x="1830" y="4537"/>
                  </a:cubicBezTo>
                  <a:lnTo>
                    <a:pt x="1955" y="4988"/>
                  </a:lnTo>
                  <a:cubicBezTo>
                    <a:pt x="2131" y="5038"/>
                    <a:pt x="2331" y="5038"/>
                    <a:pt x="2507" y="5038"/>
                  </a:cubicBezTo>
                  <a:lnTo>
                    <a:pt x="2707" y="5038"/>
                  </a:lnTo>
                  <a:lnTo>
                    <a:pt x="2908" y="4612"/>
                  </a:lnTo>
                  <a:cubicBezTo>
                    <a:pt x="3083" y="4587"/>
                    <a:pt x="3284" y="4512"/>
                    <a:pt x="3459" y="4437"/>
                  </a:cubicBezTo>
                  <a:lnTo>
                    <a:pt x="3860" y="4662"/>
                  </a:lnTo>
                  <a:cubicBezTo>
                    <a:pt x="4086" y="4512"/>
                    <a:pt x="4261" y="4361"/>
                    <a:pt x="4437" y="4161"/>
                  </a:cubicBezTo>
                  <a:lnTo>
                    <a:pt x="4261" y="3735"/>
                  </a:lnTo>
                  <a:cubicBezTo>
                    <a:pt x="4361" y="3559"/>
                    <a:pt x="4462" y="3384"/>
                    <a:pt x="4537" y="3208"/>
                  </a:cubicBezTo>
                  <a:lnTo>
                    <a:pt x="4988" y="3083"/>
                  </a:lnTo>
                  <a:cubicBezTo>
                    <a:pt x="5013" y="2908"/>
                    <a:pt x="5038" y="2707"/>
                    <a:pt x="5038" y="2532"/>
                  </a:cubicBezTo>
                  <a:cubicBezTo>
                    <a:pt x="5038" y="2457"/>
                    <a:pt x="5038" y="2381"/>
                    <a:pt x="5038" y="2331"/>
                  </a:cubicBezTo>
                  <a:lnTo>
                    <a:pt x="4612" y="2131"/>
                  </a:lnTo>
                  <a:cubicBezTo>
                    <a:pt x="4562" y="1930"/>
                    <a:pt x="4512" y="1755"/>
                    <a:pt x="4412" y="1579"/>
                  </a:cubicBezTo>
                  <a:lnTo>
                    <a:pt x="4637" y="1178"/>
                  </a:lnTo>
                  <a:cubicBezTo>
                    <a:pt x="4512" y="953"/>
                    <a:pt x="4336" y="777"/>
                    <a:pt x="4161" y="602"/>
                  </a:cubicBezTo>
                  <a:lnTo>
                    <a:pt x="3710" y="777"/>
                  </a:lnTo>
                  <a:cubicBezTo>
                    <a:pt x="3559" y="652"/>
                    <a:pt x="3384" y="577"/>
                    <a:pt x="3183" y="502"/>
                  </a:cubicBezTo>
                  <a:lnTo>
                    <a:pt x="3058" y="51"/>
                  </a:lnTo>
                  <a:cubicBezTo>
                    <a:pt x="2883" y="25"/>
                    <a:pt x="2707" y="0"/>
                    <a:pt x="25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8" name="Google Shape;2948;p54"/>
            <p:cNvSpPr/>
            <p:nvPr/>
          </p:nvSpPr>
          <p:spPr>
            <a:xfrm>
              <a:off x="6492527" y="2437983"/>
              <a:ext cx="179174" cy="179174"/>
            </a:xfrm>
            <a:custGeom>
              <a:avLst/>
              <a:gdLst/>
              <a:ahLst/>
              <a:cxnLst/>
              <a:rect l="l" t="t" r="r" b="b"/>
              <a:pathLst>
                <a:path w="5039" h="5039" fill="none" extrusionOk="0">
                  <a:moveTo>
                    <a:pt x="5038" y="2532"/>
                  </a:moveTo>
                  <a:cubicBezTo>
                    <a:pt x="5038" y="2707"/>
                    <a:pt x="5013" y="2908"/>
                    <a:pt x="4988" y="3083"/>
                  </a:cubicBezTo>
                  <a:lnTo>
                    <a:pt x="4537" y="3208"/>
                  </a:lnTo>
                  <a:cubicBezTo>
                    <a:pt x="4462" y="3384"/>
                    <a:pt x="4361" y="3559"/>
                    <a:pt x="4261" y="3735"/>
                  </a:cubicBezTo>
                  <a:lnTo>
                    <a:pt x="4437" y="4161"/>
                  </a:lnTo>
                  <a:cubicBezTo>
                    <a:pt x="4261" y="4361"/>
                    <a:pt x="4086" y="4512"/>
                    <a:pt x="3860" y="4662"/>
                  </a:cubicBezTo>
                  <a:lnTo>
                    <a:pt x="3459" y="4437"/>
                  </a:lnTo>
                  <a:cubicBezTo>
                    <a:pt x="3284" y="4512"/>
                    <a:pt x="3083" y="4587"/>
                    <a:pt x="2908" y="4612"/>
                  </a:cubicBezTo>
                  <a:lnTo>
                    <a:pt x="2707" y="5038"/>
                  </a:lnTo>
                  <a:cubicBezTo>
                    <a:pt x="2632" y="5038"/>
                    <a:pt x="2582" y="5038"/>
                    <a:pt x="2507" y="5038"/>
                  </a:cubicBezTo>
                  <a:cubicBezTo>
                    <a:pt x="2331" y="5038"/>
                    <a:pt x="2131" y="5038"/>
                    <a:pt x="1955" y="4988"/>
                  </a:cubicBezTo>
                  <a:lnTo>
                    <a:pt x="1830" y="4537"/>
                  </a:lnTo>
                  <a:cubicBezTo>
                    <a:pt x="1655" y="4462"/>
                    <a:pt x="1479" y="4386"/>
                    <a:pt x="1304" y="4261"/>
                  </a:cubicBezTo>
                  <a:lnTo>
                    <a:pt x="878" y="4437"/>
                  </a:lnTo>
                  <a:cubicBezTo>
                    <a:pt x="677" y="4286"/>
                    <a:pt x="502" y="4086"/>
                    <a:pt x="376" y="3860"/>
                  </a:cubicBezTo>
                  <a:lnTo>
                    <a:pt x="602" y="3459"/>
                  </a:lnTo>
                  <a:cubicBezTo>
                    <a:pt x="527" y="3284"/>
                    <a:pt x="452" y="3108"/>
                    <a:pt x="427" y="2908"/>
                  </a:cubicBezTo>
                  <a:lnTo>
                    <a:pt x="0" y="2707"/>
                  </a:lnTo>
                  <a:cubicBezTo>
                    <a:pt x="0" y="2657"/>
                    <a:pt x="0" y="2582"/>
                    <a:pt x="0" y="2532"/>
                  </a:cubicBezTo>
                  <a:cubicBezTo>
                    <a:pt x="0" y="2331"/>
                    <a:pt x="0" y="2156"/>
                    <a:pt x="51" y="1955"/>
                  </a:cubicBezTo>
                  <a:lnTo>
                    <a:pt x="502" y="1830"/>
                  </a:lnTo>
                  <a:cubicBezTo>
                    <a:pt x="577" y="1655"/>
                    <a:pt x="652" y="1479"/>
                    <a:pt x="752" y="1304"/>
                  </a:cubicBezTo>
                  <a:lnTo>
                    <a:pt x="602" y="878"/>
                  </a:lnTo>
                  <a:cubicBezTo>
                    <a:pt x="752" y="677"/>
                    <a:pt x="953" y="527"/>
                    <a:pt x="1153" y="376"/>
                  </a:cubicBezTo>
                  <a:lnTo>
                    <a:pt x="1579" y="627"/>
                  </a:lnTo>
                  <a:cubicBezTo>
                    <a:pt x="1755" y="527"/>
                    <a:pt x="1930" y="477"/>
                    <a:pt x="2131" y="426"/>
                  </a:cubicBezTo>
                  <a:lnTo>
                    <a:pt x="2306" y="0"/>
                  </a:lnTo>
                  <a:cubicBezTo>
                    <a:pt x="2381" y="0"/>
                    <a:pt x="2457" y="0"/>
                    <a:pt x="2507" y="0"/>
                  </a:cubicBezTo>
                  <a:cubicBezTo>
                    <a:pt x="2707" y="0"/>
                    <a:pt x="2883" y="25"/>
                    <a:pt x="3058" y="51"/>
                  </a:cubicBezTo>
                  <a:lnTo>
                    <a:pt x="3183" y="502"/>
                  </a:lnTo>
                  <a:cubicBezTo>
                    <a:pt x="3384" y="577"/>
                    <a:pt x="3559" y="652"/>
                    <a:pt x="3710" y="777"/>
                  </a:cubicBezTo>
                  <a:lnTo>
                    <a:pt x="4161" y="602"/>
                  </a:lnTo>
                  <a:cubicBezTo>
                    <a:pt x="4336" y="777"/>
                    <a:pt x="4512" y="953"/>
                    <a:pt x="4637" y="1178"/>
                  </a:cubicBezTo>
                  <a:lnTo>
                    <a:pt x="4412" y="1579"/>
                  </a:lnTo>
                  <a:cubicBezTo>
                    <a:pt x="4512" y="1755"/>
                    <a:pt x="4562" y="1930"/>
                    <a:pt x="4612" y="2131"/>
                  </a:cubicBezTo>
                  <a:lnTo>
                    <a:pt x="5038" y="2331"/>
                  </a:lnTo>
                  <a:cubicBezTo>
                    <a:pt x="5038" y="2381"/>
                    <a:pt x="5038" y="2457"/>
                    <a:pt x="5038" y="2532"/>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9" name="Google Shape;2949;p54"/>
            <p:cNvSpPr/>
            <p:nvPr/>
          </p:nvSpPr>
          <p:spPr>
            <a:xfrm>
              <a:off x="6529970" y="2476315"/>
              <a:ext cx="103401" cy="102512"/>
            </a:xfrm>
            <a:custGeom>
              <a:avLst/>
              <a:gdLst/>
              <a:ahLst/>
              <a:cxnLst/>
              <a:rect l="l" t="t" r="r" b="b"/>
              <a:pathLst>
                <a:path w="2908" h="2883" extrusionOk="0">
                  <a:moveTo>
                    <a:pt x="1454" y="0"/>
                  </a:moveTo>
                  <a:cubicBezTo>
                    <a:pt x="652" y="0"/>
                    <a:pt x="0" y="652"/>
                    <a:pt x="0" y="1454"/>
                  </a:cubicBezTo>
                  <a:cubicBezTo>
                    <a:pt x="0" y="2231"/>
                    <a:pt x="652" y="2882"/>
                    <a:pt x="1454" y="2882"/>
                  </a:cubicBezTo>
                  <a:cubicBezTo>
                    <a:pt x="2256" y="2882"/>
                    <a:pt x="2907" y="2231"/>
                    <a:pt x="2907" y="1454"/>
                  </a:cubicBezTo>
                  <a:cubicBezTo>
                    <a:pt x="2907" y="652"/>
                    <a:pt x="2256" y="0"/>
                    <a:pt x="14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0" name="Google Shape;2950;p54"/>
            <p:cNvSpPr/>
            <p:nvPr/>
          </p:nvSpPr>
          <p:spPr>
            <a:xfrm>
              <a:off x="6529970" y="2476315"/>
              <a:ext cx="103401" cy="102512"/>
            </a:xfrm>
            <a:custGeom>
              <a:avLst/>
              <a:gdLst/>
              <a:ahLst/>
              <a:cxnLst/>
              <a:rect l="l" t="t" r="r" b="b"/>
              <a:pathLst>
                <a:path w="2908" h="2883" fill="none" extrusionOk="0">
                  <a:moveTo>
                    <a:pt x="2907" y="1454"/>
                  </a:moveTo>
                  <a:cubicBezTo>
                    <a:pt x="2907" y="2231"/>
                    <a:pt x="2256" y="2882"/>
                    <a:pt x="1454" y="2882"/>
                  </a:cubicBezTo>
                  <a:cubicBezTo>
                    <a:pt x="652" y="2882"/>
                    <a:pt x="0" y="2231"/>
                    <a:pt x="0" y="1454"/>
                  </a:cubicBezTo>
                  <a:cubicBezTo>
                    <a:pt x="0" y="652"/>
                    <a:pt x="652" y="0"/>
                    <a:pt x="1454" y="0"/>
                  </a:cubicBezTo>
                  <a:cubicBezTo>
                    <a:pt x="2256" y="0"/>
                    <a:pt x="2907" y="652"/>
                    <a:pt x="2907" y="1454"/>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1" name="Google Shape;2951;p54"/>
            <p:cNvSpPr/>
            <p:nvPr/>
          </p:nvSpPr>
          <p:spPr>
            <a:xfrm>
              <a:off x="6673450" y="2269541"/>
              <a:ext cx="280762" cy="280762"/>
            </a:xfrm>
            <a:custGeom>
              <a:avLst/>
              <a:gdLst/>
              <a:ahLst/>
              <a:cxnLst/>
              <a:rect l="l" t="t" r="r" b="b"/>
              <a:pathLst>
                <a:path w="7896" h="7896" extrusionOk="0">
                  <a:moveTo>
                    <a:pt x="3860" y="1"/>
                  </a:moveTo>
                  <a:cubicBezTo>
                    <a:pt x="3584" y="1"/>
                    <a:pt x="3283" y="51"/>
                    <a:pt x="3008" y="101"/>
                  </a:cubicBezTo>
                  <a:cubicBezTo>
                    <a:pt x="2908" y="126"/>
                    <a:pt x="2807" y="151"/>
                    <a:pt x="2707" y="201"/>
                  </a:cubicBezTo>
                  <a:lnTo>
                    <a:pt x="2582" y="903"/>
                  </a:lnTo>
                  <a:cubicBezTo>
                    <a:pt x="2306" y="1053"/>
                    <a:pt x="2030" y="1204"/>
                    <a:pt x="1805" y="1404"/>
                  </a:cubicBezTo>
                  <a:lnTo>
                    <a:pt x="1103" y="1204"/>
                  </a:lnTo>
                  <a:cubicBezTo>
                    <a:pt x="827" y="1479"/>
                    <a:pt x="602" y="1805"/>
                    <a:pt x="426" y="2156"/>
                  </a:cubicBezTo>
                  <a:lnTo>
                    <a:pt x="827" y="2757"/>
                  </a:lnTo>
                  <a:cubicBezTo>
                    <a:pt x="727" y="3058"/>
                    <a:pt x="652" y="3359"/>
                    <a:pt x="627" y="3660"/>
                  </a:cubicBezTo>
                  <a:lnTo>
                    <a:pt x="0" y="4011"/>
                  </a:lnTo>
                  <a:cubicBezTo>
                    <a:pt x="0" y="4311"/>
                    <a:pt x="25" y="4587"/>
                    <a:pt x="100" y="4888"/>
                  </a:cubicBezTo>
                  <a:cubicBezTo>
                    <a:pt x="126" y="4988"/>
                    <a:pt x="151" y="5088"/>
                    <a:pt x="201" y="5189"/>
                  </a:cubicBezTo>
                  <a:lnTo>
                    <a:pt x="902" y="5314"/>
                  </a:lnTo>
                  <a:cubicBezTo>
                    <a:pt x="1028" y="5590"/>
                    <a:pt x="1203" y="5865"/>
                    <a:pt x="1404" y="6091"/>
                  </a:cubicBezTo>
                  <a:lnTo>
                    <a:pt x="1203" y="6793"/>
                  </a:lnTo>
                  <a:cubicBezTo>
                    <a:pt x="1479" y="7068"/>
                    <a:pt x="1805" y="7294"/>
                    <a:pt x="2156" y="7469"/>
                  </a:cubicBezTo>
                  <a:lnTo>
                    <a:pt x="2757" y="7068"/>
                  </a:lnTo>
                  <a:cubicBezTo>
                    <a:pt x="3033" y="7169"/>
                    <a:pt x="3334" y="7244"/>
                    <a:pt x="3659" y="7269"/>
                  </a:cubicBezTo>
                  <a:lnTo>
                    <a:pt x="4010" y="7895"/>
                  </a:lnTo>
                  <a:cubicBezTo>
                    <a:pt x="4311" y="7895"/>
                    <a:pt x="4587" y="7870"/>
                    <a:pt x="4887" y="7795"/>
                  </a:cubicBezTo>
                  <a:cubicBezTo>
                    <a:pt x="4988" y="7770"/>
                    <a:pt x="5088" y="7745"/>
                    <a:pt x="5163" y="7695"/>
                  </a:cubicBezTo>
                  <a:lnTo>
                    <a:pt x="5314" y="6993"/>
                  </a:lnTo>
                  <a:cubicBezTo>
                    <a:pt x="5589" y="6868"/>
                    <a:pt x="5840" y="6692"/>
                    <a:pt x="6090" y="6492"/>
                  </a:cubicBezTo>
                  <a:lnTo>
                    <a:pt x="6792" y="6692"/>
                  </a:lnTo>
                  <a:cubicBezTo>
                    <a:pt x="7068" y="6417"/>
                    <a:pt x="7294" y="6091"/>
                    <a:pt x="7469" y="5740"/>
                  </a:cubicBezTo>
                  <a:lnTo>
                    <a:pt x="7043" y="5138"/>
                  </a:lnTo>
                  <a:cubicBezTo>
                    <a:pt x="7168" y="4863"/>
                    <a:pt x="7218" y="4537"/>
                    <a:pt x="7268" y="4236"/>
                  </a:cubicBezTo>
                  <a:lnTo>
                    <a:pt x="7895" y="3885"/>
                  </a:lnTo>
                  <a:cubicBezTo>
                    <a:pt x="7895" y="3585"/>
                    <a:pt x="7845" y="3309"/>
                    <a:pt x="7795" y="3008"/>
                  </a:cubicBezTo>
                  <a:cubicBezTo>
                    <a:pt x="7770" y="2908"/>
                    <a:pt x="7720" y="2808"/>
                    <a:pt x="7695" y="2732"/>
                  </a:cubicBezTo>
                  <a:lnTo>
                    <a:pt x="6968" y="2582"/>
                  </a:lnTo>
                  <a:cubicBezTo>
                    <a:pt x="6842" y="2306"/>
                    <a:pt x="6692" y="2031"/>
                    <a:pt x="6491" y="1805"/>
                  </a:cubicBezTo>
                  <a:lnTo>
                    <a:pt x="6692" y="1103"/>
                  </a:lnTo>
                  <a:cubicBezTo>
                    <a:pt x="6391" y="828"/>
                    <a:pt x="6090" y="602"/>
                    <a:pt x="5740" y="427"/>
                  </a:cubicBezTo>
                  <a:lnTo>
                    <a:pt x="5138" y="853"/>
                  </a:lnTo>
                  <a:cubicBezTo>
                    <a:pt x="4837" y="727"/>
                    <a:pt x="4537" y="652"/>
                    <a:pt x="4236" y="627"/>
                  </a:cubicBezTo>
                  <a:lnTo>
                    <a:pt x="38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2" name="Google Shape;2952;p54"/>
            <p:cNvSpPr/>
            <p:nvPr/>
          </p:nvSpPr>
          <p:spPr>
            <a:xfrm>
              <a:off x="6673450" y="2269541"/>
              <a:ext cx="280762" cy="280762"/>
            </a:xfrm>
            <a:custGeom>
              <a:avLst/>
              <a:gdLst/>
              <a:ahLst/>
              <a:cxnLst/>
              <a:rect l="l" t="t" r="r" b="b"/>
              <a:pathLst>
                <a:path w="7896" h="7896" fill="none" extrusionOk="0">
                  <a:moveTo>
                    <a:pt x="7795" y="3008"/>
                  </a:moveTo>
                  <a:cubicBezTo>
                    <a:pt x="7845" y="3309"/>
                    <a:pt x="7895" y="3585"/>
                    <a:pt x="7895" y="3885"/>
                  </a:cubicBezTo>
                  <a:lnTo>
                    <a:pt x="7268" y="4236"/>
                  </a:lnTo>
                  <a:cubicBezTo>
                    <a:pt x="7218" y="4537"/>
                    <a:pt x="7168" y="4863"/>
                    <a:pt x="7043" y="5138"/>
                  </a:cubicBezTo>
                  <a:lnTo>
                    <a:pt x="7469" y="5740"/>
                  </a:lnTo>
                  <a:cubicBezTo>
                    <a:pt x="7294" y="6091"/>
                    <a:pt x="7068" y="6417"/>
                    <a:pt x="6792" y="6692"/>
                  </a:cubicBezTo>
                  <a:lnTo>
                    <a:pt x="6090" y="6492"/>
                  </a:lnTo>
                  <a:cubicBezTo>
                    <a:pt x="5840" y="6692"/>
                    <a:pt x="5589" y="6868"/>
                    <a:pt x="5314" y="6993"/>
                  </a:cubicBezTo>
                  <a:lnTo>
                    <a:pt x="5163" y="7695"/>
                  </a:lnTo>
                  <a:cubicBezTo>
                    <a:pt x="5088" y="7745"/>
                    <a:pt x="4988" y="7770"/>
                    <a:pt x="4887" y="7795"/>
                  </a:cubicBezTo>
                  <a:cubicBezTo>
                    <a:pt x="4587" y="7870"/>
                    <a:pt x="4311" y="7895"/>
                    <a:pt x="4010" y="7895"/>
                  </a:cubicBezTo>
                  <a:lnTo>
                    <a:pt x="3659" y="7269"/>
                  </a:lnTo>
                  <a:cubicBezTo>
                    <a:pt x="3334" y="7244"/>
                    <a:pt x="3033" y="7169"/>
                    <a:pt x="2757" y="7068"/>
                  </a:cubicBezTo>
                  <a:lnTo>
                    <a:pt x="2156" y="7469"/>
                  </a:lnTo>
                  <a:cubicBezTo>
                    <a:pt x="1805" y="7294"/>
                    <a:pt x="1479" y="7068"/>
                    <a:pt x="1203" y="6793"/>
                  </a:cubicBezTo>
                  <a:lnTo>
                    <a:pt x="1404" y="6091"/>
                  </a:lnTo>
                  <a:cubicBezTo>
                    <a:pt x="1203" y="5865"/>
                    <a:pt x="1028" y="5590"/>
                    <a:pt x="902" y="5314"/>
                  </a:cubicBezTo>
                  <a:lnTo>
                    <a:pt x="201" y="5189"/>
                  </a:lnTo>
                  <a:cubicBezTo>
                    <a:pt x="151" y="5088"/>
                    <a:pt x="126" y="4988"/>
                    <a:pt x="100" y="4888"/>
                  </a:cubicBezTo>
                  <a:cubicBezTo>
                    <a:pt x="25" y="4587"/>
                    <a:pt x="0" y="4311"/>
                    <a:pt x="0" y="4011"/>
                  </a:cubicBezTo>
                  <a:lnTo>
                    <a:pt x="627" y="3660"/>
                  </a:lnTo>
                  <a:cubicBezTo>
                    <a:pt x="652" y="3359"/>
                    <a:pt x="727" y="3058"/>
                    <a:pt x="827" y="2757"/>
                  </a:cubicBezTo>
                  <a:lnTo>
                    <a:pt x="426" y="2156"/>
                  </a:lnTo>
                  <a:cubicBezTo>
                    <a:pt x="602" y="1805"/>
                    <a:pt x="827" y="1479"/>
                    <a:pt x="1103" y="1204"/>
                  </a:cubicBezTo>
                  <a:lnTo>
                    <a:pt x="1805" y="1404"/>
                  </a:lnTo>
                  <a:cubicBezTo>
                    <a:pt x="2030" y="1204"/>
                    <a:pt x="2306" y="1053"/>
                    <a:pt x="2582" y="903"/>
                  </a:cubicBezTo>
                  <a:lnTo>
                    <a:pt x="2707" y="201"/>
                  </a:lnTo>
                  <a:cubicBezTo>
                    <a:pt x="2807" y="151"/>
                    <a:pt x="2908" y="126"/>
                    <a:pt x="3008" y="101"/>
                  </a:cubicBezTo>
                  <a:cubicBezTo>
                    <a:pt x="3283" y="51"/>
                    <a:pt x="3584" y="1"/>
                    <a:pt x="3860" y="1"/>
                  </a:cubicBezTo>
                  <a:lnTo>
                    <a:pt x="4236" y="627"/>
                  </a:lnTo>
                  <a:cubicBezTo>
                    <a:pt x="4537" y="652"/>
                    <a:pt x="4837" y="727"/>
                    <a:pt x="5138" y="853"/>
                  </a:cubicBezTo>
                  <a:lnTo>
                    <a:pt x="5740" y="427"/>
                  </a:lnTo>
                  <a:cubicBezTo>
                    <a:pt x="6090" y="602"/>
                    <a:pt x="6391" y="828"/>
                    <a:pt x="6692" y="1103"/>
                  </a:cubicBezTo>
                  <a:lnTo>
                    <a:pt x="6491" y="1805"/>
                  </a:lnTo>
                  <a:cubicBezTo>
                    <a:pt x="6692" y="2031"/>
                    <a:pt x="6842" y="2306"/>
                    <a:pt x="6968" y="2582"/>
                  </a:cubicBezTo>
                  <a:lnTo>
                    <a:pt x="7695" y="2732"/>
                  </a:lnTo>
                  <a:cubicBezTo>
                    <a:pt x="7720" y="2808"/>
                    <a:pt x="7770" y="2908"/>
                    <a:pt x="7795" y="3008"/>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3" name="Google Shape;2953;p54"/>
            <p:cNvSpPr/>
            <p:nvPr/>
          </p:nvSpPr>
          <p:spPr>
            <a:xfrm>
              <a:off x="6725117" y="2329564"/>
              <a:ext cx="177396" cy="160755"/>
            </a:xfrm>
            <a:custGeom>
              <a:avLst/>
              <a:gdLst/>
              <a:ahLst/>
              <a:cxnLst/>
              <a:rect l="l" t="t" r="r" b="b"/>
              <a:pathLst>
                <a:path w="4989" h="4521" extrusionOk="0">
                  <a:moveTo>
                    <a:pt x="2493" y="1"/>
                  </a:moveTo>
                  <a:cubicBezTo>
                    <a:pt x="2315" y="1"/>
                    <a:pt x="2135" y="22"/>
                    <a:pt x="1956" y="67"/>
                  </a:cubicBezTo>
                  <a:cubicBezTo>
                    <a:pt x="728" y="368"/>
                    <a:pt x="1" y="1596"/>
                    <a:pt x="277" y="2799"/>
                  </a:cubicBezTo>
                  <a:cubicBezTo>
                    <a:pt x="532" y="3840"/>
                    <a:pt x="1453" y="4521"/>
                    <a:pt x="2476" y="4521"/>
                  </a:cubicBezTo>
                  <a:cubicBezTo>
                    <a:pt x="2659" y="4521"/>
                    <a:pt x="2846" y="4499"/>
                    <a:pt x="3033" y="4453"/>
                  </a:cubicBezTo>
                  <a:cubicBezTo>
                    <a:pt x="4236" y="4177"/>
                    <a:pt x="4988" y="2949"/>
                    <a:pt x="4688" y="1721"/>
                  </a:cubicBezTo>
                  <a:cubicBezTo>
                    <a:pt x="4432" y="698"/>
                    <a:pt x="3505" y="1"/>
                    <a:pt x="24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4" name="Google Shape;2954;p54"/>
            <p:cNvSpPr/>
            <p:nvPr/>
          </p:nvSpPr>
          <p:spPr>
            <a:xfrm>
              <a:off x="6725117" y="2321243"/>
              <a:ext cx="177396" cy="177361"/>
            </a:xfrm>
            <a:custGeom>
              <a:avLst/>
              <a:gdLst/>
              <a:ahLst/>
              <a:cxnLst/>
              <a:rect l="l" t="t" r="r" b="b"/>
              <a:pathLst>
                <a:path w="4989" h="4988" fill="none" extrusionOk="0">
                  <a:moveTo>
                    <a:pt x="4688" y="1955"/>
                  </a:moveTo>
                  <a:cubicBezTo>
                    <a:pt x="4988" y="3183"/>
                    <a:pt x="4236" y="4411"/>
                    <a:pt x="3033" y="4687"/>
                  </a:cubicBezTo>
                  <a:cubicBezTo>
                    <a:pt x="1805" y="4988"/>
                    <a:pt x="577" y="4261"/>
                    <a:pt x="277" y="3033"/>
                  </a:cubicBezTo>
                  <a:cubicBezTo>
                    <a:pt x="1" y="1830"/>
                    <a:pt x="728" y="602"/>
                    <a:pt x="1956" y="301"/>
                  </a:cubicBezTo>
                  <a:cubicBezTo>
                    <a:pt x="3159" y="0"/>
                    <a:pt x="4387" y="752"/>
                    <a:pt x="4688" y="1955"/>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5" name="Google Shape;2955;p54"/>
            <p:cNvSpPr/>
            <p:nvPr/>
          </p:nvSpPr>
          <p:spPr>
            <a:xfrm>
              <a:off x="6753635" y="2355309"/>
              <a:ext cx="120362" cy="109233"/>
            </a:xfrm>
            <a:custGeom>
              <a:avLst/>
              <a:gdLst/>
              <a:ahLst/>
              <a:cxnLst/>
              <a:rect l="l" t="t" r="r" b="b"/>
              <a:pathLst>
                <a:path w="3385" h="3072" extrusionOk="0">
                  <a:moveTo>
                    <a:pt x="1696" y="1"/>
                  </a:moveTo>
                  <a:cubicBezTo>
                    <a:pt x="1575" y="1"/>
                    <a:pt x="1452" y="15"/>
                    <a:pt x="1329" y="45"/>
                  </a:cubicBezTo>
                  <a:cubicBezTo>
                    <a:pt x="502" y="245"/>
                    <a:pt x="1" y="1072"/>
                    <a:pt x="201" y="1899"/>
                  </a:cubicBezTo>
                  <a:cubicBezTo>
                    <a:pt x="372" y="2603"/>
                    <a:pt x="997" y="3071"/>
                    <a:pt x="1689" y="3071"/>
                  </a:cubicBezTo>
                  <a:cubicBezTo>
                    <a:pt x="1810" y="3071"/>
                    <a:pt x="1933" y="3057"/>
                    <a:pt x="2056" y="3027"/>
                  </a:cubicBezTo>
                  <a:cubicBezTo>
                    <a:pt x="2883" y="2827"/>
                    <a:pt x="3384" y="2000"/>
                    <a:pt x="3184" y="1173"/>
                  </a:cubicBezTo>
                  <a:cubicBezTo>
                    <a:pt x="3013" y="469"/>
                    <a:pt x="2389" y="1"/>
                    <a:pt x="16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6" name="Google Shape;2956;p54"/>
            <p:cNvSpPr/>
            <p:nvPr/>
          </p:nvSpPr>
          <p:spPr>
            <a:xfrm>
              <a:off x="6753635" y="2349761"/>
              <a:ext cx="120362" cy="120327"/>
            </a:xfrm>
            <a:custGeom>
              <a:avLst/>
              <a:gdLst/>
              <a:ahLst/>
              <a:cxnLst/>
              <a:rect l="l" t="t" r="r" b="b"/>
              <a:pathLst>
                <a:path w="3385" h="3384" fill="none" extrusionOk="0">
                  <a:moveTo>
                    <a:pt x="3184" y="1329"/>
                  </a:moveTo>
                  <a:cubicBezTo>
                    <a:pt x="3384" y="2156"/>
                    <a:pt x="2883" y="2983"/>
                    <a:pt x="2056" y="3183"/>
                  </a:cubicBezTo>
                  <a:cubicBezTo>
                    <a:pt x="1229" y="3384"/>
                    <a:pt x="402" y="2882"/>
                    <a:pt x="201" y="2055"/>
                  </a:cubicBezTo>
                  <a:cubicBezTo>
                    <a:pt x="1" y="1228"/>
                    <a:pt x="502" y="401"/>
                    <a:pt x="1329" y="201"/>
                  </a:cubicBezTo>
                  <a:cubicBezTo>
                    <a:pt x="2156" y="0"/>
                    <a:pt x="2983" y="501"/>
                    <a:pt x="3184" y="1329"/>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7" name="Google Shape;2957;p54"/>
            <p:cNvSpPr/>
            <p:nvPr/>
          </p:nvSpPr>
          <p:spPr>
            <a:xfrm>
              <a:off x="6783042" y="2381942"/>
              <a:ext cx="61550" cy="55968"/>
            </a:xfrm>
            <a:custGeom>
              <a:avLst/>
              <a:gdLst/>
              <a:ahLst/>
              <a:cxnLst/>
              <a:rect l="l" t="t" r="r" b="b"/>
              <a:pathLst>
                <a:path w="1731" h="1574" extrusionOk="0">
                  <a:moveTo>
                    <a:pt x="866" y="0"/>
                  </a:moveTo>
                  <a:cubicBezTo>
                    <a:pt x="804" y="0"/>
                    <a:pt x="741" y="8"/>
                    <a:pt x="678" y="23"/>
                  </a:cubicBezTo>
                  <a:cubicBezTo>
                    <a:pt x="252" y="123"/>
                    <a:pt x="1" y="549"/>
                    <a:pt x="101" y="975"/>
                  </a:cubicBezTo>
                  <a:cubicBezTo>
                    <a:pt x="187" y="1338"/>
                    <a:pt x="508" y="1573"/>
                    <a:pt x="865" y="1573"/>
                  </a:cubicBezTo>
                  <a:cubicBezTo>
                    <a:pt x="927" y="1573"/>
                    <a:pt x="990" y="1566"/>
                    <a:pt x="1054" y="1551"/>
                  </a:cubicBezTo>
                  <a:cubicBezTo>
                    <a:pt x="1455" y="1451"/>
                    <a:pt x="1730" y="1025"/>
                    <a:pt x="1630" y="599"/>
                  </a:cubicBezTo>
                  <a:cubicBezTo>
                    <a:pt x="1545" y="236"/>
                    <a:pt x="1223" y="0"/>
                    <a:pt x="866" y="0"/>
                  </a:cubicBez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8" name="Google Shape;2958;p54"/>
            <p:cNvSpPr/>
            <p:nvPr/>
          </p:nvSpPr>
          <p:spPr>
            <a:xfrm>
              <a:off x="6757226" y="1867621"/>
              <a:ext cx="599784" cy="499085"/>
            </a:xfrm>
            <a:custGeom>
              <a:avLst/>
              <a:gdLst/>
              <a:ahLst/>
              <a:cxnLst/>
              <a:rect l="l" t="t" r="r" b="b"/>
              <a:pathLst>
                <a:path w="16868" h="14036" fill="none" extrusionOk="0">
                  <a:moveTo>
                    <a:pt x="2456" y="6717"/>
                  </a:moveTo>
                  <a:cubicBezTo>
                    <a:pt x="1629" y="6517"/>
                    <a:pt x="777" y="6216"/>
                    <a:pt x="351" y="5514"/>
                  </a:cubicBezTo>
                  <a:cubicBezTo>
                    <a:pt x="0" y="4913"/>
                    <a:pt x="25" y="4186"/>
                    <a:pt x="125" y="3509"/>
                  </a:cubicBezTo>
                  <a:cubicBezTo>
                    <a:pt x="176" y="3108"/>
                    <a:pt x="276" y="2657"/>
                    <a:pt x="526" y="2331"/>
                  </a:cubicBezTo>
                  <a:cubicBezTo>
                    <a:pt x="802" y="2005"/>
                    <a:pt x="1278" y="1805"/>
                    <a:pt x="1654" y="1980"/>
                  </a:cubicBezTo>
                  <a:cubicBezTo>
                    <a:pt x="2156" y="1128"/>
                    <a:pt x="3158" y="627"/>
                    <a:pt x="4135" y="702"/>
                  </a:cubicBezTo>
                  <a:cubicBezTo>
                    <a:pt x="4236" y="702"/>
                    <a:pt x="4361" y="727"/>
                    <a:pt x="4486" y="727"/>
                  </a:cubicBezTo>
                  <a:cubicBezTo>
                    <a:pt x="4612" y="702"/>
                    <a:pt x="4737" y="652"/>
                    <a:pt x="4862" y="602"/>
                  </a:cubicBezTo>
                  <a:cubicBezTo>
                    <a:pt x="6466" y="0"/>
                    <a:pt x="8296" y="0"/>
                    <a:pt x="9925" y="602"/>
                  </a:cubicBezTo>
                  <a:cubicBezTo>
                    <a:pt x="10050" y="627"/>
                    <a:pt x="10151" y="677"/>
                    <a:pt x="10276" y="702"/>
                  </a:cubicBezTo>
                  <a:cubicBezTo>
                    <a:pt x="10426" y="702"/>
                    <a:pt x="10552" y="677"/>
                    <a:pt x="10702" y="652"/>
                  </a:cubicBezTo>
                  <a:cubicBezTo>
                    <a:pt x="11053" y="627"/>
                    <a:pt x="11429" y="677"/>
                    <a:pt x="11780" y="752"/>
                  </a:cubicBezTo>
                  <a:cubicBezTo>
                    <a:pt x="12657" y="953"/>
                    <a:pt x="13559" y="1253"/>
                    <a:pt x="14261" y="1855"/>
                  </a:cubicBezTo>
                  <a:cubicBezTo>
                    <a:pt x="14963" y="2431"/>
                    <a:pt x="15439" y="3309"/>
                    <a:pt x="15339" y="4211"/>
                  </a:cubicBezTo>
                  <a:cubicBezTo>
                    <a:pt x="15339" y="4361"/>
                    <a:pt x="15314" y="4486"/>
                    <a:pt x="15389" y="4587"/>
                  </a:cubicBezTo>
                  <a:cubicBezTo>
                    <a:pt x="15439" y="4662"/>
                    <a:pt x="15489" y="4687"/>
                    <a:pt x="15564" y="4712"/>
                  </a:cubicBezTo>
                  <a:cubicBezTo>
                    <a:pt x="16191" y="5038"/>
                    <a:pt x="16517" y="5740"/>
                    <a:pt x="16642" y="6441"/>
                  </a:cubicBezTo>
                  <a:cubicBezTo>
                    <a:pt x="16867" y="7544"/>
                    <a:pt x="16692" y="8697"/>
                    <a:pt x="16166" y="9674"/>
                  </a:cubicBezTo>
                  <a:cubicBezTo>
                    <a:pt x="15990" y="10000"/>
                    <a:pt x="15765" y="10326"/>
                    <a:pt x="15464" y="10527"/>
                  </a:cubicBezTo>
                  <a:cubicBezTo>
                    <a:pt x="15163" y="10727"/>
                    <a:pt x="14787" y="10827"/>
                    <a:pt x="14436" y="10702"/>
                  </a:cubicBezTo>
                  <a:cubicBezTo>
                    <a:pt x="14236" y="11103"/>
                    <a:pt x="14161" y="11554"/>
                    <a:pt x="13885" y="11880"/>
                  </a:cubicBezTo>
                  <a:cubicBezTo>
                    <a:pt x="13584" y="12281"/>
                    <a:pt x="13058" y="12481"/>
                    <a:pt x="12557" y="12507"/>
                  </a:cubicBezTo>
                  <a:cubicBezTo>
                    <a:pt x="12080" y="12557"/>
                    <a:pt x="10777" y="11404"/>
                    <a:pt x="10552" y="11404"/>
                  </a:cubicBezTo>
                  <a:cubicBezTo>
                    <a:pt x="10326" y="11404"/>
                    <a:pt x="10126" y="11504"/>
                    <a:pt x="9925" y="11579"/>
                  </a:cubicBezTo>
                  <a:cubicBezTo>
                    <a:pt x="9875" y="11604"/>
                    <a:pt x="9825" y="11654"/>
                    <a:pt x="9800" y="11705"/>
                  </a:cubicBezTo>
                  <a:cubicBezTo>
                    <a:pt x="9775" y="11755"/>
                    <a:pt x="9800" y="11830"/>
                    <a:pt x="9825" y="11880"/>
                  </a:cubicBezTo>
                  <a:cubicBezTo>
                    <a:pt x="9900" y="12106"/>
                    <a:pt x="10652" y="13409"/>
                    <a:pt x="10727" y="13634"/>
                  </a:cubicBezTo>
                  <a:cubicBezTo>
                    <a:pt x="10401" y="13810"/>
                    <a:pt x="9023" y="14035"/>
                    <a:pt x="8672" y="14035"/>
                  </a:cubicBezTo>
                  <a:cubicBezTo>
                    <a:pt x="8697" y="13108"/>
                    <a:pt x="8547" y="11679"/>
                    <a:pt x="8120" y="10852"/>
                  </a:cubicBezTo>
                  <a:cubicBezTo>
                    <a:pt x="7970" y="10552"/>
                    <a:pt x="8020" y="10151"/>
                    <a:pt x="7694" y="10201"/>
                  </a:cubicBezTo>
                  <a:cubicBezTo>
                    <a:pt x="7569" y="10226"/>
                    <a:pt x="7444" y="10301"/>
                    <a:pt x="7318" y="10351"/>
                  </a:cubicBezTo>
                  <a:cubicBezTo>
                    <a:pt x="6968" y="10552"/>
                    <a:pt x="6516" y="10577"/>
                    <a:pt x="6115" y="10451"/>
                  </a:cubicBezTo>
                  <a:cubicBezTo>
                    <a:pt x="5890" y="10376"/>
                    <a:pt x="5664" y="10251"/>
                    <a:pt x="5539" y="10050"/>
                  </a:cubicBezTo>
                  <a:cubicBezTo>
                    <a:pt x="5414" y="9825"/>
                    <a:pt x="5414" y="9524"/>
                    <a:pt x="5564" y="9349"/>
                  </a:cubicBezTo>
                  <a:cubicBezTo>
                    <a:pt x="5063" y="9624"/>
                    <a:pt x="4386" y="9173"/>
                    <a:pt x="4286" y="8597"/>
                  </a:cubicBezTo>
                  <a:cubicBezTo>
                    <a:pt x="4211" y="8296"/>
                    <a:pt x="4261" y="7995"/>
                    <a:pt x="4336" y="7720"/>
                  </a:cubicBezTo>
                  <a:cubicBezTo>
                    <a:pt x="4436" y="7494"/>
                    <a:pt x="4637" y="7268"/>
                    <a:pt x="4361" y="7093"/>
                  </a:cubicBezTo>
                  <a:cubicBezTo>
                    <a:pt x="4161" y="6968"/>
                    <a:pt x="3684" y="6993"/>
                    <a:pt x="3434" y="6943"/>
                  </a:cubicBezTo>
                  <a:cubicBezTo>
                    <a:pt x="3108" y="6867"/>
                    <a:pt x="2782" y="6817"/>
                    <a:pt x="2456" y="6717"/>
                  </a:cubicBezTo>
                  <a:close/>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9" name="Google Shape;2959;p54"/>
            <p:cNvSpPr/>
            <p:nvPr/>
          </p:nvSpPr>
          <p:spPr>
            <a:xfrm>
              <a:off x="6814262" y="1938027"/>
              <a:ext cx="80218" cy="58848"/>
            </a:xfrm>
            <a:custGeom>
              <a:avLst/>
              <a:gdLst/>
              <a:ahLst/>
              <a:cxnLst/>
              <a:rect l="l" t="t" r="r" b="b"/>
              <a:pathLst>
                <a:path w="2256" h="1655" fill="none" extrusionOk="0">
                  <a:moveTo>
                    <a:pt x="50" y="0"/>
                  </a:moveTo>
                  <a:cubicBezTo>
                    <a:pt x="50" y="0"/>
                    <a:pt x="0" y="1654"/>
                    <a:pt x="2256" y="1654"/>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0" name="Google Shape;2960;p54"/>
            <p:cNvSpPr/>
            <p:nvPr/>
          </p:nvSpPr>
          <p:spPr>
            <a:xfrm>
              <a:off x="6947928" y="1877399"/>
              <a:ext cx="47256" cy="68662"/>
            </a:xfrm>
            <a:custGeom>
              <a:avLst/>
              <a:gdLst/>
              <a:ahLst/>
              <a:cxnLst/>
              <a:rect l="l" t="t" r="r" b="b"/>
              <a:pathLst>
                <a:path w="1329" h="1931" fill="none" extrusionOk="0">
                  <a:moveTo>
                    <a:pt x="702" y="1"/>
                  </a:moveTo>
                  <a:cubicBezTo>
                    <a:pt x="702" y="1"/>
                    <a:pt x="1329" y="1279"/>
                    <a:pt x="1" y="193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1" name="Google Shape;2961;p54"/>
            <p:cNvSpPr/>
            <p:nvPr/>
          </p:nvSpPr>
          <p:spPr>
            <a:xfrm>
              <a:off x="6912298" y="1996841"/>
              <a:ext cx="152399" cy="122993"/>
            </a:xfrm>
            <a:custGeom>
              <a:avLst/>
              <a:gdLst/>
              <a:ahLst/>
              <a:cxnLst/>
              <a:rect l="l" t="t" r="r" b="b"/>
              <a:pathLst>
                <a:path w="4286" h="3459" fill="none" extrusionOk="0">
                  <a:moveTo>
                    <a:pt x="0" y="3459"/>
                  </a:moveTo>
                  <a:cubicBezTo>
                    <a:pt x="0" y="3459"/>
                    <a:pt x="3008" y="3033"/>
                    <a:pt x="4286" y="0"/>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2" name="Google Shape;2962;p54"/>
            <p:cNvSpPr/>
            <p:nvPr/>
          </p:nvSpPr>
          <p:spPr>
            <a:xfrm>
              <a:off x="6958631" y="1985249"/>
              <a:ext cx="47256" cy="90921"/>
            </a:xfrm>
            <a:custGeom>
              <a:avLst/>
              <a:gdLst/>
              <a:ahLst/>
              <a:cxnLst/>
              <a:rect l="l" t="t" r="r" b="b"/>
              <a:pathLst>
                <a:path w="1329" h="2557" fill="none" extrusionOk="0">
                  <a:moveTo>
                    <a:pt x="552" y="1"/>
                  </a:moveTo>
                  <a:cubicBezTo>
                    <a:pt x="552" y="1"/>
                    <a:pt x="0" y="2231"/>
                    <a:pt x="1329" y="2557"/>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3" name="Google Shape;2963;p54"/>
            <p:cNvSpPr/>
            <p:nvPr/>
          </p:nvSpPr>
          <p:spPr>
            <a:xfrm>
              <a:off x="7122592" y="1892547"/>
              <a:ext cx="82031" cy="123918"/>
            </a:xfrm>
            <a:custGeom>
              <a:avLst/>
              <a:gdLst/>
              <a:ahLst/>
              <a:cxnLst/>
              <a:rect l="l" t="t" r="r" b="b"/>
              <a:pathLst>
                <a:path w="2307" h="3485" fill="none" extrusionOk="0">
                  <a:moveTo>
                    <a:pt x="1" y="1"/>
                  </a:moveTo>
                  <a:cubicBezTo>
                    <a:pt x="1" y="1"/>
                    <a:pt x="2307" y="1806"/>
                    <a:pt x="1104" y="3485"/>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4" name="Google Shape;2964;p54"/>
            <p:cNvSpPr/>
            <p:nvPr/>
          </p:nvSpPr>
          <p:spPr>
            <a:xfrm>
              <a:off x="7241145" y="2013767"/>
              <a:ext cx="56181" cy="44589"/>
            </a:xfrm>
            <a:custGeom>
              <a:avLst/>
              <a:gdLst/>
              <a:ahLst/>
              <a:cxnLst/>
              <a:rect l="l" t="t" r="r" b="b"/>
              <a:pathLst>
                <a:path w="1580" h="1254" fill="none" extrusionOk="0">
                  <a:moveTo>
                    <a:pt x="1579" y="477"/>
                  </a:moveTo>
                  <a:cubicBezTo>
                    <a:pt x="1579" y="477"/>
                    <a:pt x="226" y="1"/>
                    <a:pt x="0" y="1254"/>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5" name="Google Shape;2965;p54"/>
            <p:cNvSpPr/>
            <p:nvPr/>
          </p:nvSpPr>
          <p:spPr>
            <a:xfrm>
              <a:off x="7111924" y="2076137"/>
              <a:ext cx="158658" cy="172063"/>
            </a:xfrm>
            <a:custGeom>
              <a:avLst/>
              <a:gdLst/>
              <a:ahLst/>
              <a:cxnLst/>
              <a:rect l="l" t="t" r="r" b="b"/>
              <a:pathLst>
                <a:path w="4462" h="4839" fill="none" extrusionOk="0">
                  <a:moveTo>
                    <a:pt x="4461" y="4838"/>
                  </a:moveTo>
                  <a:cubicBezTo>
                    <a:pt x="4211" y="4763"/>
                    <a:pt x="0" y="3334"/>
                    <a:pt x="577" y="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6" name="Google Shape;2966;p54"/>
            <p:cNvSpPr/>
            <p:nvPr/>
          </p:nvSpPr>
          <p:spPr>
            <a:xfrm>
              <a:off x="7189442" y="2110913"/>
              <a:ext cx="56181" cy="94512"/>
            </a:xfrm>
            <a:custGeom>
              <a:avLst/>
              <a:gdLst/>
              <a:ahLst/>
              <a:cxnLst/>
              <a:rect l="l" t="t" r="r" b="b"/>
              <a:pathLst>
                <a:path w="1580" h="2658" fill="none" extrusionOk="0">
                  <a:moveTo>
                    <a:pt x="752" y="0"/>
                  </a:moveTo>
                  <a:cubicBezTo>
                    <a:pt x="752" y="0"/>
                    <a:pt x="1580" y="1604"/>
                    <a:pt x="1" y="2657"/>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7" name="Google Shape;2967;p54"/>
            <p:cNvSpPr/>
            <p:nvPr/>
          </p:nvSpPr>
          <p:spPr>
            <a:xfrm>
              <a:off x="7291923" y="2133173"/>
              <a:ext cx="57070" cy="33033"/>
            </a:xfrm>
            <a:custGeom>
              <a:avLst/>
              <a:gdLst/>
              <a:ahLst/>
              <a:cxnLst/>
              <a:rect l="l" t="t" r="r" b="b"/>
              <a:pathLst>
                <a:path w="1605" h="929" fill="none" extrusionOk="0">
                  <a:moveTo>
                    <a:pt x="1" y="1"/>
                  </a:moveTo>
                  <a:cubicBezTo>
                    <a:pt x="1" y="1"/>
                    <a:pt x="176" y="928"/>
                    <a:pt x="1605" y="903"/>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8" name="Google Shape;2968;p54"/>
            <p:cNvSpPr/>
            <p:nvPr/>
          </p:nvSpPr>
          <p:spPr>
            <a:xfrm>
              <a:off x="7036149" y="2139432"/>
              <a:ext cx="40144" cy="88254"/>
            </a:xfrm>
            <a:custGeom>
              <a:avLst/>
              <a:gdLst/>
              <a:ahLst/>
              <a:cxnLst/>
              <a:rect l="l" t="t" r="r" b="b"/>
              <a:pathLst>
                <a:path w="1129" h="2482" fill="none" extrusionOk="0">
                  <a:moveTo>
                    <a:pt x="1" y="2482"/>
                  </a:moveTo>
                  <a:cubicBezTo>
                    <a:pt x="1" y="2482"/>
                    <a:pt x="1129" y="1755"/>
                    <a:pt x="978" y="0"/>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9" name="Google Shape;2969;p54"/>
            <p:cNvSpPr/>
            <p:nvPr/>
          </p:nvSpPr>
          <p:spPr>
            <a:xfrm>
              <a:off x="6813373" y="2058322"/>
              <a:ext cx="81107" cy="43700"/>
            </a:xfrm>
            <a:custGeom>
              <a:avLst/>
              <a:gdLst/>
              <a:ahLst/>
              <a:cxnLst/>
              <a:rect l="l" t="t" r="r" b="b"/>
              <a:pathLst>
                <a:path w="2281" h="1229" fill="none" extrusionOk="0">
                  <a:moveTo>
                    <a:pt x="0" y="1103"/>
                  </a:moveTo>
                  <a:cubicBezTo>
                    <a:pt x="0" y="1103"/>
                    <a:pt x="2030" y="1229"/>
                    <a:pt x="2281" y="1"/>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0" name="Google Shape;2970;p54"/>
            <p:cNvSpPr/>
            <p:nvPr/>
          </p:nvSpPr>
          <p:spPr>
            <a:xfrm>
              <a:off x="7049519" y="1881880"/>
              <a:ext cx="98068" cy="56181"/>
            </a:xfrm>
            <a:custGeom>
              <a:avLst/>
              <a:gdLst/>
              <a:ahLst/>
              <a:cxnLst/>
              <a:rect l="l" t="t" r="r" b="b"/>
              <a:pathLst>
                <a:path w="2758" h="1580" fill="none" extrusionOk="0">
                  <a:moveTo>
                    <a:pt x="2758" y="1003"/>
                  </a:moveTo>
                  <a:cubicBezTo>
                    <a:pt x="2532" y="1053"/>
                    <a:pt x="728" y="0"/>
                    <a:pt x="1" y="1579"/>
                  </a:cubicBez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1" name="Google Shape;2971;p54"/>
            <p:cNvSpPr/>
            <p:nvPr/>
          </p:nvSpPr>
          <p:spPr>
            <a:xfrm>
              <a:off x="6239420" y="2364020"/>
              <a:ext cx="245098" cy="279838"/>
            </a:xfrm>
            <a:custGeom>
              <a:avLst/>
              <a:gdLst/>
              <a:ahLst/>
              <a:cxnLst/>
              <a:rect l="l" t="t" r="r" b="b"/>
              <a:pathLst>
                <a:path w="6893" h="7870" fill="none" extrusionOk="0">
                  <a:moveTo>
                    <a:pt x="6893" y="0"/>
                  </a:moveTo>
                  <a:lnTo>
                    <a:pt x="1" y="7870"/>
                  </a:ln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2" name="Google Shape;2972;p54"/>
            <p:cNvSpPr/>
            <p:nvPr/>
          </p:nvSpPr>
          <p:spPr>
            <a:xfrm>
              <a:off x="5470320" y="3307785"/>
              <a:ext cx="164916" cy="140843"/>
            </a:xfrm>
            <a:custGeom>
              <a:avLst/>
              <a:gdLst/>
              <a:ahLst/>
              <a:cxnLst/>
              <a:rect l="l" t="t" r="r" b="b"/>
              <a:pathLst>
                <a:path w="4638" h="3961" fill="none" extrusionOk="0">
                  <a:moveTo>
                    <a:pt x="0" y="3961"/>
                  </a:moveTo>
                  <a:lnTo>
                    <a:pt x="4637" y="1"/>
                  </a:lnTo>
                </a:path>
              </a:pathLst>
            </a:custGeom>
            <a:noFill/>
            <a:ln w="106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3" name="Google Shape;2973;p54"/>
            <p:cNvSpPr/>
            <p:nvPr/>
          </p:nvSpPr>
          <p:spPr>
            <a:xfrm>
              <a:off x="5679761" y="4379916"/>
              <a:ext cx="67737" cy="66848"/>
            </a:xfrm>
            <a:custGeom>
              <a:avLst/>
              <a:gdLst/>
              <a:ahLst/>
              <a:cxnLst/>
              <a:rect l="l" t="t" r="r" b="b"/>
              <a:pathLst>
                <a:path w="1905" h="1880" extrusionOk="0">
                  <a:moveTo>
                    <a:pt x="953" y="0"/>
                  </a:moveTo>
                  <a:cubicBezTo>
                    <a:pt x="426" y="0"/>
                    <a:pt x="0" y="426"/>
                    <a:pt x="0" y="953"/>
                  </a:cubicBezTo>
                  <a:cubicBezTo>
                    <a:pt x="0" y="1454"/>
                    <a:pt x="426" y="1880"/>
                    <a:pt x="953" y="1880"/>
                  </a:cubicBezTo>
                  <a:cubicBezTo>
                    <a:pt x="1479" y="1880"/>
                    <a:pt x="1905" y="1454"/>
                    <a:pt x="1905" y="953"/>
                  </a:cubicBezTo>
                  <a:cubicBezTo>
                    <a:pt x="1905" y="426"/>
                    <a:pt x="1479" y="0"/>
                    <a:pt x="953" y="0"/>
                  </a:cubicBezTo>
                  <a:close/>
                </a:path>
              </a:pathLst>
            </a:custGeom>
            <a:solidFill>
              <a:schemeClr val="accent4"/>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77"/>
        <p:cNvGrpSpPr/>
        <p:nvPr/>
      </p:nvGrpSpPr>
      <p:grpSpPr>
        <a:xfrm>
          <a:off x="0" y="0"/>
          <a:ext cx="0" cy="0"/>
          <a:chOff x="0" y="0"/>
          <a:chExt cx="0" cy="0"/>
        </a:xfrm>
      </p:grpSpPr>
      <p:sp>
        <p:nvSpPr>
          <p:cNvPr id="2978" name="Google Shape;2978;p5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RESOURCES</a:t>
            </a:r>
            <a:endParaRPr dirty="0"/>
          </a:p>
        </p:txBody>
      </p:sp>
      <p:sp>
        <p:nvSpPr>
          <p:cNvPr id="2979" name="Google Shape;2979;p55"/>
          <p:cNvSpPr txBox="1">
            <a:spLocks noGrp="1"/>
          </p:cNvSpPr>
          <p:nvPr>
            <p:ph type="body" idx="1"/>
          </p:nvPr>
        </p:nvSpPr>
        <p:spPr>
          <a:xfrm>
            <a:off x="720000" y="1242425"/>
            <a:ext cx="7704000" cy="33267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2400">
                <a:solidFill>
                  <a:schemeClr val="dk2"/>
                </a:solidFill>
                <a:latin typeface="Bebas Neue"/>
                <a:ea typeface="Bebas Neue"/>
                <a:cs typeface="Bebas Neue"/>
                <a:sym typeface="Bebas Neue"/>
              </a:rPr>
              <a:t>VECTORS</a:t>
            </a:r>
            <a:endParaRPr sz="2400" dirty="0">
              <a:solidFill>
                <a:schemeClr val="dk2"/>
              </a:solidFill>
              <a:latin typeface="Bebas Neue"/>
              <a:ea typeface="Bebas Neue"/>
              <a:cs typeface="Bebas Neue"/>
              <a:sym typeface="Bebas Neue"/>
            </a:endParaRPr>
          </a:p>
          <a:p>
            <a:pPr marL="457200" lvl="0" indent="-330200" algn="l" rtl="0">
              <a:lnSpc>
                <a:spcPct val="100000"/>
              </a:lnSpc>
              <a:spcBef>
                <a:spcPts val="800"/>
              </a:spcBef>
              <a:spcAft>
                <a:spcPts val="0"/>
              </a:spcAft>
              <a:buSzPts val="1600"/>
              <a:buChar char="●"/>
            </a:pPr>
            <a:r>
              <a:rPr lang="en" sz="1600">
                <a:uFill>
                  <a:noFill/>
                </a:uFill>
                <a:hlinkClick r:id="rId3"/>
              </a:rPr>
              <a:t>Flat artificial intelligence background</a:t>
            </a:r>
            <a:endParaRPr sz="1600" dirty="0"/>
          </a:p>
          <a:p>
            <a:pPr marL="457200" lvl="0" indent="-330200" algn="l" rtl="0">
              <a:lnSpc>
                <a:spcPct val="100000"/>
              </a:lnSpc>
              <a:spcBef>
                <a:spcPts val="800"/>
              </a:spcBef>
              <a:spcAft>
                <a:spcPts val="0"/>
              </a:spcAft>
              <a:buSzPts val="1600"/>
              <a:buChar char="●"/>
            </a:pPr>
            <a:r>
              <a:rPr lang="en" sz="1600">
                <a:uFill>
                  <a:noFill/>
                </a:uFill>
                <a:hlinkClick r:id="rId4"/>
              </a:rPr>
              <a:t>Flat artificial intelligence background</a:t>
            </a:r>
            <a:endParaRPr sz="1600" dirty="0"/>
          </a:p>
          <a:p>
            <a:pPr marL="457200" lvl="0" indent="-330200" algn="l" rtl="0">
              <a:lnSpc>
                <a:spcPct val="100000"/>
              </a:lnSpc>
              <a:spcBef>
                <a:spcPts val="800"/>
              </a:spcBef>
              <a:spcAft>
                <a:spcPts val="0"/>
              </a:spcAft>
              <a:buClr>
                <a:schemeClr val="dk2"/>
              </a:buClr>
              <a:buSzPts val="1600"/>
              <a:buChar char="●"/>
            </a:pPr>
            <a:r>
              <a:rPr lang="en" sz="1600">
                <a:uFill>
                  <a:noFill/>
                </a:uFill>
                <a:hlinkClick r:id="rId5"/>
              </a:rPr>
              <a:t>Flat artificial intelligence background</a:t>
            </a:r>
            <a:endParaRPr sz="1600" dirty="0"/>
          </a:p>
          <a:p>
            <a:pPr marL="0" lvl="0" indent="0" algn="l" rtl="0">
              <a:lnSpc>
                <a:spcPct val="100000"/>
              </a:lnSpc>
              <a:spcBef>
                <a:spcPts val="800"/>
              </a:spcBef>
              <a:spcAft>
                <a:spcPts val="0"/>
              </a:spcAft>
              <a:buNone/>
            </a:pPr>
            <a:endParaRPr dirty="0"/>
          </a:p>
          <a:p>
            <a:pPr marL="0" lvl="0" indent="0" algn="l" rtl="0">
              <a:lnSpc>
                <a:spcPct val="100000"/>
              </a:lnSpc>
              <a:spcBef>
                <a:spcPts val="800"/>
              </a:spcBef>
              <a:spcAft>
                <a:spcPts val="0"/>
              </a:spcAft>
              <a:buNone/>
            </a:pPr>
            <a:r>
              <a:rPr lang="en" sz="2400">
                <a:solidFill>
                  <a:schemeClr val="dk2"/>
                </a:solidFill>
                <a:latin typeface="Bebas Neue"/>
                <a:ea typeface="Bebas Neue"/>
                <a:cs typeface="Bebas Neue"/>
                <a:sym typeface="Bebas Neue"/>
              </a:rPr>
              <a:t>PHOTOS</a:t>
            </a:r>
            <a:endParaRPr sz="2400" dirty="0">
              <a:solidFill>
                <a:schemeClr val="dk2"/>
              </a:solidFill>
              <a:latin typeface="Bebas Neue"/>
              <a:ea typeface="Bebas Neue"/>
              <a:cs typeface="Bebas Neue"/>
              <a:sym typeface="Bebas Neue"/>
            </a:endParaRPr>
          </a:p>
          <a:p>
            <a:pPr marL="457200" marR="50800" lvl="0" indent="-330200" algn="l" rtl="0">
              <a:lnSpc>
                <a:spcPct val="100000"/>
              </a:lnSpc>
              <a:spcBef>
                <a:spcPts val="800"/>
              </a:spcBef>
              <a:spcAft>
                <a:spcPts val="0"/>
              </a:spcAft>
              <a:buSzPts val="1600"/>
              <a:buChar char="●"/>
            </a:pPr>
            <a:r>
              <a:rPr lang="en" sz="1600">
                <a:uFill>
                  <a:noFill/>
                </a:uFill>
                <a:hlinkClick r:id="rId6"/>
              </a:rPr>
              <a:t>Close-up of humans handshake with tech background</a:t>
            </a:r>
            <a:endParaRPr sz="1600" dirty="0"/>
          </a:p>
          <a:p>
            <a:pPr marL="457200" marR="50800" lvl="0" indent="-330200" algn="l" rtl="0">
              <a:lnSpc>
                <a:spcPct val="100000"/>
              </a:lnSpc>
              <a:spcBef>
                <a:spcPts val="800"/>
              </a:spcBef>
              <a:spcAft>
                <a:spcPts val="0"/>
              </a:spcAft>
              <a:buSzPts val="1600"/>
              <a:buChar char="●"/>
            </a:pPr>
            <a:r>
              <a:rPr lang="en" sz="1600">
                <a:uFill>
                  <a:noFill/>
                </a:uFill>
                <a:hlinkClick r:id="rId7"/>
              </a:rPr>
              <a:t>Futuristic technology screen interface</a:t>
            </a:r>
            <a:endParaRPr sz="1600" dirty="0"/>
          </a:p>
          <a:p>
            <a:pPr marL="457200" marR="50800" lvl="0" indent="-330200" algn="l" rtl="0">
              <a:lnSpc>
                <a:spcPct val="100000"/>
              </a:lnSpc>
              <a:spcBef>
                <a:spcPts val="800"/>
              </a:spcBef>
              <a:spcAft>
                <a:spcPts val="800"/>
              </a:spcAft>
              <a:buSzPts val="1600"/>
              <a:buChar char="●"/>
            </a:pPr>
            <a:r>
              <a:rPr lang="en" sz="1600">
                <a:uFill>
                  <a:noFill/>
                </a:uFill>
                <a:hlinkClick r:id="rId8"/>
              </a:rPr>
              <a:t>Group of people with laptops</a:t>
            </a:r>
            <a:endParaRPr sz="16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83"/>
        <p:cNvGrpSpPr/>
        <p:nvPr/>
      </p:nvGrpSpPr>
      <p:grpSpPr>
        <a:xfrm>
          <a:off x="0" y="0"/>
          <a:ext cx="0" cy="0"/>
          <a:chOff x="0" y="0"/>
          <a:chExt cx="0" cy="0"/>
        </a:xfrm>
      </p:grpSpPr>
      <p:sp>
        <p:nvSpPr>
          <p:cNvPr id="2984" name="Google Shape;2984;p5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dirty="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dirty="0">
              <a:solidFill>
                <a:srgbClr val="869FB2"/>
              </a:solidFill>
            </a:endParaRPr>
          </a:p>
        </p:txBody>
      </p:sp>
      <p:sp>
        <p:nvSpPr>
          <p:cNvPr id="2985" name="Google Shape;2985;p56"/>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a:t>
            </a:r>
            <a:endParaRPr sz="2400" dirty="0">
              <a:solidFill>
                <a:srgbClr val="FFFFFF"/>
              </a:solidFill>
            </a:endParaRPr>
          </a:p>
        </p:txBody>
      </p:sp>
      <p:sp>
        <p:nvSpPr>
          <p:cNvPr id="2986" name="Google Shape;2986;p56"/>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accent3"/>
                </a:solidFill>
                <a:hlinkClick r:id="rId6" action="ppaction://hlinksldjump">
                  <a:extLst>
                    <a:ext uri="{A12FA001-AC4F-418D-AE19-62706E023703}">
                      <ahyp:hlinkClr xmlns:ahyp="http://schemas.microsoft.com/office/drawing/2018/hyperlinkcolor" val="tx"/>
                    </a:ext>
                  </a:extLst>
                </a:hlinkClick>
              </a:rPr>
              <a:t>Thanks</a:t>
            </a:r>
            <a:r>
              <a:rPr lang="en" sz="1000">
                <a:solidFill>
                  <a:srgbClr val="869FB2"/>
                </a:solidFill>
              </a:rPr>
              <a:t> </a:t>
            </a:r>
            <a:r>
              <a:rPr lang="en" sz="1000">
                <a:solidFill>
                  <a:srgbClr val="FFFFFF"/>
                </a:solidFill>
              </a:rPr>
              <a:t>slide. Please refer to the next slide to read the instructions for premium users.</a:t>
            </a:r>
            <a:endParaRPr sz="1000" dirty="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dirty="0">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dirty="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dirty="0">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dirty="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90"/>
        <p:cNvGrpSpPr/>
        <p:nvPr/>
      </p:nvGrpSpPr>
      <p:grpSpPr>
        <a:xfrm>
          <a:off x="0" y="0"/>
          <a:ext cx="0" cy="0"/>
          <a:chOff x="0" y="0"/>
          <a:chExt cx="0" cy="0"/>
        </a:xfrm>
      </p:grpSpPr>
      <p:sp>
        <p:nvSpPr>
          <p:cNvPr id="2991" name="Google Shape;2991;p57"/>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As a Premium user, you can use this template without attributing </a:t>
            </a:r>
            <a:r>
              <a:rPr lang="en" sz="1000" b="1" u="sng">
                <a:solidFill>
                  <a:srgbClr val="869FB2"/>
                </a:solidFill>
                <a:hlinkClick r:id="rId3">
                  <a:extLst>
                    <a:ext uri="{A12FA001-AC4F-418D-AE19-62706E023703}">
                      <ahyp:hlinkClr xmlns:ahyp="http://schemas.microsoft.com/office/drawing/2018/hyperlinkcolor" val="tx"/>
                    </a:ext>
                  </a:extLst>
                </a:hlinkClick>
              </a:rPr>
              <a:t>Slidesgo</a:t>
            </a:r>
            <a:r>
              <a:rPr lang="en" sz="1000">
                <a:solidFill>
                  <a:srgbClr val="FFFFFF"/>
                </a:solidFill>
              </a:rPr>
              <a:t> or keeping the "</a:t>
            </a:r>
            <a:r>
              <a:rPr lang="en" sz="1000" b="1" u="sng">
                <a:solidFill>
                  <a:schemeClr val="accent3"/>
                </a:solidFill>
                <a:hlinkClick r:id="rId4" action="ppaction://hlinksldjump">
                  <a:extLst>
                    <a:ext uri="{A12FA001-AC4F-418D-AE19-62706E023703}">
                      <ahyp:hlinkClr xmlns:ahyp="http://schemas.microsoft.com/office/drawing/2018/hyperlinkcolor" val="tx"/>
                    </a:ext>
                  </a:extLst>
                </a:hlinkClick>
              </a:rPr>
              <a:t>Thanks</a:t>
            </a:r>
            <a:r>
              <a:rPr lang="en" sz="1000">
                <a:solidFill>
                  <a:srgbClr val="FFFFFF"/>
                </a:solidFill>
              </a:rPr>
              <a:t>" slide.</a:t>
            </a:r>
            <a:endParaRPr sz="1000" dirty="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dirty="0">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dirty="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dirty="0">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dirty="0">
              <a:solidFill>
                <a:srgbClr val="FFFFFF"/>
              </a:solidFill>
            </a:endParaRPr>
          </a:p>
          <a:p>
            <a:pPr marL="0" lvl="0" indent="0" algn="l" rtl="0">
              <a:lnSpc>
                <a:spcPct val="115000"/>
              </a:lnSpc>
              <a:spcBef>
                <a:spcPts val="0"/>
              </a:spcBef>
              <a:spcAft>
                <a:spcPts val="0"/>
              </a:spcAft>
              <a:buNone/>
            </a:pPr>
            <a:endParaRPr sz="1000" dirty="0">
              <a:solidFill>
                <a:srgbClr val="FFFFFF"/>
              </a:solidFill>
            </a:endParaRPr>
          </a:p>
          <a:p>
            <a:pPr marL="0" lvl="0" indent="0" algn="l" rtl="0">
              <a:lnSpc>
                <a:spcPct val="115000"/>
              </a:lnSpc>
              <a:spcBef>
                <a:spcPts val="0"/>
              </a:spcBef>
              <a:spcAft>
                <a:spcPts val="0"/>
              </a:spcAft>
              <a:buNone/>
            </a:pPr>
            <a:endParaRPr sz="1000" dirty="0">
              <a:solidFill>
                <a:srgbClr val="FFFFFF"/>
              </a:solidFill>
            </a:endParaRPr>
          </a:p>
        </p:txBody>
      </p:sp>
      <p:sp>
        <p:nvSpPr>
          <p:cNvPr id="2992" name="Google Shape;2992;p5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dirty="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dirty="0">
              <a:solidFill>
                <a:srgbClr val="869FB2"/>
              </a:solidFill>
            </a:endParaRPr>
          </a:p>
        </p:txBody>
      </p:sp>
      <p:sp>
        <p:nvSpPr>
          <p:cNvPr id="2993" name="Google Shape;2993;p57"/>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 (premium users)</a:t>
            </a:r>
            <a:endParaRPr sz="2400" dirty="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97"/>
        <p:cNvGrpSpPr/>
        <p:nvPr/>
      </p:nvGrpSpPr>
      <p:grpSpPr>
        <a:xfrm>
          <a:off x="0" y="0"/>
          <a:ext cx="0" cy="0"/>
          <a:chOff x="0" y="0"/>
          <a:chExt cx="0" cy="0"/>
        </a:xfrm>
      </p:grpSpPr>
      <p:sp>
        <p:nvSpPr>
          <p:cNvPr id="2998" name="Google Shape;2998;p58"/>
          <p:cNvSpPr txBox="1">
            <a:spLocks noGrp="1"/>
          </p:cNvSpPr>
          <p:nvPr>
            <p:ph type="body" idx="4294967295"/>
          </p:nvPr>
        </p:nvSpPr>
        <p:spPr>
          <a:xfrm>
            <a:off x="1068100" y="1653574"/>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Bebas Neue</a:t>
            </a:r>
            <a:endParaRPr b="1" dirty="0">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t>
            </a:r>
            <a:r>
              <a:rPr lang="en">
                <a:solidFill>
                  <a:srgbClr val="FFFFFF"/>
                </a:solidFill>
                <a:latin typeface="Arial"/>
                <a:ea typeface="Arial"/>
                <a:cs typeface="Arial"/>
                <a:sym typeface="Arial"/>
              </a:rPr>
              <a:t>Bebas+Neue)</a:t>
            </a:r>
            <a:endParaRPr dirty="0">
              <a:solidFill>
                <a:srgbClr val="FFFFFF"/>
              </a:solidFill>
              <a:latin typeface="Arial"/>
              <a:ea typeface="Arial"/>
              <a:cs typeface="Arial"/>
              <a:sym typeface="Arial"/>
            </a:endParaRPr>
          </a:p>
          <a:p>
            <a:pPr marL="0" lvl="0" indent="0" algn="ctr" rtl="0">
              <a:spcBef>
                <a:spcPts val="0"/>
              </a:spcBef>
              <a:spcAft>
                <a:spcPts val="0"/>
              </a:spcAft>
              <a:buNone/>
            </a:pPr>
            <a:endParaRPr sz="800" dirty="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dirty="0">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n">
                <a:solidFill>
                  <a:schemeClr val="lt1"/>
                </a:solidFill>
                <a:latin typeface="Arial"/>
                <a:ea typeface="Arial"/>
                <a:cs typeface="Arial"/>
                <a:sym typeface="Arial"/>
              </a:rPr>
              <a:t>)</a:t>
            </a:r>
            <a:endParaRPr dirty="0">
              <a:solidFill>
                <a:srgbClr val="FFFFFF"/>
              </a:solidFill>
              <a:latin typeface="Arial"/>
              <a:ea typeface="Arial"/>
              <a:cs typeface="Arial"/>
              <a:sym typeface="Arial"/>
            </a:endParaRPr>
          </a:p>
        </p:txBody>
      </p:sp>
      <p:sp>
        <p:nvSpPr>
          <p:cNvPr id="2999" name="Google Shape;2999;p58"/>
          <p:cNvSpPr/>
          <p:nvPr/>
        </p:nvSpPr>
        <p:spPr>
          <a:xfrm>
            <a:off x="4176294" y="2908475"/>
            <a:ext cx="791400" cy="754200"/>
          </a:xfrm>
          <a:prstGeom prst="roundRect">
            <a:avLst>
              <a:gd name="adj" fmla="val 16667"/>
            </a:avLst>
          </a:prstGeom>
          <a:solidFill>
            <a:srgbClr val="28529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0" name="Google Shape;3000;p58"/>
          <p:cNvSpPr/>
          <p:nvPr/>
        </p:nvSpPr>
        <p:spPr>
          <a:xfrm>
            <a:off x="5238113" y="2908475"/>
            <a:ext cx="791400" cy="754200"/>
          </a:xfrm>
          <a:prstGeom prst="roundRect">
            <a:avLst>
              <a:gd name="adj" fmla="val 16667"/>
            </a:avLst>
          </a:prstGeom>
          <a:solidFill>
            <a:srgbClr val="0F357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1" name="Google Shape;3001;p58"/>
          <p:cNvSpPr/>
          <p:nvPr/>
        </p:nvSpPr>
        <p:spPr>
          <a:xfrm>
            <a:off x="3114471" y="3830975"/>
            <a:ext cx="791400" cy="754200"/>
          </a:xfrm>
          <a:prstGeom prst="roundRect">
            <a:avLst>
              <a:gd name="adj" fmla="val 16667"/>
            </a:avLst>
          </a:prstGeom>
          <a:solidFill>
            <a:srgbClr val="00F4A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2" name="Google Shape;3002;p58"/>
          <p:cNvSpPr/>
          <p:nvPr/>
        </p:nvSpPr>
        <p:spPr>
          <a:xfrm>
            <a:off x="3114469" y="2908475"/>
            <a:ext cx="791400" cy="754200"/>
          </a:xfrm>
          <a:prstGeom prst="roundRect">
            <a:avLst>
              <a:gd name="adj" fmla="val 16667"/>
            </a:avLst>
          </a:prstGeom>
          <a:solidFill>
            <a:srgbClr val="9FC5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3" name="Google Shape;3003;p58"/>
          <p:cNvSpPr txBox="1"/>
          <p:nvPr/>
        </p:nvSpPr>
        <p:spPr>
          <a:xfrm>
            <a:off x="4176294" y="30655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#285293</a:t>
            </a:r>
            <a:endParaRPr sz="1000" dirty="0">
              <a:solidFill>
                <a:srgbClr val="FFFFFF"/>
              </a:solidFill>
            </a:endParaRPr>
          </a:p>
        </p:txBody>
      </p:sp>
      <p:sp>
        <p:nvSpPr>
          <p:cNvPr id="3004" name="Google Shape;3004;p58"/>
          <p:cNvSpPr txBox="1"/>
          <p:nvPr/>
        </p:nvSpPr>
        <p:spPr>
          <a:xfrm>
            <a:off x="5238119" y="30655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#0f3570</a:t>
            </a:r>
            <a:endParaRPr sz="1000" dirty="0">
              <a:solidFill>
                <a:srgbClr val="FFFFFF"/>
              </a:solidFill>
            </a:endParaRPr>
          </a:p>
        </p:txBody>
      </p:sp>
      <p:sp>
        <p:nvSpPr>
          <p:cNvPr id="3005" name="Google Shape;3005;p58"/>
          <p:cNvSpPr txBox="1"/>
          <p:nvPr/>
        </p:nvSpPr>
        <p:spPr>
          <a:xfrm>
            <a:off x="3114481" y="39880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#00f4ad</a:t>
            </a:r>
            <a:endParaRPr sz="1000" dirty="0"/>
          </a:p>
        </p:txBody>
      </p:sp>
      <p:sp>
        <p:nvSpPr>
          <p:cNvPr id="3006" name="Google Shape;3006;p58"/>
          <p:cNvSpPr txBox="1"/>
          <p:nvPr/>
        </p:nvSpPr>
        <p:spPr>
          <a:xfrm>
            <a:off x="3114469" y="30655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#9fc5e8</a:t>
            </a:r>
            <a:endParaRPr sz="1000" dirty="0">
              <a:solidFill>
                <a:schemeClr val="dk1"/>
              </a:solidFill>
            </a:endParaRPr>
          </a:p>
        </p:txBody>
      </p:sp>
      <p:sp>
        <p:nvSpPr>
          <p:cNvPr id="3007" name="Google Shape;3007;p58"/>
          <p:cNvSpPr/>
          <p:nvPr/>
        </p:nvSpPr>
        <p:spPr>
          <a:xfrm>
            <a:off x="4176296" y="38309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8" name="Google Shape;3008;p58"/>
          <p:cNvSpPr txBox="1"/>
          <p:nvPr/>
        </p:nvSpPr>
        <p:spPr>
          <a:xfrm>
            <a:off x="4176306" y="39880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dirty="0">
              <a:solidFill>
                <a:srgbClr val="FFFFFF"/>
              </a:solidFill>
            </a:endParaRPr>
          </a:p>
        </p:txBody>
      </p:sp>
      <p:sp>
        <p:nvSpPr>
          <p:cNvPr id="3009" name="Google Shape;3009;p58"/>
          <p:cNvSpPr/>
          <p:nvPr/>
        </p:nvSpPr>
        <p:spPr>
          <a:xfrm>
            <a:off x="5238121" y="38309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endParaRPr>
          </a:p>
        </p:txBody>
      </p:sp>
      <p:sp>
        <p:nvSpPr>
          <p:cNvPr id="3010" name="Google Shape;3010;p58"/>
          <p:cNvSpPr txBox="1"/>
          <p:nvPr/>
        </p:nvSpPr>
        <p:spPr>
          <a:xfrm>
            <a:off x="5238131" y="39880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dirty="0"/>
          </a:p>
        </p:txBody>
      </p:sp>
      <p:sp>
        <p:nvSpPr>
          <p:cNvPr id="3011" name="Google Shape;3011;p58"/>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dirty="0">
              <a:solidFill>
                <a:srgbClr val="FFFFFF"/>
              </a:solidFill>
            </a:endParaRPr>
          </a:p>
          <a:p>
            <a:pPr marL="0" lvl="0" indent="0" algn="l" rtl="0">
              <a:lnSpc>
                <a:spcPct val="115000"/>
              </a:lnSpc>
              <a:spcBef>
                <a:spcPts val="0"/>
              </a:spcBef>
              <a:spcAft>
                <a:spcPts val="0"/>
              </a:spcAft>
              <a:buNone/>
            </a:pPr>
            <a:endParaRPr sz="1300" dirty="0">
              <a:solidFill>
                <a:srgbClr val="435D74"/>
              </a:solidFill>
            </a:endParaRPr>
          </a:p>
        </p:txBody>
      </p:sp>
      <p:sp>
        <p:nvSpPr>
          <p:cNvPr id="3012" name="Google Shape;3012;p58"/>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Fonts &amp; colors used</a:t>
            </a:r>
            <a:endParaRPr sz="2400" dirty="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16"/>
        <p:cNvGrpSpPr/>
        <p:nvPr/>
      </p:nvGrpSpPr>
      <p:grpSpPr>
        <a:xfrm>
          <a:off x="0" y="0"/>
          <a:ext cx="0" cy="0"/>
          <a:chOff x="0" y="0"/>
          <a:chExt cx="0" cy="0"/>
        </a:xfrm>
      </p:grpSpPr>
      <p:sp>
        <p:nvSpPr>
          <p:cNvPr id="3017" name="Google Shape;3017;p59"/>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dirty="0">
              <a:solidFill>
                <a:srgbClr val="869FB2"/>
              </a:solidFill>
            </a:endParaRPr>
          </a:p>
        </p:txBody>
      </p:sp>
      <p:pic>
        <p:nvPicPr>
          <p:cNvPr id="3018" name="Google Shape;3018;p59"/>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3019" name="Google Shape;3019;p59">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dirty="0">
              <a:solidFill>
                <a:srgbClr val="869FB2"/>
              </a:solidFill>
            </a:endParaRPr>
          </a:p>
        </p:txBody>
      </p:sp>
      <p:sp>
        <p:nvSpPr>
          <p:cNvPr id="3020" name="Google Shape;3020;p59">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dirty="0">
              <a:solidFill>
                <a:srgbClr val="869FB2"/>
              </a:solidFill>
            </a:endParaRPr>
          </a:p>
        </p:txBody>
      </p:sp>
      <p:sp>
        <p:nvSpPr>
          <p:cNvPr id="3021" name="Google Shape;3021;p59">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dirty="0">
              <a:solidFill>
                <a:srgbClr val="869FB2"/>
              </a:solidFill>
            </a:endParaRPr>
          </a:p>
        </p:txBody>
      </p:sp>
      <p:sp>
        <p:nvSpPr>
          <p:cNvPr id="3022" name="Google Shape;3022;p59">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dirty="0">
              <a:solidFill>
                <a:srgbClr val="869FB2"/>
              </a:solidFill>
            </a:endParaRPr>
          </a:p>
        </p:txBody>
      </p:sp>
      <p:pic>
        <p:nvPicPr>
          <p:cNvPr id="3023" name="Google Shape;3023;p59"/>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3024" name="Google Shape;3024;p59"/>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3025" name="Google Shape;3025;p59"/>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3026" name="Google Shape;3026;p59"/>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3027" name="Google Shape;3027;p59">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dirty="0">
              <a:solidFill>
                <a:srgbClr val="869FB2"/>
              </a:solidFill>
            </a:endParaRPr>
          </a:p>
        </p:txBody>
      </p:sp>
      <p:sp>
        <p:nvSpPr>
          <p:cNvPr id="3028" name="Google Shape;3028;p5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49"/>
        <p:cNvGrpSpPr/>
        <p:nvPr/>
      </p:nvGrpSpPr>
      <p:grpSpPr>
        <a:xfrm>
          <a:off x="0" y="0"/>
          <a:ext cx="0" cy="0"/>
          <a:chOff x="0" y="0"/>
          <a:chExt cx="0" cy="0"/>
        </a:xfrm>
      </p:grpSpPr>
      <p:sp>
        <p:nvSpPr>
          <p:cNvPr id="5" name="Google Shape;2159;p38"/>
          <p:cNvSpPr txBox="1">
            <a:spLocks/>
          </p:cNvSpPr>
          <p:nvPr/>
        </p:nvSpPr>
        <p:spPr>
          <a:xfrm>
            <a:off x="1162286" y="663634"/>
            <a:ext cx="6425266" cy="754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2400"/>
              <a:buFont typeface="Bebas Neue"/>
              <a:buNone/>
              <a:defRPr sz="2000" b="0" i="0" u="none" strike="noStrike" cap="none">
                <a:solidFill>
                  <a:schemeClr val="dk2"/>
                </a:solidFill>
                <a:latin typeface="Bebas Neue"/>
                <a:ea typeface="Bebas Neue"/>
                <a:cs typeface="Bebas Neue"/>
                <a:sym typeface="Bebas Neue"/>
              </a:defRPr>
            </a:lvl1pPr>
            <a:lvl2pPr marR="0" lvl="1"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9pPr>
          </a:lstStyle>
          <a:p>
            <a:pPr algn="ctr"/>
            <a:r>
              <a:rPr lang="en-IN" sz="3600" dirty="0"/>
              <a:t>BLOCK DIAGRAM</a:t>
            </a:r>
          </a:p>
        </p:txBody>
      </p:sp>
      <p:pic>
        <p:nvPicPr>
          <p:cNvPr id="2" name="Picture 1"/>
          <p:cNvPicPr>
            <a:picLocks noChangeAspect="1"/>
          </p:cNvPicPr>
          <p:nvPr/>
        </p:nvPicPr>
        <p:blipFill>
          <a:blip r:embed="rId3"/>
          <a:stretch>
            <a:fillRect/>
          </a:stretch>
        </p:blipFill>
        <p:spPr>
          <a:xfrm>
            <a:off x="782979" y="1520034"/>
            <a:ext cx="7595018" cy="3012851"/>
          </a:xfrm>
          <a:prstGeom prst="rect">
            <a:avLst/>
          </a:prstGeom>
        </p:spPr>
      </p:pic>
    </p:spTree>
    <p:extLst>
      <p:ext uri="{BB962C8B-B14F-4D97-AF65-F5344CB8AC3E}">
        <p14:creationId xmlns:p14="http://schemas.microsoft.com/office/powerpoint/2010/main" val="17010670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32"/>
        <p:cNvGrpSpPr/>
        <p:nvPr/>
      </p:nvGrpSpPr>
      <p:grpSpPr>
        <a:xfrm>
          <a:off x="0" y="0"/>
          <a:ext cx="0" cy="0"/>
          <a:chOff x="0" y="0"/>
          <a:chExt cx="0" cy="0"/>
        </a:xfrm>
      </p:grpSpPr>
      <p:sp>
        <p:nvSpPr>
          <p:cNvPr id="3033" name="Google Shape;3033;p60"/>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dirty="0">
              <a:solidFill>
                <a:srgbClr val="FFFFFF"/>
              </a:solidFill>
            </a:endParaRPr>
          </a:p>
        </p:txBody>
      </p:sp>
      <p:grpSp>
        <p:nvGrpSpPr>
          <p:cNvPr id="3034" name="Google Shape;3034;p60"/>
          <p:cNvGrpSpPr/>
          <p:nvPr/>
        </p:nvGrpSpPr>
        <p:grpSpPr>
          <a:xfrm>
            <a:off x="5156078" y="3085736"/>
            <a:ext cx="474294" cy="551291"/>
            <a:chOff x="4727025" y="1332775"/>
            <a:chExt cx="59900" cy="69625"/>
          </a:xfrm>
        </p:grpSpPr>
        <p:sp>
          <p:nvSpPr>
            <p:cNvPr id="3035" name="Google Shape;3035;p6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6" name="Google Shape;3036;p6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37" name="Google Shape;3037;p60"/>
          <p:cNvGrpSpPr/>
          <p:nvPr/>
        </p:nvGrpSpPr>
        <p:grpSpPr>
          <a:xfrm>
            <a:off x="5769734" y="2314340"/>
            <a:ext cx="555653" cy="557031"/>
            <a:chOff x="4820425" y="1329900"/>
            <a:chExt cx="70175" cy="70350"/>
          </a:xfrm>
        </p:grpSpPr>
        <p:sp>
          <p:nvSpPr>
            <p:cNvPr id="3038" name="Google Shape;3038;p6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9" name="Google Shape;3039;p6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0" name="Google Shape;3040;p6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1" name="Google Shape;3041;p6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42" name="Google Shape;3042;p60"/>
          <p:cNvGrpSpPr/>
          <p:nvPr/>
        </p:nvGrpSpPr>
        <p:grpSpPr>
          <a:xfrm>
            <a:off x="6396103" y="2318845"/>
            <a:ext cx="582574" cy="533871"/>
            <a:chOff x="4903200" y="1331525"/>
            <a:chExt cx="73575" cy="67425"/>
          </a:xfrm>
        </p:grpSpPr>
        <p:sp>
          <p:nvSpPr>
            <p:cNvPr id="3043" name="Google Shape;3043;p6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4" name="Google Shape;3044;p6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45" name="Google Shape;3045;p60"/>
          <p:cNvGrpSpPr/>
          <p:nvPr/>
        </p:nvGrpSpPr>
        <p:grpSpPr>
          <a:xfrm>
            <a:off x="5755581" y="3078709"/>
            <a:ext cx="583960" cy="565345"/>
            <a:chOff x="4815575" y="1416800"/>
            <a:chExt cx="73750" cy="71400"/>
          </a:xfrm>
        </p:grpSpPr>
        <p:sp>
          <p:nvSpPr>
            <p:cNvPr id="3046" name="Google Shape;3046;p6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7" name="Google Shape;3047;p6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8" name="Google Shape;3048;p6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49" name="Google Shape;3049;p60"/>
          <p:cNvGrpSpPr/>
          <p:nvPr/>
        </p:nvGrpSpPr>
        <p:grpSpPr>
          <a:xfrm>
            <a:off x="6390362" y="3108896"/>
            <a:ext cx="589898" cy="504970"/>
            <a:chOff x="4902475" y="1418875"/>
            <a:chExt cx="74500" cy="63775"/>
          </a:xfrm>
        </p:grpSpPr>
        <p:sp>
          <p:nvSpPr>
            <p:cNvPr id="3050" name="Google Shape;3050;p6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1" name="Google Shape;3051;p6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52" name="Google Shape;3052;p60"/>
          <p:cNvGrpSpPr/>
          <p:nvPr/>
        </p:nvGrpSpPr>
        <p:grpSpPr>
          <a:xfrm>
            <a:off x="5765577" y="3826000"/>
            <a:ext cx="563967" cy="567127"/>
            <a:chOff x="4818100" y="1507675"/>
            <a:chExt cx="71225" cy="71625"/>
          </a:xfrm>
        </p:grpSpPr>
        <p:sp>
          <p:nvSpPr>
            <p:cNvPr id="3053" name="Google Shape;3053;p6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4" name="Google Shape;3054;p6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5" name="Google Shape;3055;p6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6" name="Google Shape;3056;p6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57" name="Google Shape;3057;p60"/>
          <p:cNvGrpSpPr/>
          <p:nvPr/>
        </p:nvGrpSpPr>
        <p:grpSpPr>
          <a:xfrm>
            <a:off x="5079075" y="3829461"/>
            <a:ext cx="628301" cy="588505"/>
            <a:chOff x="4721450" y="1509475"/>
            <a:chExt cx="79350" cy="74325"/>
          </a:xfrm>
        </p:grpSpPr>
        <p:sp>
          <p:nvSpPr>
            <p:cNvPr id="3058" name="Google Shape;3058;p6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9" name="Google Shape;3059;p6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0" name="Google Shape;3060;p6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1" name="Google Shape;3061;p6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62" name="Google Shape;3062;p60"/>
          <p:cNvGrpSpPr/>
          <p:nvPr/>
        </p:nvGrpSpPr>
        <p:grpSpPr>
          <a:xfrm>
            <a:off x="6424608" y="3814027"/>
            <a:ext cx="557038" cy="562772"/>
            <a:chOff x="4906800" y="1507500"/>
            <a:chExt cx="70350" cy="71075"/>
          </a:xfrm>
        </p:grpSpPr>
        <p:sp>
          <p:nvSpPr>
            <p:cNvPr id="3063" name="Google Shape;3063;p6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4" name="Google Shape;3064;p6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5" name="Google Shape;3065;p6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6" name="Google Shape;3066;p6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7" name="Google Shape;3067;p6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68" name="Google Shape;3068;p60"/>
          <p:cNvGrpSpPr/>
          <p:nvPr/>
        </p:nvGrpSpPr>
        <p:grpSpPr>
          <a:xfrm>
            <a:off x="4462216" y="2340963"/>
            <a:ext cx="517934" cy="517934"/>
            <a:chOff x="3736598" y="2170606"/>
            <a:chExt cx="404889" cy="404889"/>
          </a:xfrm>
        </p:grpSpPr>
        <p:sp>
          <p:nvSpPr>
            <p:cNvPr id="3069" name="Google Shape;3069;p6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0" name="Google Shape;3070;p6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1" name="Google Shape;3071;p6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2" name="Google Shape;3072;p6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73" name="Google Shape;3073;p60"/>
          <p:cNvGrpSpPr/>
          <p:nvPr/>
        </p:nvGrpSpPr>
        <p:grpSpPr>
          <a:xfrm>
            <a:off x="3729277" y="2341061"/>
            <a:ext cx="586986" cy="517740"/>
            <a:chOff x="3161917" y="2170682"/>
            <a:chExt cx="458870" cy="404737"/>
          </a:xfrm>
        </p:grpSpPr>
        <p:sp>
          <p:nvSpPr>
            <p:cNvPr id="3074" name="Google Shape;3074;p6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5" name="Google Shape;3075;p6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6" name="Google Shape;3076;p6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77" name="Google Shape;3077;p60"/>
          <p:cNvGrpSpPr/>
          <p:nvPr/>
        </p:nvGrpSpPr>
        <p:grpSpPr>
          <a:xfrm>
            <a:off x="3752299" y="3102400"/>
            <a:ext cx="540943" cy="517963"/>
            <a:chOff x="3179914" y="2889488"/>
            <a:chExt cx="422876" cy="404911"/>
          </a:xfrm>
        </p:grpSpPr>
        <p:sp>
          <p:nvSpPr>
            <p:cNvPr id="3078" name="Google Shape;3078;p6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9" name="Google Shape;3079;p6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0" name="Google Shape;3080;p6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1" name="Google Shape;3081;p6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2" name="Google Shape;3082;p6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3" name="Google Shape;3083;p6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84" name="Google Shape;3084;p60"/>
          <p:cNvGrpSpPr/>
          <p:nvPr/>
        </p:nvGrpSpPr>
        <p:grpSpPr>
          <a:xfrm>
            <a:off x="4453093" y="3102358"/>
            <a:ext cx="536180" cy="518047"/>
            <a:chOff x="3729467" y="2889422"/>
            <a:chExt cx="419153" cy="404977"/>
          </a:xfrm>
        </p:grpSpPr>
        <p:sp>
          <p:nvSpPr>
            <p:cNvPr id="3085" name="Google Shape;3085;p6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6" name="Google Shape;3086;p6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7" name="Google Shape;3087;p6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8" name="Google Shape;3088;p6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9" name="Google Shape;3089;p6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0" name="Google Shape;3090;p6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1" name="Google Shape;3091;p6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92" name="Google Shape;3092;p60"/>
          <p:cNvGrpSpPr/>
          <p:nvPr/>
        </p:nvGrpSpPr>
        <p:grpSpPr>
          <a:xfrm>
            <a:off x="1990126" y="3445787"/>
            <a:ext cx="965351" cy="134611"/>
            <a:chOff x="4411970" y="2962952"/>
            <a:chExt cx="706544" cy="104212"/>
          </a:xfrm>
        </p:grpSpPr>
        <p:sp>
          <p:nvSpPr>
            <p:cNvPr id="3093" name="Google Shape;3093;p6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4" name="Google Shape;3094;p6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5" name="Google Shape;3095;p6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6" name="Google Shape;3096;p6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97" name="Google Shape;3097;p60"/>
          <p:cNvGrpSpPr/>
          <p:nvPr/>
        </p:nvGrpSpPr>
        <p:grpSpPr>
          <a:xfrm>
            <a:off x="1990126" y="3041077"/>
            <a:ext cx="960158" cy="289172"/>
            <a:chOff x="4411970" y="2726085"/>
            <a:chExt cx="643107" cy="193659"/>
          </a:xfrm>
        </p:grpSpPr>
        <p:sp>
          <p:nvSpPr>
            <p:cNvPr id="3098" name="Google Shape;3098;p6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9" name="Google Shape;3099;p6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0" name="Google Shape;3100;p6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01" name="Google Shape;3101;p60"/>
          <p:cNvGrpSpPr/>
          <p:nvPr/>
        </p:nvGrpSpPr>
        <p:grpSpPr>
          <a:xfrm>
            <a:off x="998624" y="3295400"/>
            <a:ext cx="811503" cy="252584"/>
            <a:chOff x="4411970" y="4340222"/>
            <a:chExt cx="779467" cy="242683"/>
          </a:xfrm>
        </p:grpSpPr>
        <p:sp>
          <p:nvSpPr>
            <p:cNvPr id="3102" name="Google Shape;3102;p6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3" name="Google Shape;3103;p6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4" name="Google Shape;3104;p6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05" name="Google Shape;3105;p60"/>
          <p:cNvGrpSpPr/>
          <p:nvPr/>
        </p:nvGrpSpPr>
        <p:grpSpPr>
          <a:xfrm>
            <a:off x="1990126" y="2709308"/>
            <a:ext cx="965160" cy="216230"/>
            <a:chOff x="4411970" y="2468674"/>
            <a:chExt cx="747317" cy="167425"/>
          </a:xfrm>
        </p:grpSpPr>
        <p:sp>
          <p:nvSpPr>
            <p:cNvPr id="3106" name="Google Shape;3106;p6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7" name="Google Shape;3107;p6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108" name="Google Shape;3108;p6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109" name="Google Shape;3109;p60"/>
          <p:cNvGrpSpPr/>
          <p:nvPr/>
        </p:nvGrpSpPr>
        <p:grpSpPr>
          <a:xfrm>
            <a:off x="997692" y="2334687"/>
            <a:ext cx="1959041" cy="208784"/>
            <a:chOff x="6336019" y="3733725"/>
            <a:chExt cx="2566206" cy="351310"/>
          </a:xfrm>
        </p:grpSpPr>
        <p:sp>
          <p:nvSpPr>
            <p:cNvPr id="3110" name="Google Shape;3110;p6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1" name="Google Shape;3111;p6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2" name="Google Shape;3112;p6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3" name="Google Shape;3113;p6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14" name="Google Shape;3114;p60"/>
          <p:cNvGrpSpPr/>
          <p:nvPr/>
        </p:nvGrpSpPr>
        <p:grpSpPr>
          <a:xfrm>
            <a:off x="1990126" y="3950602"/>
            <a:ext cx="946551" cy="153200"/>
            <a:chOff x="4404545" y="3301592"/>
            <a:chExt cx="782403" cy="129272"/>
          </a:xfrm>
        </p:grpSpPr>
        <p:sp>
          <p:nvSpPr>
            <p:cNvPr id="3115" name="Google Shape;3115;p6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6" name="Google Shape;3116;p6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17" name="Google Shape;3117;p60"/>
          <p:cNvGrpSpPr/>
          <p:nvPr/>
        </p:nvGrpSpPr>
        <p:grpSpPr>
          <a:xfrm>
            <a:off x="1990126" y="3695937"/>
            <a:ext cx="962257" cy="139127"/>
            <a:chOff x="4411970" y="3131459"/>
            <a:chExt cx="710520" cy="117397"/>
          </a:xfrm>
        </p:grpSpPr>
        <p:sp>
          <p:nvSpPr>
            <p:cNvPr id="3118" name="Google Shape;3118;p6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9" name="Google Shape;3119;p6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120" name="Google Shape;3120;p6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121" name="Google Shape;3121;p60"/>
          <p:cNvGrpSpPr/>
          <p:nvPr/>
        </p:nvGrpSpPr>
        <p:grpSpPr>
          <a:xfrm>
            <a:off x="990271" y="3621603"/>
            <a:ext cx="823838" cy="458988"/>
            <a:chOff x="4411970" y="1801825"/>
            <a:chExt cx="734586" cy="409262"/>
          </a:xfrm>
        </p:grpSpPr>
        <p:sp>
          <p:nvSpPr>
            <p:cNvPr id="3122" name="Google Shape;3122;p6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3" name="Google Shape;3123;p6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24" name="Google Shape;3124;p60"/>
          <p:cNvGrpSpPr/>
          <p:nvPr/>
        </p:nvGrpSpPr>
        <p:grpSpPr>
          <a:xfrm>
            <a:off x="3095243" y="2339173"/>
            <a:ext cx="521514" cy="521514"/>
            <a:chOff x="5681300" y="2527788"/>
            <a:chExt cx="805800" cy="805800"/>
          </a:xfrm>
        </p:grpSpPr>
        <p:sp>
          <p:nvSpPr>
            <p:cNvPr id="3125" name="Google Shape;3125;p6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6" name="Google Shape;3126;p6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27" name="Google Shape;3127;p60"/>
          <p:cNvGrpSpPr/>
          <p:nvPr/>
        </p:nvGrpSpPr>
        <p:grpSpPr>
          <a:xfrm>
            <a:off x="3089483" y="3094865"/>
            <a:ext cx="533033" cy="533033"/>
            <a:chOff x="4049800" y="640400"/>
            <a:chExt cx="858900" cy="858900"/>
          </a:xfrm>
        </p:grpSpPr>
        <p:sp>
          <p:nvSpPr>
            <p:cNvPr id="3128" name="Google Shape;3128;p6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9" name="Google Shape;3129;p6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30" name="Google Shape;3130;p60"/>
          <p:cNvGrpSpPr/>
          <p:nvPr/>
        </p:nvGrpSpPr>
        <p:grpSpPr>
          <a:xfrm>
            <a:off x="3014966" y="3772543"/>
            <a:ext cx="682068" cy="682068"/>
            <a:chOff x="5080188" y="927900"/>
            <a:chExt cx="961200" cy="961200"/>
          </a:xfrm>
        </p:grpSpPr>
        <p:sp>
          <p:nvSpPr>
            <p:cNvPr id="3131" name="Google Shape;3131;p6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2" name="Google Shape;3132;p6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3" name="Google Shape;3133;p6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4" name="Google Shape;3134;p6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5" name="Google Shape;3135;p6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6" name="Google Shape;3136;p6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7" name="Google Shape;3137;p6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8" name="Google Shape;3138;p6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39" name="Google Shape;3139;p60"/>
          <p:cNvGrpSpPr/>
          <p:nvPr/>
        </p:nvGrpSpPr>
        <p:grpSpPr>
          <a:xfrm>
            <a:off x="4478465" y="3869234"/>
            <a:ext cx="505650" cy="504006"/>
            <a:chOff x="6039282" y="1042577"/>
            <a:chExt cx="734315" cy="731929"/>
          </a:xfrm>
        </p:grpSpPr>
        <p:sp>
          <p:nvSpPr>
            <p:cNvPr id="3140" name="Google Shape;3140;p6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1" name="Google Shape;3141;p6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2" name="Google Shape;3142;p6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3" name="Google Shape;3143;p6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4" name="Google Shape;3144;p6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5" name="Google Shape;3145;p6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6" name="Google Shape;3146;p6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7" name="Google Shape;3147;p6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8" name="Google Shape;3148;p6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9" name="Google Shape;3149;p6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0" name="Google Shape;3150;p6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1" name="Google Shape;3151;p6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2" name="Google Shape;3152;p6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3" name="Google Shape;3153;p6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4" name="Google Shape;3154;p6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5" name="Google Shape;3155;p6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6" name="Google Shape;3156;p6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7" name="Google Shape;3157;p6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8" name="Google Shape;3158;p6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9" name="Google Shape;3159;p6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0" name="Google Shape;3160;p6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61" name="Google Shape;3161;p60"/>
          <p:cNvGrpSpPr/>
          <p:nvPr/>
        </p:nvGrpSpPr>
        <p:grpSpPr>
          <a:xfrm>
            <a:off x="5091067" y="2298862"/>
            <a:ext cx="567744" cy="602136"/>
            <a:chOff x="1825800" y="1651625"/>
            <a:chExt cx="539989" cy="571775"/>
          </a:xfrm>
        </p:grpSpPr>
        <p:sp>
          <p:nvSpPr>
            <p:cNvPr id="3162" name="Google Shape;3162;p6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3" name="Google Shape;3163;p6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4" name="Google Shape;3164;p6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5" name="Google Shape;3165;p6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66" name="Google Shape;3166;p60"/>
          <p:cNvGrpSpPr/>
          <p:nvPr/>
        </p:nvGrpSpPr>
        <p:grpSpPr>
          <a:xfrm>
            <a:off x="3765995" y="3855579"/>
            <a:ext cx="508123" cy="507955"/>
            <a:chOff x="1897577" y="2802432"/>
            <a:chExt cx="492176" cy="492014"/>
          </a:xfrm>
        </p:grpSpPr>
        <p:sp>
          <p:nvSpPr>
            <p:cNvPr id="3167" name="Google Shape;3167;p6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8" name="Google Shape;3168;p6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9" name="Google Shape;3169;p6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0" name="Google Shape;3170;p6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1" name="Google Shape;3171;p6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2" name="Google Shape;3172;p6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3" name="Google Shape;3173;p6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4" name="Google Shape;3174;p6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5" name="Google Shape;3175;p6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6" name="Google Shape;3176;p6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7" name="Google Shape;3177;p6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8" name="Google Shape;3178;p6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79" name="Google Shape;3179;p60"/>
          <p:cNvGrpSpPr/>
          <p:nvPr/>
        </p:nvGrpSpPr>
        <p:grpSpPr>
          <a:xfrm>
            <a:off x="997525" y="4169123"/>
            <a:ext cx="809227" cy="200842"/>
            <a:chOff x="2013045" y="4813233"/>
            <a:chExt cx="921986" cy="228854"/>
          </a:xfrm>
        </p:grpSpPr>
        <p:sp>
          <p:nvSpPr>
            <p:cNvPr id="3180" name="Google Shape;3180;p6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1" name="Google Shape;3181;p6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82" name="Google Shape;3182;p60"/>
          <p:cNvGrpSpPr/>
          <p:nvPr/>
        </p:nvGrpSpPr>
        <p:grpSpPr>
          <a:xfrm>
            <a:off x="1005985" y="2656004"/>
            <a:ext cx="792421" cy="269941"/>
            <a:chOff x="1046767" y="4756633"/>
            <a:chExt cx="859646" cy="292841"/>
          </a:xfrm>
        </p:grpSpPr>
        <p:sp>
          <p:nvSpPr>
            <p:cNvPr id="3183" name="Google Shape;3183;p6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4" name="Google Shape;3184;p6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5" name="Google Shape;3185;p6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186" name="Google Shape;3186;p6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7" name="Google Shape;3187;p6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8" name="Google Shape;3188;p6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9" name="Google Shape;3189;p6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190" name="Google Shape;3190;p60"/>
          <p:cNvGrpSpPr/>
          <p:nvPr/>
        </p:nvGrpSpPr>
        <p:grpSpPr>
          <a:xfrm>
            <a:off x="7141841" y="2550562"/>
            <a:ext cx="166473" cy="141497"/>
            <a:chOff x="4660325" y="1866850"/>
            <a:chExt cx="68350" cy="58100"/>
          </a:xfrm>
        </p:grpSpPr>
        <p:sp>
          <p:nvSpPr>
            <p:cNvPr id="3191" name="Google Shape;3191;p6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2" name="Google Shape;3192;p6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93" name="Google Shape;3193;p60"/>
          <p:cNvGrpSpPr/>
          <p:nvPr/>
        </p:nvGrpSpPr>
        <p:grpSpPr>
          <a:xfrm>
            <a:off x="7451186" y="2576286"/>
            <a:ext cx="162515" cy="90049"/>
            <a:chOff x="4791775" y="1877500"/>
            <a:chExt cx="66725" cy="36975"/>
          </a:xfrm>
        </p:grpSpPr>
        <p:sp>
          <p:nvSpPr>
            <p:cNvPr id="3194" name="Google Shape;3194;p6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5" name="Google Shape;3195;p6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96" name="Google Shape;3196;p60"/>
          <p:cNvGrpSpPr/>
          <p:nvPr/>
        </p:nvGrpSpPr>
        <p:grpSpPr>
          <a:xfrm>
            <a:off x="7772899" y="2576286"/>
            <a:ext cx="144979" cy="90049"/>
            <a:chOff x="4923925" y="1877500"/>
            <a:chExt cx="59525" cy="36975"/>
          </a:xfrm>
        </p:grpSpPr>
        <p:sp>
          <p:nvSpPr>
            <p:cNvPr id="3197" name="Google Shape;3197;p6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8" name="Google Shape;3198;p6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99" name="Google Shape;3199;p60"/>
          <p:cNvGrpSpPr/>
          <p:nvPr/>
        </p:nvGrpSpPr>
        <p:grpSpPr>
          <a:xfrm>
            <a:off x="8067390" y="2558477"/>
            <a:ext cx="141447" cy="125667"/>
            <a:chOff x="5058450" y="1870100"/>
            <a:chExt cx="58075" cy="51600"/>
          </a:xfrm>
        </p:grpSpPr>
        <p:sp>
          <p:nvSpPr>
            <p:cNvPr id="3200" name="Google Shape;3200;p6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1" name="Google Shape;3201;p6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02" name="Google Shape;3202;p60"/>
          <p:cNvGrpSpPr/>
          <p:nvPr/>
        </p:nvGrpSpPr>
        <p:grpSpPr>
          <a:xfrm>
            <a:off x="7481905" y="2980885"/>
            <a:ext cx="101077" cy="107645"/>
            <a:chOff x="4811425" y="2065025"/>
            <a:chExt cx="41500" cy="44200"/>
          </a:xfrm>
        </p:grpSpPr>
        <p:sp>
          <p:nvSpPr>
            <p:cNvPr id="3203" name="Google Shape;3203;p6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4" name="Google Shape;3204;p6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05" name="Google Shape;3205;p60"/>
          <p:cNvGrpSpPr/>
          <p:nvPr/>
        </p:nvGrpSpPr>
        <p:grpSpPr>
          <a:xfrm>
            <a:off x="7774342" y="2981098"/>
            <a:ext cx="120867" cy="107218"/>
            <a:chOff x="4929875" y="2065025"/>
            <a:chExt cx="49625" cy="44025"/>
          </a:xfrm>
        </p:grpSpPr>
        <p:sp>
          <p:nvSpPr>
            <p:cNvPr id="3206" name="Google Shape;3206;p6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7" name="Google Shape;3207;p6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08" name="Google Shape;3208;p60"/>
          <p:cNvGrpSpPr/>
          <p:nvPr/>
        </p:nvGrpSpPr>
        <p:grpSpPr>
          <a:xfrm>
            <a:off x="8103011" y="2984112"/>
            <a:ext cx="70206" cy="101191"/>
            <a:chOff x="5083925" y="2066350"/>
            <a:chExt cx="28825" cy="41550"/>
          </a:xfrm>
        </p:grpSpPr>
        <p:sp>
          <p:nvSpPr>
            <p:cNvPr id="3209" name="Google Shape;3209;p6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0" name="Google Shape;3210;p6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11" name="Google Shape;3211;p60"/>
          <p:cNvGrpSpPr/>
          <p:nvPr/>
        </p:nvGrpSpPr>
        <p:grpSpPr>
          <a:xfrm>
            <a:off x="7134565" y="2999759"/>
            <a:ext cx="181026" cy="69896"/>
            <a:chOff x="4659775" y="2072775"/>
            <a:chExt cx="74325" cy="28700"/>
          </a:xfrm>
        </p:grpSpPr>
        <p:sp>
          <p:nvSpPr>
            <p:cNvPr id="3212" name="Google Shape;3212;p6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3" name="Google Shape;3213;p6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4" name="Google Shape;3214;p6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15" name="Google Shape;3215;p60"/>
          <p:cNvGrpSpPr/>
          <p:nvPr/>
        </p:nvGrpSpPr>
        <p:grpSpPr>
          <a:xfrm>
            <a:off x="8054421" y="2790324"/>
            <a:ext cx="167387" cy="89197"/>
            <a:chOff x="4662475" y="1976500"/>
            <a:chExt cx="68725" cy="36625"/>
          </a:xfrm>
        </p:grpSpPr>
        <p:sp>
          <p:nvSpPr>
            <p:cNvPr id="3216" name="Google Shape;3216;p6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7" name="Google Shape;3217;p6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8" name="Google Shape;3218;p6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19" name="Google Shape;3219;p60"/>
          <p:cNvGrpSpPr/>
          <p:nvPr/>
        </p:nvGrpSpPr>
        <p:grpSpPr>
          <a:xfrm>
            <a:off x="7751326" y="2793764"/>
            <a:ext cx="166899" cy="82317"/>
            <a:chOff x="4920150" y="1977875"/>
            <a:chExt cx="68525" cy="33800"/>
          </a:xfrm>
        </p:grpSpPr>
        <p:sp>
          <p:nvSpPr>
            <p:cNvPr id="3220" name="Google Shape;3220;p6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1" name="Google Shape;3221;p6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2" name="Google Shape;3222;p6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23" name="Google Shape;3223;p60"/>
          <p:cNvGrpSpPr/>
          <p:nvPr/>
        </p:nvGrpSpPr>
        <p:grpSpPr>
          <a:xfrm>
            <a:off x="7162483" y="3197682"/>
            <a:ext cx="125190" cy="127859"/>
            <a:chOff x="4676550" y="2160575"/>
            <a:chExt cx="51400" cy="52500"/>
          </a:xfrm>
        </p:grpSpPr>
        <p:sp>
          <p:nvSpPr>
            <p:cNvPr id="3224" name="Google Shape;3224;p6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5" name="Google Shape;3225;p6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6" name="Google Shape;3226;p6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27" name="Google Shape;3227;p60"/>
          <p:cNvGrpSpPr/>
          <p:nvPr/>
        </p:nvGrpSpPr>
        <p:grpSpPr>
          <a:xfrm>
            <a:off x="7459741" y="3204714"/>
            <a:ext cx="145405" cy="113794"/>
            <a:chOff x="4768325" y="2163475"/>
            <a:chExt cx="59700" cy="46725"/>
          </a:xfrm>
        </p:grpSpPr>
        <p:sp>
          <p:nvSpPr>
            <p:cNvPr id="3228" name="Google Shape;3228;p6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9" name="Google Shape;3229;p6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30" name="Google Shape;3230;p6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1" name="Google Shape;3231;p6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2" name="Google Shape;3232;p6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3" name="Google Shape;3233;p6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4" name="Google Shape;3234;p6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5" name="Google Shape;3235;p6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236" name="Google Shape;3236;p60"/>
          <p:cNvGrpSpPr/>
          <p:nvPr/>
        </p:nvGrpSpPr>
        <p:grpSpPr>
          <a:xfrm>
            <a:off x="7476059" y="3459808"/>
            <a:ext cx="112768" cy="106853"/>
            <a:chOff x="4768575" y="2253950"/>
            <a:chExt cx="46300" cy="43875"/>
          </a:xfrm>
        </p:grpSpPr>
        <p:sp>
          <p:nvSpPr>
            <p:cNvPr id="3237" name="Google Shape;3237;p6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8" name="Google Shape;3238;p6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39" name="Google Shape;3239;p60"/>
          <p:cNvGrpSpPr/>
          <p:nvPr/>
        </p:nvGrpSpPr>
        <p:grpSpPr>
          <a:xfrm>
            <a:off x="7775682" y="3948834"/>
            <a:ext cx="118187" cy="146246"/>
            <a:chOff x="4960900" y="2433225"/>
            <a:chExt cx="48525" cy="60050"/>
          </a:xfrm>
        </p:grpSpPr>
        <p:sp>
          <p:nvSpPr>
            <p:cNvPr id="3240" name="Google Shape;3240;p6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1" name="Google Shape;3241;p6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42" name="Google Shape;3242;p60"/>
          <p:cNvGrpSpPr/>
          <p:nvPr/>
        </p:nvGrpSpPr>
        <p:grpSpPr>
          <a:xfrm>
            <a:off x="7464247" y="4212895"/>
            <a:ext cx="136394" cy="143810"/>
            <a:chOff x="4854075" y="2527625"/>
            <a:chExt cx="56000" cy="59050"/>
          </a:xfrm>
        </p:grpSpPr>
        <p:sp>
          <p:nvSpPr>
            <p:cNvPr id="3243" name="Google Shape;3243;p6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4" name="Google Shape;3244;p6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45" name="Google Shape;3245;p6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6" name="Google Shape;3246;p6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7" name="Google Shape;3247;p6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248" name="Google Shape;3248;p60"/>
          <p:cNvGrpSpPr/>
          <p:nvPr/>
        </p:nvGrpSpPr>
        <p:grpSpPr>
          <a:xfrm>
            <a:off x="8088458" y="3676639"/>
            <a:ext cx="99312" cy="160797"/>
            <a:chOff x="5059700" y="2334775"/>
            <a:chExt cx="40775" cy="66025"/>
          </a:xfrm>
        </p:grpSpPr>
        <p:sp>
          <p:nvSpPr>
            <p:cNvPr id="3249" name="Google Shape;3249;p6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0" name="Google Shape;3250;p6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1" name="Google Shape;3251;p6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2" name="Google Shape;3252;p6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3" name="Google Shape;3253;p6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4" name="Google Shape;3254;p6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5" name="Google Shape;3255;p6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6" name="Google Shape;3256;p6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7" name="Google Shape;3257;p6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58" name="Google Shape;3258;p60"/>
          <p:cNvGrpSpPr/>
          <p:nvPr/>
        </p:nvGrpSpPr>
        <p:grpSpPr>
          <a:xfrm>
            <a:off x="8045622" y="3941771"/>
            <a:ext cx="184984" cy="160371"/>
            <a:chOff x="5037700" y="2430325"/>
            <a:chExt cx="75950" cy="65850"/>
          </a:xfrm>
        </p:grpSpPr>
        <p:sp>
          <p:nvSpPr>
            <p:cNvPr id="3259" name="Google Shape;3259;p6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0" name="Google Shape;3260;p6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61" name="Google Shape;3261;p60"/>
          <p:cNvGrpSpPr/>
          <p:nvPr/>
        </p:nvGrpSpPr>
        <p:grpSpPr>
          <a:xfrm>
            <a:off x="7465128" y="3708223"/>
            <a:ext cx="173014" cy="97629"/>
            <a:chOff x="4756975" y="2341800"/>
            <a:chExt cx="91975" cy="51925"/>
          </a:xfrm>
        </p:grpSpPr>
        <p:sp>
          <p:nvSpPr>
            <p:cNvPr id="3262" name="Google Shape;3262;p6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3" name="Google Shape;3263;p6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4" name="Google Shape;3264;p6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5" name="Google Shape;3265;p6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6" name="Google Shape;3266;p6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7" name="Google Shape;3267;p6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8" name="Google Shape;3268;p6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9" name="Google Shape;3269;p6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0" name="Google Shape;3270;p6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1" name="Google Shape;3271;p6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2" name="Google Shape;3272;p6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3" name="Google Shape;3273;p6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4" name="Google Shape;3274;p6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5" name="Google Shape;3275;p6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6" name="Google Shape;3276;p6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7" name="Google Shape;3277;p6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8" name="Google Shape;3278;p6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9" name="Google Shape;3279;p6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0" name="Google Shape;3280;p6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1" name="Google Shape;3281;p6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82" name="Google Shape;3282;p60"/>
          <p:cNvGrpSpPr/>
          <p:nvPr/>
        </p:nvGrpSpPr>
        <p:grpSpPr>
          <a:xfrm>
            <a:off x="7732065" y="4196920"/>
            <a:ext cx="212497" cy="175761"/>
            <a:chOff x="4943575" y="2516350"/>
            <a:chExt cx="98675" cy="81700"/>
          </a:xfrm>
        </p:grpSpPr>
        <p:sp>
          <p:nvSpPr>
            <p:cNvPr id="3283" name="Google Shape;3283;p6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4" name="Google Shape;3284;p6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5" name="Google Shape;3285;p6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6" name="Google Shape;3286;p6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7" name="Google Shape;3287;p6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8" name="Google Shape;3288;p6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9" name="Google Shape;3289;p6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0" name="Google Shape;3290;p6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1" name="Google Shape;3291;p6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2" name="Google Shape;3292;p6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3" name="Google Shape;3293;p6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4" name="Google Shape;3294;p6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5" name="Google Shape;3295;p6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6" name="Google Shape;3296;p6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7" name="Google Shape;3297;p6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8" name="Google Shape;3298;p6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9" name="Google Shape;3299;p6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0" name="Google Shape;3300;p6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1" name="Google Shape;3301;p6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2" name="Google Shape;3302;p6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3" name="Google Shape;3303;p6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4" name="Google Shape;3304;p6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5" name="Google Shape;3305;p6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6" name="Google Shape;3306;p6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7" name="Google Shape;3307;p6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8" name="Google Shape;3308;p6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9" name="Google Shape;3309;p6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0" name="Google Shape;3310;p6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1" name="Google Shape;3311;p6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2" name="Google Shape;3312;p6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3" name="Google Shape;3313;p6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4" name="Google Shape;3314;p6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5" name="Google Shape;3315;p6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6" name="Google Shape;3316;p6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7" name="Google Shape;3317;p6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8" name="Google Shape;3318;p6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9" name="Google Shape;3319;p6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0" name="Google Shape;3320;p6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1" name="Google Shape;3321;p6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2" name="Google Shape;3322;p6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3" name="Google Shape;3323;p6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4" name="Google Shape;3324;p6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5" name="Google Shape;3325;p6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6" name="Google Shape;3326;p6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7" name="Google Shape;3327;p6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8" name="Google Shape;3328;p6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9" name="Google Shape;3329;p6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0" name="Google Shape;3330;p6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1" name="Google Shape;3331;p6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2" name="Google Shape;3332;p6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3" name="Google Shape;3333;p6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4" name="Google Shape;3334;p6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5" name="Google Shape;3335;p6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6" name="Google Shape;3336;p6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7" name="Google Shape;3337;p6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8" name="Google Shape;3338;p6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9" name="Google Shape;3339;p6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0" name="Google Shape;3340;p6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1" name="Google Shape;3341;p6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2" name="Google Shape;3342;p6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3" name="Google Shape;3343;p6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4" name="Google Shape;3344;p6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5" name="Google Shape;3345;p6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6" name="Google Shape;3346;p6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7" name="Google Shape;3347;p6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8" name="Google Shape;3348;p6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9" name="Google Shape;3349;p6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0" name="Google Shape;3350;p6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1" name="Google Shape;3351;p6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2" name="Google Shape;3352;p6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3" name="Google Shape;3353;p6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4" name="Google Shape;3354;p6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5" name="Google Shape;3355;p6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6" name="Google Shape;3356;p6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7" name="Google Shape;3357;p6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8" name="Google Shape;3358;p6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9" name="Google Shape;3359;p6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0" name="Google Shape;3360;p6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361" name="Google Shape;3361;p6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2" name="Google Shape;3362;p6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3" name="Google Shape;3363;p6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4" name="Google Shape;3364;p6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5" name="Google Shape;3365;p6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369"/>
        <p:cNvGrpSpPr/>
        <p:nvPr/>
      </p:nvGrpSpPr>
      <p:grpSpPr>
        <a:xfrm>
          <a:off x="0" y="0"/>
          <a:ext cx="0" cy="0"/>
          <a:chOff x="0" y="0"/>
          <a:chExt cx="0" cy="0"/>
        </a:xfrm>
      </p:grpSpPr>
      <p:grpSp>
        <p:nvGrpSpPr>
          <p:cNvPr id="3370" name="Google Shape;3370;p61"/>
          <p:cNvGrpSpPr/>
          <p:nvPr/>
        </p:nvGrpSpPr>
        <p:grpSpPr>
          <a:xfrm>
            <a:off x="719115" y="2852867"/>
            <a:ext cx="2622876" cy="1333540"/>
            <a:chOff x="238125" y="1038125"/>
            <a:chExt cx="7146800" cy="3633625"/>
          </a:xfrm>
        </p:grpSpPr>
        <p:sp>
          <p:nvSpPr>
            <p:cNvPr id="3371" name="Google Shape;3371;p6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2" name="Google Shape;3372;p6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3" name="Google Shape;3373;p6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4" name="Google Shape;3374;p6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5" name="Google Shape;3375;p6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6" name="Google Shape;3376;p6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7" name="Google Shape;3377;p6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8" name="Google Shape;3378;p6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9" name="Google Shape;3379;p6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0" name="Google Shape;3380;p6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1" name="Google Shape;3381;p6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2" name="Google Shape;3382;p6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3" name="Google Shape;3383;p6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4" name="Google Shape;3384;p6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5" name="Google Shape;3385;p6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6" name="Google Shape;3386;p6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7" name="Google Shape;3387;p6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8" name="Google Shape;3388;p6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9" name="Google Shape;3389;p6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0" name="Google Shape;3390;p6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1" name="Google Shape;3391;p6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2" name="Google Shape;3392;p6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3" name="Google Shape;3393;p6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4" name="Google Shape;3394;p6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5" name="Google Shape;3395;p6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6" name="Google Shape;3396;p6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7" name="Google Shape;3397;p6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8" name="Google Shape;3398;p6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9" name="Google Shape;3399;p6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0" name="Google Shape;3400;p6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1" name="Google Shape;3401;p6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2" name="Google Shape;3402;p6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3" name="Google Shape;3403;p6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4" name="Google Shape;3404;p6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5" name="Google Shape;3405;p6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6" name="Google Shape;3406;p6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7" name="Google Shape;3407;p6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8" name="Google Shape;3408;p6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9" name="Google Shape;3409;p6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0" name="Google Shape;3410;p6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1" name="Google Shape;3411;p6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2" name="Google Shape;3412;p6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3" name="Google Shape;3413;p6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4" name="Google Shape;3414;p6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5" name="Google Shape;3415;p6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6" name="Google Shape;3416;p6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7" name="Google Shape;3417;p6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8" name="Google Shape;3418;p6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9" name="Google Shape;3419;p6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0" name="Google Shape;3420;p6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1" name="Google Shape;3421;p6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2" name="Google Shape;3422;p6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3" name="Google Shape;3423;p6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4" name="Google Shape;3424;p6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5" name="Google Shape;3425;p6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6" name="Google Shape;3426;p6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7" name="Google Shape;3427;p6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8" name="Google Shape;3428;p6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9" name="Google Shape;3429;p6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0" name="Google Shape;3430;p6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1" name="Google Shape;3431;p6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2" name="Google Shape;3432;p6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3" name="Google Shape;3433;p6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4" name="Google Shape;3434;p6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5" name="Google Shape;3435;p6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6" name="Google Shape;3436;p6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7" name="Google Shape;3437;p6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8" name="Google Shape;3438;p6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9" name="Google Shape;3439;p6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0" name="Google Shape;3440;p6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1" name="Google Shape;3441;p6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2" name="Google Shape;3442;p6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3" name="Google Shape;3443;p6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4" name="Google Shape;3444;p6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5" name="Google Shape;3445;p6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6" name="Google Shape;3446;p6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7" name="Google Shape;3447;p6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8" name="Google Shape;3448;p6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9" name="Google Shape;3449;p6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0" name="Google Shape;3450;p6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1" name="Google Shape;3451;p6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2" name="Google Shape;3452;p6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3" name="Google Shape;3453;p6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4" name="Google Shape;3454;p6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5" name="Google Shape;3455;p6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6" name="Google Shape;3456;p6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7" name="Google Shape;3457;p6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8" name="Google Shape;3458;p6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9" name="Google Shape;3459;p6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0" name="Google Shape;3460;p6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1" name="Google Shape;3461;p6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2" name="Google Shape;3462;p6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3" name="Google Shape;3463;p6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4" name="Google Shape;3464;p6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5" name="Google Shape;3465;p6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6" name="Google Shape;3466;p6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7" name="Google Shape;3467;p6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8" name="Google Shape;3468;p6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9" name="Google Shape;3469;p6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0" name="Google Shape;3470;p6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1" name="Google Shape;3471;p6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2" name="Google Shape;3472;p6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3" name="Google Shape;3473;p6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4" name="Google Shape;3474;p6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5" name="Google Shape;3475;p6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6" name="Google Shape;3476;p6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7" name="Google Shape;3477;p6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8" name="Google Shape;3478;p6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9" name="Google Shape;3479;p6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0" name="Google Shape;3480;p6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1" name="Google Shape;3481;p6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2" name="Google Shape;3482;p6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3" name="Google Shape;3483;p6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4" name="Google Shape;3484;p6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5" name="Google Shape;3485;p6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6" name="Google Shape;3486;p6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7" name="Google Shape;3487;p6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8" name="Google Shape;3488;p6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9" name="Google Shape;3489;p6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0" name="Google Shape;3490;p6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1" name="Google Shape;3491;p6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2" name="Google Shape;3492;p6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3" name="Google Shape;3493;p6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4" name="Google Shape;3494;p6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5" name="Google Shape;3495;p6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6" name="Google Shape;3496;p6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7" name="Google Shape;3497;p6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8" name="Google Shape;3498;p6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9" name="Google Shape;3499;p6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0" name="Google Shape;3500;p6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1" name="Google Shape;3501;p6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2" name="Google Shape;3502;p6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3" name="Google Shape;3503;p6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4" name="Google Shape;3504;p6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5" name="Google Shape;3505;p6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6" name="Google Shape;3506;p6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7" name="Google Shape;3507;p6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8" name="Google Shape;3508;p6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9" name="Google Shape;3509;p6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0" name="Google Shape;3510;p6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1" name="Google Shape;3511;p6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2" name="Google Shape;3512;p6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3" name="Google Shape;3513;p6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4" name="Google Shape;3514;p6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5" name="Google Shape;3515;p6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6" name="Google Shape;3516;p6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7" name="Google Shape;3517;p6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8" name="Google Shape;3518;p6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9" name="Google Shape;3519;p6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0" name="Google Shape;3520;p6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1" name="Google Shape;3521;p6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2" name="Google Shape;3522;p6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3" name="Google Shape;3523;p6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4" name="Google Shape;3524;p6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5" name="Google Shape;3525;p6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6" name="Google Shape;3526;p6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7" name="Google Shape;3527;p6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8" name="Google Shape;3528;p6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9" name="Google Shape;3529;p6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0" name="Google Shape;3530;p6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1" name="Google Shape;3531;p6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2" name="Google Shape;3532;p6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3" name="Google Shape;3533;p6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4" name="Google Shape;3534;p6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5" name="Google Shape;3535;p6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6" name="Google Shape;3536;p6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7" name="Google Shape;3537;p6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8" name="Google Shape;3538;p6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9" name="Google Shape;3539;p6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0" name="Google Shape;3540;p6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1" name="Google Shape;3541;p6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2" name="Google Shape;3542;p6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3" name="Google Shape;3543;p6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4" name="Google Shape;3544;p6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5" name="Google Shape;3545;p6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6" name="Google Shape;3546;p6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7" name="Google Shape;3547;p6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8" name="Google Shape;3548;p6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9" name="Google Shape;3549;p6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0" name="Google Shape;3550;p6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1" name="Google Shape;3551;p6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2" name="Google Shape;3552;p6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3" name="Google Shape;3553;p6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4" name="Google Shape;3554;p6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5" name="Google Shape;3555;p6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6" name="Google Shape;3556;p6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7" name="Google Shape;3557;p6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8" name="Google Shape;3558;p6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9" name="Google Shape;3559;p6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0" name="Google Shape;3560;p6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1" name="Google Shape;3561;p6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2" name="Google Shape;3562;p6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3" name="Google Shape;3563;p6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4" name="Google Shape;3564;p6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5" name="Google Shape;3565;p6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6" name="Google Shape;3566;p6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7" name="Google Shape;3567;p6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8" name="Google Shape;3568;p6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9" name="Google Shape;3569;p6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0" name="Google Shape;3570;p6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1" name="Google Shape;3571;p6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2" name="Google Shape;3572;p6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3" name="Google Shape;3573;p6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4" name="Google Shape;3574;p6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5" name="Google Shape;3575;p6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6" name="Google Shape;3576;p6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7" name="Google Shape;3577;p6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8" name="Google Shape;3578;p6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9" name="Google Shape;3579;p6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0" name="Google Shape;3580;p6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1" name="Google Shape;3581;p6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2" name="Google Shape;3582;p6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3" name="Google Shape;3583;p6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4" name="Google Shape;3584;p6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5" name="Google Shape;3585;p6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6" name="Google Shape;3586;p6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7" name="Google Shape;3587;p6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8" name="Google Shape;3588;p6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9" name="Google Shape;3589;p6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0" name="Google Shape;3590;p6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1" name="Google Shape;3591;p6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2" name="Google Shape;3592;p6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3" name="Google Shape;3593;p6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4" name="Google Shape;3594;p6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5" name="Google Shape;3595;p6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6" name="Google Shape;3596;p6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7" name="Google Shape;3597;p6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8" name="Google Shape;3598;p6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9" name="Google Shape;3599;p6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0" name="Google Shape;3600;p6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1" name="Google Shape;3601;p6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2" name="Google Shape;3602;p6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3" name="Google Shape;3603;p6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4" name="Google Shape;3604;p6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5" name="Google Shape;3605;p6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6" name="Google Shape;3606;p6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7" name="Google Shape;3607;p6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8" name="Google Shape;3608;p6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9" name="Google Shape;3609;p6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0" name="Google Shape;3610;p6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1" name="Google Shape;3611;p6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2" name="Google Shape;3612;p6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3" name="Google Shape;3613;p6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4" name="Google Shape;3614;p6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5" name="Google Shape;3615;p6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6" name="Google Shape;3616;p6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7" name="Google Shape;3617;p6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8" name="Google Shape;3618;p6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9" name="Google Shape;3619;p6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0" name="Google Shape;3620;p6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1" name="Google Shape;3621;p6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2" name="Google Shape;3622;p6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3" name="Google Shape;3623;p6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4" name="Google Shape;3624;p6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5" name="Google Shape;3625;p6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6" name="Google Shape;3626;p6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7" name="Google Shape;3627;p6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8" name="Google Shape;3628;p6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9" name="Google Shape;3629;p6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0" name="Google Shape;3630;p6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1" name="Google Shape;3631;p6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2" name="Google Shape;3632;p6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3" name="Google Shape;3633;p6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4" name="Google Shape;3634;p6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5" name="Google Shape;3635;p6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6" name="Google Shape;3636;p6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7" name="Google Shape;3637;p6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8" name="Google Shape;3638;p6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9" name="Google Shape;3639;p6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0" name="Google Shape;3640;p6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1" name="Google Shape;3641;p6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2" name="Google Shape;3642;p6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3" name="Google Shape;3643;p6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4" name="Google Shape;3644;p6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5" name="Google Shape;3645;p6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6" name="Google Shape;3646;p6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7" name="Google Shape;3647;p6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8" name="Google Shape;3648;p6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9" name="Google Shape;3649;p6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0" name="Google Shape;3650;p6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1" name="Google Shape;3651;p6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2" name="Google Shape;3652;p6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3" name="Google Shape;3653;p6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4" name="Google Shape;3654;p6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5" name="Google Shape;3655;p6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6" name="Google Shape;3656;p6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7" name="Google Shape;3657;p6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8" name="Google Shape;3658;p6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9" name="Google Shape;3659;p6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0" name="Google Shape;3660;p6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1" name="Google Shape;3661;p6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2" name="Google Shape;3662;p6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3" name="Google Shape;3663;p6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4" name="Google Shape;3664;p6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5" name="Google Shape;3665;p6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6" name="Google Shape;3666;p6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7" name="Google Shape;3667;p6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8" name="Google Shape;3668;p6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9" name="Google Shape;3669;p6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0" name="Google Shape;3670;p6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1" name="Google Shape;3671;p6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2" name="Google Shape;3672;p6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3" name="Google Shape;3673;p6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4" name="Google Shape;3674;p6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5" name="Google Shape;3675;p6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6" name="Google Shape;3676;p6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7" name="Google Shape;3677;p6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8" name="Google Shape;3678;p6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9" name="Google Shape;3679;p6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0" name="Google Shape;3680;p6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1" name="Google Shape;3681;p6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2" name="Google Shape;3682;p6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3" name="Google Shape;3683;p6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4" name="Google Shape;3684;p6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5" name="Google Shape;3685;p6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6" name="Google Shape;3686;p6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7" name="Google Shape;3687;p6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8" name="Google Shape;3688;p6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9" name="Google Shape;3689;p6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0" name="Google Shape;3690;p6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1" name="Google Shape;3691;p6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2" name="Google Shape;3692;p6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3" name="Google Shape;3693;p6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4" name="Google Shape;3694;p6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5" name="Google Shape;3695;p6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6" name="Google Shape;3696;p6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7" name="Google Shape;3697;p6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8" name="Google Shape;3698;p6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9" name="Google Shape;3699;p6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0" name="Google Shape;3700;p6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1" name="Google Shape;3701;p6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2" name="Google Shape;3702;p6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3" name="Google Shape;3703;p6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4" name="Google Shape;3704;p6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5" name="Google Shape;3705;p6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6" name="Google Shape;3706;p6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7" name="Google Shape;3707;p6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8" name="Google Shape;3708;p6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9" name="Google Shape;3709;p6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0" name="Google Shape;3710;p6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1" name="Google Shape;3711;p6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2" name="Google Shape;3712;p6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3" name="Google Shape;3713;p6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4" name="Google Shape;3714;p6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5" name="Google Shape;3715;p6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6" name="Google Shape;3716;p6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7" name="Google Shape;3717;p6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8" name="Google Shape;3718;p6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9" name="Google Shape;3719;p6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0" name="Google Shape;3720;p6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1" name="Google Shape;3721;p6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2" name="Google Shape;3722;p6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3" name="Google Shape;3723;p6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4" name="Google Shape;3724;p6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5" name="Google Shape;3725;p6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6" name="Google Shape;3726;p6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7" name="Google Shape;3727;p6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8" name="Google Shape;3728;p6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9" name="Google Shape;3729;p6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0" name="Google Shape;3730;p6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1" name="Google Shape;3731;p6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2" name="Google Shape;3732;p6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3" name="Google Shape;3733;p6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4" name="Google Shape;3734;p6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5" name="Google Shape;3735;p6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6" name="Google Shape;3736;p6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7" name="Google Shape;3737;p6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8" name="Google Shape;3738;p6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9" name="Google Shape;3739;p6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0" name="Google Shape;3740;p6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1" name="Google Shape;3741;p6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2" name="Google Shape;3742;p6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3" name="Google Shape;3743;p6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4" name="Google Shape;3744;p6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5" name="Google Shape;3745;p6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6" name="Google Shape;3746;p6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7" name="Google Shape;3747;p6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8" name="Google Shape;3748;p6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9" name="Google Shape;3749;p6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0" name="Google Shape;3750;p6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1" name="Google Shape;3751;p6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2" name="Google Shape;3752;p6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3" name="Google Shape;3753;p6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4" name="Google Shape;3754;p6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5" name="Google Shape;3755;p6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6" name="Google Shape;3756;p6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7" name="Google Shape;3757;p6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8" name="Google Shape;3758;p6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9" name="Google Shape;3759;p6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0" name="Google Shape;3760;p6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1" name="Google Shape;3761;p6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2" name="Google Shape;3762;p6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3" name="Google Shape;3763;p6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4" name="Google Shape;3764;p6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5" name="Google Shape;3765;p6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6" name="Google Shape;3766;p6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7" name="Google Shape;3767;p6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8" name="Google Shape;3768;p6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9" name="Google Shape;3769;p6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0" name="Google Shape;3770;p6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1" name="Google Shape;3771;p6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2" name="Google Shape;3772;p6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3" name="Google Shape;3773;p6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4" name="Google Shape;3774;p6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5" name="Google Shape;3775;p6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6" name="Google Shape;3776;p6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7" name="Google Shape;3777;p6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8" name="Google Shape;3778;p6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9" name="Google Shape;3779;p6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0" name="Google Shape;3780;p6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1" name="Google Shape;3781;p6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2" name="Google Shape;3782;p6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3" name="Google Shape;3783;p6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4" name="Google Shape;3784;p6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5" name="Google Shape;3785;p6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6" name="Google Shape;3786;p6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7" name="Google Shape;3787;p6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8" name="Google Shape;3788;p6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9" name="Google Shape;3789;p6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0" name="Google Shape;3790;p6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1" name="Google Shape;3791;p6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2" name="Google Shape;3792;p6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3" name="Google Shape;3793;p6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4" name="Google Shape;3794;p6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5" name="Google Shape;3795;p6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6" name="Google Shape;3796;p6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7" name="Google Shape;3797;p6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8" name="Google Shape;3798;p6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9" name="Google Shape;3799;p6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0" name="Google Shape;3800;p6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1" name="Google Shape;3801;p6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2" name="Google Shape;3802;p6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3" name="Google Shape;3803;p6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4" name="Google Shape;3804;p6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5" name="Google Shape;3805;p6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6" name="Google Shape;3806;p6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7" name="Google Shape;3807;p6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8" name="Google Shape;3808;p6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9" name="Google Shape;3809;p6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0" name="Google Shape;3810;p6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1" name="Google Shape;3811;p6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2" name="Google Shape;3812;p6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3" name="Google Shape;3813;p6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4" name="Google Shape;3814;p6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5" name="Google Shape;3815;p6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6" name="Google Shape;3816;p6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7" name="Google Shape;3817;p6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8" name="Google Shape;3818;p6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9" name="Google Shape;3819;p6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0" name="Google Shape;3820;p6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1" name="Google Shape;3821;p6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2" name="Google Shape;3822;p6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3" name="Google Shape;3823;p6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4" name="Google Shape;3824;p6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5" name="Google Shape;3825;p6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6" name="Google Shape;3826;p6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7" name="Google Shape;3827;p6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8" name="Google Shape;3828;p6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9" name="Google Shape;3829;p6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0" name="Google Shape;3830;p6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1" name="Google Shape;3831;p6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2" name="Google Shape;3832;p6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3" name="Google Shape;3833;p6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4" name="Google Shape;3834;p6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5" name="Google Shape;3835;p6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6" name="Google Shape;3836;p6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7" name="Google Shape;3837;p6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8" name="Google Shape;3838;p6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9" name="Google Shape;3839;p6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0" name="Google Shape;3840;p6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1" name="Google Shape;3841;p6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2" name="Google Shape;3842;p6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3" name="Google Shape;3843;p6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4" name="Google Shape;3844;p6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5" name="Google Shape;3845;p6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6" name="Google Shape;3846;p6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7" name="Google Shape;3847;p6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8" name="Google Shape;3848;p6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9" name="Google Shape;3849;p6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0" name="Google Shape;3850;p6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1" name="Google Shape;3851;p6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2" name="Google Shape;3852;p6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3" name="Google Shape;3853;p6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4" name="Google Shape;3854;p6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5" name="Google Shape;3855;p6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6" name="Google Shape;3856;p6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7" name="Google Shape;3857;p6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8" name="Google Shape;3858;p6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9" name="Google Shape;3859;p6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0" name="Google Shape;3860;p6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1" name="Google Shape;3861;p6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2" name="Google Shape;3862;p6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3" name="Google Shape;3863;p6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4" name="Google Shape;3864;p6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5" name="Google Shape;3865;p6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6" name="Google Shape;3866;p6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7" name="Google Shape;3867;p6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8" name="Google Shape;3868;p6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9" name="Google Shape;3869;p6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0" name="Google Shape;3870;p6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1" name="Google Shape;3871;p6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2" name="Google Shape;3872;p6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3" name="Google Shape;3873;p6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4" name="Google Shape;3874;p6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5" name="Google Shape;3875;p6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6" name="Google Shape;3876;p6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7" name="Google Shape;3877;p6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8" name="Google Shape;3878;p6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9" name="Google Shape;3879;p6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0" name="Google Shape;3880;p6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1" name="Google Shape;3881;p6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2" name="Google Shape;3882;p6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3" name="Google Shape;3883;p6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4" name="Google Shape;3884;p6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5" name="Google Shape;3885;p6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6" name="Google Shape;3886;p6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7" name="Google Shape;3887;p6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8" name="Google Shape;3888;p6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9" name="Google Shape;3889;p6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0" name="Google Shape;3890;p6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1" name="Google Shape;3891;p6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2" name="Google Shape;3892;p6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3" name="Google Shape;3893;p6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4" name="Google Shape;3894;p6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5" name="Google Shape;3895;p6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6" name="Google Shape;3896;p6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7" name="Google Shape;3897;p6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8" name="Google Shape;3898;p6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9" name="Google Shape;3899;p6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0" name="Google Shape;3900;p6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1" name="Google Shape;3901;p6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2" name="Google Shape;3902;p6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3" name="Google Shape;3903;p6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4" name="Google Shape;3904;p6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5" name="Google Shape;3905;p6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6" name="Google Shape;3906;p6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7" name="Google Shape;3907;p6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8" name="Google Shape;3908;p6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9" name="Google Shape;3909;p6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0" name="Google Shape;3910;p6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1" name="Google Shape;3911;p6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2" name="Google Shape;3912;p6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3" name="Google Shape;3913;p6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4" name="Google Shape;3914;p6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5" name="Google Shape;3915;p6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6" name="Google Shape;3916;p6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7" name="Google Shape;3917;p6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8" name="Google Shape;3918;p6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9" name="Google Shape;3919;p6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0" name="Google Shape;3920;p6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1" name="Google Shape;3921;p6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2" name="Google Shape;3922;p6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3" name="Google Shape;3923;p6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4" name="Google Shape;3924;p6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5" name="Google Shape;3925;p6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6" name="Google Shape;3926;p6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7" name="Google Shape;3927;p6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8" name="Google Shape;3928;p6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9" name="Google Shape;3929;p6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0" name="Google Shape;3930;p6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1" name="Google Shape;3931;p6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2" name="Google Shape;3932;p6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3" name="Google Shape;3933;p6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4" name="Google Shape;3934;p6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5" name="Google Shape;3935;p6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6" name="Google Shape;3936;p6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7" name="Google Shape;3937;p6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8" name="Google Shape;3938;p6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9" name="Google Shape;3939;p6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0" name="Google Shape;3940;p6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1" name="Google Shape;3941;p6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2" name="Google Shape;3942;p6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3" name="Google Shape;3943;p6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4" name="Google Shape;3944;p6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5" name="Google Shape;3945;p6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6" name="Google Shape;3946;p6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7" name="Google Shape;3947;p6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8" name="Google Shape;3948;p6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9" name="Google Shape;3949;p6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0" name="Google Shape;3950;p6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1" name="Google Shape;3951;p6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2" name="Google Shape;3952;p6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3" name="Google Shape;3953;p6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4" name="Google Shape;3954;p6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5" name="Google Shape;3955;p6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6" name="Google Shape;3956;p6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7" name="Google Shape;3957;p6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8" name="Google Shape;3958;p6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9" name="Google Shape;3959;p6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0" name="Google Shape;3960;p6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1" name="Google Shape;3961;p6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2" name="Google Shape;3962;p6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3" name="Google Shape;3963;p6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4" name="Google Shape;3964;p6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5" name="Google Shape;3965;p6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6" name="Google Shape;3966;p6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7" name="Google Shape;3967;p6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8" name="Google Shape;3968;p6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9" name="Google Shape;3969;p6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0" name="Google Shape;3970;p6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1" name="Google Shape;3971;p6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2" name="Google Shape;3972;p6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3" name="Google Shape;3973;p6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4" name="Google Shape;3974;p6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5" name="Google Shape;3975;p6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6" name="Google Shape;3976;p6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7" name="Google Shape;3977;p6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8" name="Google Shape;3978;p6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9" name="Google Shape;3979;p6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0" name="Google Shape;3980;p6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1" name="Google Shape;3981;p6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2" name="Google Shape;3982;p6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3" name="Google Shape;3983;p6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4" name="Google Shape;3984;p6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5" name="Google Shape;3985;p6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6" name="Google Shape;3986;p6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7" name="Google Shape;3987;p6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8" name="Google Shape;3988;p6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9" name="Google Shape;3989;p6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0" name="Google Shape;3990;p6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1" name="Google Shape;3991;p6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2" name="Google Shape;3992;p6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3" name="Google Shape;3993;p6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4" name="Google Shape;3994;p6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5" name="Google Shape;3995;p6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6" name="Google Shape;3996;p6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7" name="Google Shape;3997;p6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8" name="Google Shape;3998;p6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9" name="Google Shape;3999;p6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0" name="Google Shape;4000;p6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1" name="Google Shape;4001;p6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2" name="Google Shape;4002;p6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3" name="Google Shape;4003;p6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4" name="Google Shape;4004;p6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5" name="Google Shape;4005;p6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6" name="Google Shape;4006;p6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7" name="Google Shape;4007;p6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8" name="Google Shape;4008;p6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9" name="Google Shape;4009;p6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0" name="Google Shape;4010;p6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1" name="Google Shape;4011;p6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2" name="Google Shape;4012;p6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3" name="Google Shape;4013;p6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4" name="Google Shape;4014;p6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5" name="Google Shape;4015;p6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6" name="Google Shape;4016;p6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7" name="Google Shape;4017;p6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8" name="Google Shape;4018;p6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9" name="Google Shape;4019;p6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0" name="Google Shape;4020;p6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1" name="Google Shape;4021;p6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2" name="Google Shape;4022;p6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3" name="Google Shape;4023;p6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4" name="Google Shape;4024;p6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5" name="Google Shape;4025;p6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6" name="Google Shape;4026;p6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7" name="Google Shape;4027;p6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8" name="Google Shape;4028;p6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9" name="Google Shape;4029;p6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0" name="Google Shape;4030;p6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1" name="Google Shape;4031;p6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2" name="Google Shape;4032;p6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3" name="Google Shape;4033;p6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4" name="Google Shape;4034;p6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5" name="Google Shape;4035;p6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6" name="Google Shape;4036;p6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7" name="Google Shape;4037;p6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8" name="Google Shape;4038;p6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9" name="Google Shape;4039;p6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0" name="Google Shape;4040;p6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1" name="Google Shape;4041;p6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2" name="Google Shape;4042;p6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3" name="Google Shape;4043;p6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4" name="Google Shape;4044;p6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5" name="Google Shape;4045;p6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6" name="Google Shape;4046;p6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7" name="Google Shape;4047;p6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8" name="Google Shape;4048;p6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9" name="Google Shape;4049;p6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0" name="Google Shape;4050;p6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1" name="Google Shape;4051;p6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2" name="Google Shape;4052;p6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3" name="Google Shape;4053;p6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4" name="Google Shape;4054;p6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5" name="Google Shape;4055;p6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6" name="Google Shape;4056;p6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7" name="Google Shape;4057;p6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8" name="Google Shape;4058;p6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9" name="Google Shape;4059;p6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0" name="Google Shape;4060;p6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1" name="Google Shape;4061;p6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2" name="Google Shape;4062;p6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3" name="Google Shape;4063;p6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4" name="Google Shape;4064;p6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5" name="Google Shape;4065;p6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6" name="Google Shape;4066;p6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7" name="Google Shape;4067;p6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8" name="Google Shape;4068;p6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9" name="Google Shape;4069;p6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0" name="Google Shape;4070;p6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1" name="Google Shape;4071;p6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2" name="Google Shape;4072;p6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3" name="Google Shape;4073;p6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4" name="Google Shape;4074;p6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5" name="Google Shape;4075;p6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6" name="Google Shape;4076;p6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7" name="Google Shape;4077;p6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8" name="Google Shape;4078;p6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9" name="Google Shape;4079;p6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0" name="Google Shape;4080;p6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1" name="Google Shape;4081;p6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2" name="Google Shape;4082;p6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3" name="Google Shape;4083;p6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4" name="Google Shape;4084;p6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5" name="Google Shape;4085;p6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6" name="Google Shape;4086;p6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7" name="Google Shape;4087;p6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8" name="Google Shape;4088;p6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9" name="Google Shape;4089;p6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0" name="Google Shape;4090;p6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1" name="Google Shape;4091;p6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2" name="Google Shape;4092;p6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3" name="Google Shape;4093;p6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4" name="Google Shape;4094;p6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5" name="Google Shape;4095;p6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6" name="Google Shape;4096;p6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7" name="Google Shape;4097;p6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8" name="Google Shape;4098;p6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9" name="Google Shape;4099;p6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0" name="Google Shape;4100;p6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1" name="Google Shape;4101;p6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2" name="Google Shape;4102;p6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3" name="Google Shape;4103;p6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4" name="Google Shape;4104;p6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5" name="Google Shape;4105;p6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6" name="Google Shape;4106;p6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7" name="Google Shape;4107;p6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8" name="Google Shape;4108;p6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9" name="Google Shape;4109;p6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0" name="Google Shape;4110;p6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1" name="Google Shape;4111;p6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2" name="Google Shape;4112;p6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3" name="Google Shape;4113;p6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4" name="Google Shape;4114;p6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5" name="Google Shape;4115;p6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6" name="Google Shape;4116;p6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7" name="Google Shape;4117;p6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8" name="Google Shape;4118;p6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9" name="Google Shape;4119;p6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0" name="Google Shape;4120;p6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1" name="Google Shape;4121;p6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2" name="Google Shape;4122;p6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3" name="Google Shape;4123;p6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4" name="Google Shape;4124;p6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5" name="Google Shape;4125;p6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6" name="Google Shape;4126;p6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7" name="Google Shape;4127;p6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8" name="Google Shape;4128;p6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9" name="Google Shape;4129;p6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0" name="Google Shape;4130;p6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1" name="Google Shape;4131;p6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2" name="Google Shape;4132;p6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3" name="Google Shape;4133;p6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4" name="Google Shape;4134;p6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5" name="Google Shape;4135;p6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6" name="Google Shape;4136;p6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7" name="Google Shape;4137;p6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8" name="Google Shape;4138;p6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9" name="Google Shape;4139;p6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0" name="Google Shape;4140;p6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1" name="Google Shape;4141;p6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2" name="Google Shape;4142;p6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3" name="Google Shape;4143;p6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4" name="Google Shape;4144;p6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5" name="Google Shape;4145;p6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6" name="Google Shape;4146;p6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7" name="Google Shape;4147;p6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8" name="Google Shape;4148;p6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9" name="Google Shape;4149;p6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0" name="Google Shape;4150;p6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1" name="Google Shape;4151;p6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2" name="Google Shape;4152;p6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3" name="Google Shape;4153;p6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4" name="Google Shape;4154;p6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5" name="Google Shape;4155;p6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6" name="Google Shape;4156;p6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7" name="Google Shape;4157;p6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8" name="Google Shape;4158;p6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9" name="Google Shape;4159;p6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0" name="Google Shape;4160;p6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1" name="Google Shape;4161;p6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2" name="Google Shape;4162;p6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3" name="Google Shape;4163;p6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4" name="Google Shape;4164;p6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5" name="Google Shape;4165;p6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6" name="Google Shape;4166;p6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7" name="Google Shape;4167;p6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8" name="Google Shape;4168;p6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9" name="Google Shape;4169;p6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0" name="Google Shape;4170;p6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1" name="Google Shape;4171;p6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2" name="Google Shape;4172;p6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3" name="Google Shape;4173;p6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4" name="Google Shape;4174;p6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5" name="Google Shape;4175;p6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6" name="Google Shape;4176;p6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7" name="Google Shape;4177;p6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8" name="Google Shape;4178;p6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9" name="Google Shape;4179;p6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0" name="Google Shape;4180;p6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1" name="Google Shape;4181;p6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2" name="Google Shape;4182;p6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3" name="Google Shape;4183;p6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4" name="Google Shape;4184;p6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5" name="Google Shape;4185;p6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6" name="Google Shape;4186;p6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7" name="Google Shape;4187;p6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8" name="Google Shape;4188;p6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9" name="Google Shape;4189;p6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0" name="Google Shape;4190;p6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1" name="Google Shape;4191;p6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2" name="Google Shape;4192;p6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3" name="Google Shape;4193;p6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4" name="Google Shape;4194;p6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5" name="Google Shape;4195;p6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6" name="Google Shape;4196;p6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7" name="Google Shape;4197;p6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8" name="Google Shape;4198;p6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9" name="Google Shape;4199;p6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0" name="Google Shape;4200;p6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1" name="Google Shape;4201;p6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2" name="Google Shape;4202;p6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3" name="Google Shape;4203;p6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4" name="Google Shape;4204;p6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5" name="Google Shape;4205;p6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6" name="Google Shape;4206;p6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7" name="Google Shape;4207;p6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8" name="Google Shape;4208;p6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9" name="Google Shape;4209;p6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0" name="Google Shape;4210;p6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1" name="Google Shape;4211;p6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2" name="Google Shape;4212;p6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3" name="Google Shape;4213;p6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4" name="Google Shape;4214;p6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5" name="Google Shape;4215;p6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6" name="Google Shape;4216;p6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7" name="Google Shape;4217;p6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8" name="Google Shape;4218;p6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9" name="Google Shape;4219;p6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0" name="Google Shape;4220;p6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1" name="Google Shape;4221;p6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2" name="Google Shape;4222;p6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3" name="Google Shape;4223;p6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4" name="Google Shape;4224;p6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5" name="Google Shape;4225;p6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6" name="Google Shape;4226;p6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7" name="Google Shape;4227;p6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8" name="Google Shape;4228;p6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9" name="Google Shape;4229;p6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0" name="Google Shape;4230;p6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1" name="Google Shape;4231;p6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2" name="Google Shape;4232;p6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3" name="Google Shape;4233;p6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4" name="Google Shape;4234;p6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5" name="Google Shape;4235;p6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6" name="Google Shape;4236;p6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7" name="Google Shape;4237;p6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8" name="Google Shape;4238;p6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9" name="Google Shape;4239;p6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0" name="Google Shape;4240;p6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1" name="Google Shape;4241;p6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2" name="Google Shape;4242;p6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3" name="Google Shape;4243;p6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4" name="Google Shape;4244;p6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5" name="Google Shape;4245;p6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6" name="Google Shape;4246;p6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7" name="Google Shape;4247;p6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8" name="Google Shape;4248;p6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9" name="Google Shape;4249;p6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0" name="Google Shape;4250;p6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1" name="Google Shape;4251;p6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2" name="Google Shape;4252;p6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3" name="Google Shape;4253;p6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4" name="Google Shape;4254;p6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5" name="Google Shape;4255;p6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6" name="Google Shape;4256;p6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7" name="Google Shape;4257;p6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8" name="Google Shape;4258;p6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9" name="Google Shape;4259;p6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0" name="Google Shape;4260;p6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1" name="Google Shape;4261;p6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2" name="Google Shape;4262;p6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3" name="Google Shape;4263;p6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4" name="Google Shape;4264;p6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5" name="Google Shape;4265;p6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6" name="Google Shape;4266;p6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7" name="Google Shape;4267;p6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8" name="Google Shape;4268;p6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9" name="Google Shape;4269;p6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0" name="Google Shape;4270;p6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1" name="Google Shape;4271;p6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2" name="Google Shape;4272;p6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3" name="Google Shape;4273;p6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4" name="Google Shape;4274;p6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5" name="Google Shape;4275;p6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6" name="Google Shape;4276;p6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7" name="Google Shape;4277;p6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8" name="Google Shape;4278;p6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9" name="Google Shape;4279;p6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0" name="Google Shape;4280;p6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1" name="Google Shape;4281;p6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2" name="Google Shape;4282;p6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3" name="Google Shape;4283;p6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4" name="Google Shape;4284;p6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5" name="Google Shape;4285;p6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6" name="Google Shape;4286;p6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7" name="Google Shape;4287;p6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8" name="Google Shape;4288;p6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9" name="Google Shape;4289;p6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0" name="Google Shape;4290;p6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1" name="Google Shape;4291;p6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2" name="Google Shape;4292;p6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3" name="Google Shape;4293;p6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4" name="Google Shape;4294;p6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5" name="Google Shape;4295;p6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6" name="Google Shape;4296;p6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7" name="Google Shape;4297;p6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8" name="Google Shape;4298;p6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9" name="Google Shape;4299;p6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0" name="Google Shape;4300;p6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1" name="Google Shape;4301;p6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2" name="Google Shape;4302;p6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3" name="Google Shape;4303;p6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4" name="Google Shape;4304;p6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5" name="Google Shape;4305;p6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6" name="Google Shape;4306;p6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7" name="Google Shape;4307;p6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8" name="Google Shape;4308;p6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9" name="Google Shape;4309;p6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0" name="Google Shape;4310;p6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1" name="Google Shape;4311;p6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2" name="Google Shape;4312;p6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3" name="Google Shape;4313;p6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4" name="Google Shape;4314;p6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5" name="Google Shape;4315;p6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6" name="Google Shape;4316;p6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7" name="Google Shape;4317;p6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8" name="Google Shape;4318;p6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9" name="Google Shape;4319;p6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0" name="Google Shape;4320;p6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1" name="Google Shape;4321;p6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2" name="Google Shape;4322;p6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3" name="Google Shape;4323;p6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4" name="Google Shape;4324;p6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5" name="Google Shape;4325;p6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6" name="Google Shape;4326;p6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7" name="Google Shape;4327;p6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8" name="Google Shape;4328;p6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9" name="Google Shape;4329;p6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0" name="Google Shape;4330;p6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1" name="Google Shape;4331;p6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2" name="Google Shape;4332;p6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3" name="Google Shape;4333;p6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4" name="Google Shape;4334;p6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5" name="Google Shape;4335;p6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6" name="Google Shape;4336;p6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7" name="Google Shape;4337;p6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8" name="Google Shape;4338;p6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9" name="Google Shape;4339;p6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0" name="Google Shape;4340;p6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1" name="Google Shape;4341;p6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2" name="Google Shape;4342;p6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3" name="Google Shape;4343;p6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4" name="Google Shape;4344;p6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5" name="Google Shape;4345;p6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6" name="Google Shape;4346;p6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7" name="Google Shape;4347;p6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8" name="Google Shape;4348;p6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9" name="Google Shape;4349;p6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0" name="Google Shape;4350;p6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1" name="Google Shape;4351;p6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2" name="Google Shape;4352;p6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3" name="Google Shape;4353;p6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4" name="Google Shape;4354;p6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5" name="Google Shape;4355;p6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6" name="Google Shape;4356;p6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7" name="Google Shape;4357;p6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8" name="Google Shape;4358;p6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9" name="Google Shape;4359;p6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0" name="Google Shape;4360;p6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1" name="Google Shape;4361;p6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2" name="Google Shape;4362;p6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3" name="Google Shape;4363;p6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4" name="Google Shape;4364;p6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5" name="Google Shape;4365;p6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6" name="Google Shape;4366;p6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7" name="Google Shape;4367;p6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8" name="Google Shape;4368;p6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9" name="Google Shape;4369;p6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0" name="Google Shape;4370;p6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1" name="Google Shape;4371;p6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2" name="Google Shape;4372;p6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3" name="Google Shape;4373;p6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4" name="Google Shape;4374;p6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5" name="Google Shape;4375;p6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6" name="Google Shape;4376;p6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7" name="Google Shape;4377;p6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8" name="Google Shape;4378;p6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9" name="Google Shape;4379;p6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0" name="Google Shape;4380;p6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1" name="Google Shape;4381;p6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2" name="Google Shape;4382;p6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3" name="Google Shape;4383;p6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4" name="Google Shape;4384;p6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5" name="Google Shape;4385;p6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6" name="Google Shape;4386;p6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7" name="Google Shape;4387;p6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8" name="Google Shape;4388;p6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9" name="Google Shape;4389;p6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0" name="Google Shape;4390;p6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1" name="Google Shape;4391;p6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2" name="Google Shape;4392;p6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3" name="Google Shape;4393;p6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4" name="Google Shape;4394;p6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5" name="Google Shape;4395;p6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6" name="Google Shape;4396;p6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7" name="Google Shape;4397;p6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8" name="Google Shape;4398;p6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9" name="Google Shape;4399;p6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0" name="Google Shape;4400;p6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1" name="Google Shape;4401;p6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2" name="Google Shape;4402;p6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3" name="Google Shape;4403;p6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4" name="Google Shape;4404;p6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5" name="Google Shape;4405;p6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6" name="Google Shape;4406;p6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7" name="Google Shape;4407;p6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8" name="Google Shape;4408;p6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9" name="Google Shape;4409;p6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0" name="Google Shape;4410;p6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1" name="Google Shape;4411;p6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2" name="Google Shape;4412;p6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3" name="Google Shape;4413;p6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4" name="Google Shape;4414;p6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5" name="Google Shape;4415;p6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6" name="Google Shape;4416;p6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7" name="Google Shape;4417;p6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8" name="Google Shape;4418;p6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9" name="Google Shape;4419;p6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0" name="Google Shape;4420;p6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1" name="Google Shape;4421;p6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2" name="Google Shape;4422;p6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3" name="Google Shape;4423;p6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4" name="Google Shape;4424;p6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5" name="Google Shape;4425;p6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6" name="Google Shape;4426;p6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7" name="Google Shape;4427;p6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8" name="Google Shape;4428;p6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9" name="Google Shape;4429;p6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0" name="Google Shape;4430;p6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1" name="Google Shape;4431;p6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2" name="Google Shape;4432;p6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3" name="Google Shape;4433;p6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4" name="Google Shape;4434;p6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5" name="Google Shape;4435;p6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6" name="Google Shape;4436;p6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7" name="Google Shape;4437;p6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8" name="Google Shape;4438;p6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9" name="Google Shape;4439;p6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0" name="Google Shape;4440;p6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1" name="Google Shape;4441;p6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2" name="Google Shape;4442;p6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3" name="Google Shape;4443;p6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4" name="Google Shape;4444;p6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5" name="Google Shape;4445;p6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6" name="Google Shape;4446;p6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7" name="Google Shape;4447;p6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8" name="Google Shape;4448;p6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9" name="Google Shape;4449;p6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0" name="Google Shape;4450;p6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1" name="Google Shape;4451;p6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2" name="Google Shape;4452;p6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3" name="Google Shape;4453;p6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4" name="Google Shape;4454;p6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5" name="Google Shape;4455;p6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6" name="Google Shape;4456;p6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7" name="Google Shape;4457;p6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8" name="Google Shape;4458;p6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9" name="Google Shape;4459;p6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0" name="Google Shape;4460;p6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1" name="Google Shape;4461;p6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2" name="Google Shape;4462;p6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3" name="Google Shape;4463;p6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4" name="Google Shape;4464;p6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5" name="Google Shape;4465;p6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6" name="Google Shape;4466;p6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7" name="Google Shape;4467;p6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8" name="Google Shape;4468;p6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9" name="Google Shape;4469;p6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0" name="Google Shape;4470;p6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1" name="Google Shape;4471;p6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2" name="Google Shape;4472;p6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3" name="Google Shape;4473;p6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4" name="Google Shape;4474;p6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5" name="Google Shape;4475;p6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6" name="Google Shape;4476;p6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7" name="Google Shape;4477;p6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8" name="Google Shape;4478;p6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9" name="Google Shape;4479;p6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0" name="Google Shape;4480;p6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1" name="Google Shape;4481;p6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2" name="Google Shape;4482;p6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3" name="Google Shape;4483;p6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4" name="Google Shape;4484;p6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5" name="Google Shape;4485;p6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6" name="Google Shape;4486;p6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7" name="Google Shape;4487;p6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8" name="Google Shape;4488;p6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9" name="Google Shape;4489;p6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0" name="Google Shape;4490;p6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1" name="Google Shape;4491;p6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2" name="Google Shape;4492;p6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3" name="Google Shape;4493;p6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4" name="Google Shape;4494;p6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5" name="Google Shape;4495;p6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6" name="Google Shape;4496;p6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7" name="Google Shape;4497;p6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8" name="Google Shape;4498;p6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9" name="Google Shape;4499;p6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0" name="Google Shape;4500;p6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1" name="Google Shape;4501;p6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2" name="Google Shape;4502;p6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3" name="Google Shape;4503;p6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4" name="Google Shape;4504;p6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5" name="Google Shape;4505;p6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6" name="Google Shape;4506;p6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7" name="Google Shape;4507;p6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8" name="Google Shape;4508;p6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9" name="Google Shape;4509;p6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0" name="Google Shape;4510;p6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1" name="Google Shape;4511;p6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2" name="Google Shape;4512;p6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3" name="Google Shape;4513;p6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4" name="Google Shape;4514;p6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5" name="Google Shape;4515;p6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6" name="Google Shape;4516;p6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7" name="Google Shape;4517;p6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8" name="Google Shape;4518;p6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9" name="Google Shape;4519;p6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0" name="Google Shape;4520;p6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1" name="Google Shape;4521;p6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2" name="Google Shape;4522;p6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3" name="Google Shape;4523;p6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4" name="Google Shape;4524;p6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5" name="Google Shape;4525;p6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6" name="Google Shape;4526;p6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7" name="Google Shape;4527;p6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8" name="Google Shape;4528;p6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9" name="Google Shape;4529;p6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0" name="Google Shape;4530;p6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1" name="Google Shape;4531;p6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2" name="Google Shape;4532;p6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3" name="Google Shape;4533;p6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4" name="Google Shape;4534;p6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5" name="Google Shape;4535;p6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6" name="Google Shape;4536;p6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7" name="Google Shape;4537;p6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8" name="Google Shape;4538;p6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9" name="Google Shape;4539;p6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0" name="Google Shape;4540;p6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1" name="Google Shape;4541;p6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2" name="Google Shape;4542;p6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3" name="Google Shape;4543;p6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4" name="Google Shape;4544;p6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5" name="Google Shape;4545;p6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6" name="Google Shape;4546;p6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7" name="Google Shape;4547;p6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8" name="Google Shape;4548;p6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9" name="Google Shape;4549;p6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0" name="Google Shape;4550;p6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1" name="Google Shape;4551;p6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2" name="Google Shape;4552;p6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3" name="Google Shape;4553;p6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4" name="Google Shape;4554;p6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5" name="Google Shape;4555;p6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6" name="Google Shape;4556;p6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7" name="Google Shape;4557;p6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8" name="Google Shape;4558;p6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9" name="Google Shape;4559;p6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0" name="Google Shape;4560;p6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1" name="Google Shape;4561;p6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2" name="Google Shape;4562;p6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3" name="Google Shape;4563;p6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4" name="Google Shape;4564;p6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5" name="Google Shape;4565;p6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6" name="Google Shape;4566;p6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7" name="Google Shape;4567;p6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8" name="Google Shape;4568;p6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9" name="Google Shape;4569;p6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0" name="Google Shape;4570;p6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1" name="Google Shape;4571;p6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2" name="Google Shape;4572;p6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3" name="Google Shape;4573;p6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4" name="Google Shape;4574;p6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5" name="Google Shape;4575;p6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6" name="Google Shape;4576;p6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7" name="Google Shape;4577;p6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8" name="Google Shape;4578;p6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9" name="Google Shape;4579;p6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0" name="Google Shape;4580;p6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1" name="Google Shape;4581;p6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2" name="Google Shape;4582;p6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3" name="Google Shape;4583;p6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4" name="Google Shape;4584;p6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5" name="Google Shape;4585;p6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6" name="Google Shape;4586;p6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7" name="Google Shape;4587;p6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8" name="Google Shape;4588;p6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9" name="Google Shape;4589;p6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0" name="Google Shape;4590;p6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1" name="Google Shape;4591;p6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2" name="Google Shape;4592;p6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3" name="Google Shape;4593;p6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4" name="Google Shape;4594;p6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5" name="Google Shape;4595;p6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6" name="Google Shape;4596;p6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7" name="Google Shape;4597;p6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8" name="Google Shape;4598;p6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9" name="Google Shape;4599;p6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0" name="Google Shape;4600;p6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1" name="Google Shape;4601;p6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2" name="Google Shape;4602;p6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3" name="Google Shape;4603;p6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4" name="Google Shape;4604;p6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5" name="Google Shape;4605;p6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6" name="Google Shape;4606;p6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7" name="Google Shape;4607;p6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8" name="Google Shape;4608;p6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9" name="Google Shape;4609;p6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0" name="Google Shape;4610;p6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1" name="Google Shape;4611;p6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2" name="Google Shape;4612;p6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3" name="Google Shape;4613;p6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4" name="Google Shape;4614;p6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5" name="Google Shape;4615;p6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6" name="Google Shape;4616;p6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7" name="Google Shape;4617;p6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8" name="Google Shape;4618;p6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9" name="Google Shape;4619;p6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0" name="Google Shape;4620;p6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1" name="Google Shape;4621;p6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2" name="Google Shape;4622;p6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3" name="Google Shape;4623;p6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4" name="Google Shape;4624;p6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5" name="Google Shape;4625;p6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6" name="Google Shape;4626;p6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7" name="Google Shape;4627;p6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8" name="Google Shape;4628;p6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9" name="Google Shape;4629;p6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0" name="Google Shape;4630;p6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1" name="Google Shape;4631;p6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2" name="Google Shape;4632;p6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3" name="Google Shape;4633;p6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4" name="Google Shape;4634;p6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5" name="Google Shape;4635;p6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6" name="Google Shape;4636;p6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7" name="Google Shape;4637;p6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8" name="Google Shape;4638;p6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9" name="Google Shape;4639;p6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0" name="Google Shape;4640;p6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1" name="Google Shape;4641;p6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2" name="Google Shape;4642;p6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3" name="Google Shape;4643;p6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4" name="Google Shape;4644;p6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5" name="Google Shape;4645;p6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6" name="Google Shape;4646;p6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7" name="Google Shape;4647;p6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8" name="Google Shape;4648;p6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9" name="Google Shape;4649;p6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0" name="Google Shape;4650;p6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1" name="Google Shape;4651;p6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2" name="Google Shape;4652;p6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3" name="Google Shape;4653;p6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4" name="Google Shape;4654;p6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5" name="Google Shape;4655;p6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6" name="Google Shape;4656;p6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7" name="Google Shape;4657;p6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8" name="Google Shape;4658;p6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9" name="Google Shape;4659;p6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0" name="Google Shape;4660;p6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1" name="Google Shape;4661;p6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2" name="Google Shape;4662;p6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3" name="Google Shape;4663;p6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4" name="Google Shape;4664;p6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5" name="Google Shape;4665;p6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6" name="Google Shape;4666;p6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7" name="Google Shape;4667;p6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8" name="Google Shape;4668;p6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9" name="Google Shape;4669;p6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0" name="Google Shape;4670;p6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1" name="Google Shape;4671;p6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2" name="Google Shape;4672;p6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3" name="Google Shape;4673;p6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4" name="Google Shape;4674;p6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5" name="Google Shape;4675;p6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6" name="Google Shape;4676;p6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7" name="Google Shape;4677;p6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8" name="Google Shape;4678;p6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9" name="Google Shape;4679;p6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0" name="Google Shape;4680;p6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1" name="Google Shape;4681;p6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2" name="Google Shape;4682;p6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3" name="Google Shape;4683;p6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4" name="Google Shape;4684;p6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5" name="Google Shape;4685;p6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6" name="Google Shape;4686;p6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7" name="Google Shape;4687;p6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8" name="Google Shape;4688;p6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9" name="Google Shape;4689;p6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0" name="Google Shape;4690;p6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1" name="Google Shape;4691;p6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2" name="Google Shape;4692;p6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3" name="Google Shape;4693;p6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4" name="Google Shape;4694;p6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5" name="Google Shape;4695;p6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6" name="Google Shape;4696;p6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7" name="Google Shape;4697;p6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8" name="Google Shape;4698;p6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9" name="Google Shape;4699;p6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0" name="Google Shape;4700;p6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1" name="Google Shape;4701;p6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2" name="Google Shape;4702;p6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3" name="Google Shape;4703;p6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4" name="Google Shape;4704;p6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5" name="Google Shape;4705;p6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6" name="Google Shape;4706;p6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7" name="Google Shape;4707;p6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8" name="Google Shape;4708;p6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9" name="Google Shape;4709;p6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0" name="Google Shape;4710;p6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1" name="Google Shape;4711;p6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2" name="Google Shape;4712;p6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3" name="Google Shape;4713;p6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4" name="Google Shape;4714;p6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5" name="Google Shape;4715;p6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6" name="Google Shape;4716;p6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7" name="Google Shape;4717;p6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8" name="Google Shape;4718;p6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9" name="Google Shape;4719;p6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0" name="Google Shape;4720;p6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1" name="Google Shape;4721;p6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2" name="Google Shape;4722;p6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3" name="Google Shape;4723;p6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4" name="Google Shape;4724;p6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5" name="Google Shape;4725;p6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6" name="Google Shape;4726;p6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7" name="Google Shape;4727;p6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8" name="Google Shape;4728;p6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9" name="Google Shape;4729;p6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0" name="Google Shape;4730;p6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1" name="Google Shape;4731;p6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2" name="Google Shape;4732;p6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3" name="Google Shape;4733;p6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4" name="Google Shape;4734;p6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5" name="Google Shape;4735;p6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6" name="Google Shape;4736;p6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7" name="Google Shape;4737;p6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8" name="Google Shape;4738;p6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9" name="Google Shape;4739;p6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0" name="Google Shape;4740;p6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1" name="Google Shape;4741;p6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2" name="Google Shape;4742;p6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3" name="Google Shape;4743;p6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4" name="Google Shape;4744;p6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5" name="Google Shape;4745;p6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6" name="Google Shape;4746;p6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7" name="Google Shape;4747;p6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8" name="Google Shape;4748;p6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9" name="Google Shape;4749;p6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0" name="Google Shape;4750;p6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1" name="Google Shape;4751;p6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2" name="Google Shape;4752;p6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3" name="Google Shape;4753;p6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4" name="Google Shape;4754;p6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5" name="Google Shape;4755;p6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6" name="Google Shape;4756;p6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7" name="Google Shape;4757;p6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8" name="Google Shape;4758;p6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9" name="Google Shape;4759;p6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0" name="Google Shape;4760;p6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1" name="Google Shape;4761;p6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2" name="Google Shape;4762;p6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3" name="Google Shape;4763;p6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4" name="Google Shape;4764;p6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5" name="Google Shape;4765;p6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6" name="Google Shape;4766;p6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7" name="Google Shape;4767;p6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8" name="Google Shape;4768;p6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9" name="Google Shape;4769;p6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0" name="Google Shape;4770;p6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1" name="Google Shape;4771;p6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2" name="Google Shape;4772;p6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3" name="Google Shape;4773;p6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4" name="Google Shape;4774;p6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5" name="Google Shape;4775;p6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6" name="Google Shape;4776;p6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7" name="Google Shape;4777;p6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8" name="Google Shape;4778;p6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9" name="Google Shape;4779;p6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0" name="Google Shape;4780;p6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1" name="Google Shape;4781;p6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2" name="Google Shape;4782;p6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3" name="Google Shape;4783;p6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4" name="Google Shape;4784;p6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5" name="Google Shape;4785;p6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6" name="Google Shape;4786;p6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7" name="Google Shape;4787;p6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8" name="Google Shape;4788;p6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9" name="Google Shape;4789;p6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0" name="Google Shape;4790;p6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1" name="Google Shape;4791;p6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2" name="Google Shape;4792;p6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3" name="Google Shape;4793;p6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4" name="Google Shape;4794;p6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5" name="Google Shape;4795;p6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6" name="Google Shape;4796;p6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7" name="Google Shape;4797;p6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8" name="Google Shape;4798;p6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9" name="Google Shape;4799;p6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0" name="Google Shape;4800;p6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1" name="Google Shape;4801;p6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2" name="Google Shape;4802;p6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3" name="Google Shape;4803;p6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4" name="Google Shape;4804;p6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5" name="Google Shape;4805;p6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6" name="Google Shape;4806;p6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7" name="Google Shape;4807;p6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8" name="Google Shape;4808;p6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9" name="Google Shape;4809;p6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0" name="Google Shape;4810;p6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1" name="Google Shape;4811;p6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2" name="Google Shape;4812;p6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3" name="Google Shape;4813;p6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4" name="Google Shape;4814;p6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5" name="Google Shape;4815;p6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6" name="Google Shape;4816;p6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7" name="Google Shape;4817;p6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8" name="Google Shape;4818;p6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9" name="Google Shape;4819;p6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0" name="Google Shape;4820;p6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1" name="Google Shape;4821;p6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2" name="Google Shape;4822;p6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3" name="Google Shape;4823;p6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4" name="Google Shape;4824;p6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5" name="Google Shape;4825;p6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6" name="Google Shape;4826;p6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7" name="Google Shape;4827;p6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8" name="Google Shape;4828;p6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9" name="Google Shape;4829;p6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0" name="Google Shape;4830;p6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1" name="Google Shape;4831;p6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2" name="Google Shape;4832;p6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3" name="Google Shape;4833;p6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4" name="Google Shape;4834;p6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5" name="Google Shape;4835;p6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6" name="Google Shape;4836;p6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7" name="Google Shape;4837;p6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8" name="Google Shape;4838;p6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9" name="Google Shape;4839;p6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0" name="Google Shape;4840;p6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1" name="Google Shape;4841;p6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2" name="Google Shape;4842;p6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3" name="Google Shape;4843;p6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4" name="Google Shape;4844;p6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5" name="Google Shape;4845;p6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6" name="Google Shape;4846;p6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7" name="Google Shape;4847;p6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8" name="Google Shape;4848;p6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9" name="Google Shape;4849;p6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0" name="Google Shape;4850;p6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1" name="Google Shape;4851;p6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2" name="Google Shape;4852;p6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3" name="Google Shape;4853;p6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4" name="Google Shape;4854;p6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5" name="Google Shape;4855;p6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6" name="Google Shape;4856;p6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7" name="Google Shape;4857;p6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8" name="Google Shape;4858;p6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9" name="Google Shape;4859;p6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0" name="Google Shape;4860;p6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1" name="Google Shape;4861;p6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2" name="Google Shape;4862;p6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3" name="Google Shape;4863;p6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4" name="Google Shape;4864;p6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5" name="Google Shape;4865;p6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6" name="Google Shape;4866;p6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7" name="Google Shape;4867;p6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8" name="Google Shape;4868;p6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9" name="Google Shape;4869;p6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0" name="Google Shape;4870;p6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1" name="Google Shape;4871;p6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2" name="Google Shape;4872;p6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3" name="Google Shape;4873;p6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4" name="Google Shape;4874;p6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5" name="Google Shape;4875;p6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6" name="Google Shape;4876;p6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7" name="Google Shape;4877;p6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8" name="Google Shape;4878;p6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9" name="Google Shape;4879;p6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0" name="Google Shape;4880;p6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1" name="Google Shape;4881;p6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2" name="Google Shape;4882;p6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3" name="Google Shape;4883;p6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4" name="Google Shape;4884;p6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5" name="Google Shape;4885;p6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6" name="Google Shape;4886;p6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7" name="Google Shape;4887;p6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8" name="Google Shape;4888;p6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9" name="Google Shape;4889;p6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0" name="Google Shape;4890;p6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1" name="Google Shape;4891;p6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2" name="Google Shape;4892;p6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3" name="Google Shape;4893;p6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4" name="Google Shape;4894;p6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5" name="Google Shape;4895;p6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6" name="Google Shape;4896;p6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7" name="Google Shape;4897;p6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8" name="Google Shape;4898;p6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9" name="Google Shape;4899;p6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0" name="Google Shape;4900;p6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1" name="Google Shape;4901;p6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2" name="Google Shape;4902;p6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3" name="Google Shape;4903;p6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4" name="Google Shape;4904;p6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5" name="Google Shape;4905;p6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6" name="Google Shape;4906;p6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7" name="Google Shape;4907;p6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8" name="Google Shape;4908;p6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9" name="Google Shape;4909;p6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0" name="Google Shape;4910;p6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1" name="Google Shape;4911;p6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2" name="Google Shape;4912;p6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3" name="Google Shape;4913;p6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4" name="Google Shape;4914;p6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5" name="Google Shape;4915;p6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6" name="Google Shape;4916;p6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7" name="Google Shape;4917;p6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8" name="Google Shape;4918;p6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9" name="Google Shape;4919;p6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0" name="Google Shape;4920;p6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1" name="Google Shape;4921;p6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2" name="Google Shape;4922;p6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3" name="Google Shape;4923;p6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4" name="Google Shape;4924;p6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5" name="Google Shape;4925;p6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6" name="Google Shape;4926;p6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7" name="Google Shape;4927;p6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8" name="Google Shape;4928;p6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9" name="Google Shape;4929;p6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0" name="Google Shape;4930;p6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1" name="Google Shape;4931;p6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2" name="Google Shape;4932;p6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3" name="Google Shape;4933;p6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4" name="Google Shape;4934;p6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5" name="Google Shape;4935;p6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6" name="Google Shape;4936;p6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7" name="Google Shape;4937;p6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8" name="Google Shape;4938;p6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9" name="Google Shape;4939;p6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0" name="Google Shape;4940;p6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1" name="Google Shape;4941;p6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2" name="Google Shape;4942;p6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43" name="Google Shape;4943;p61"/>
          <p:cNvGrpSpPr/>
          <p:nvPr/>
        </p:nvGrpSpPr>
        <p:grpSpPr>
          <a:xfrm>
            <a:off x="6647587" y="3567393"/>
            <a:ext cx="560636" cy="516497"/>
            <a:chOff x="6652051" y="3714143"/>
            <a:chExt cx="560636" cy="516497"/>
          </a:xfrm>
        </p:grpSpPr>
        <p:grpSp>
          <p:nvGrpSpPr>
            <p:cNvPr id="4944" name="Google Shape;4944;p61"/>
            <p:cNvGrpSpPr/>
            <p:nvPr/>
          </p:nvGrpSpPr>
          <p:grpSpPr>
            <a:xfrm>
              <a:off x="6669657" y="3716715"/>
              <a:ext cx="466768" cy="464314"/>
              <a:chOff x="3139766" y="765669"/>
              <a:chExt cx="886380" cy="881888"/>
            </a:xfrm>
          </p:grpSpPr>
          <p:grpSp>
            <p:nvGrpSpPr>
              <p:cNvPr id="4945" name="Google Shape;4945;p61"/>
              <p:cNvGrpSpPr/>
              <p:nvPr/>
            </p:nvGrpSpPr>
            <p:grpSpPr>
              <a:xfrm>
                <a:off x="3139766" y="765669"/>
                <a:ext cx="886380" cy="881888"/>
                <a:chOff x="3139766" y="765669"/>
                <a:chExt cx="886380" cy="881888"/>
              </a:xfrm>
            </p:grpSpPr>
            <p:sp>
              <p:nvSpPr>
                <p:cNvPr id="4946" name="Google Shape;4946;p6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7" name="Google Shape;4947;p6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8" name="Google Shape;4948;p6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9" name="Google Shape;4949;p6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0" name="Google Shape;4950;p6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1" name="Google Shape;4951;p6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2" name="Google Shape;4952;p6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3" name="Google Shape;4953;p6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4" name="Google Shape;4954;p6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955" name="Google Shape;4955;p6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6" name="Google Shape;4956;p6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7" name="Google Shape;4957;p6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8" name="Google Shape;4958;p6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959" name="Google Shape;4959;p6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60" name="Google Shape;4960;p61"/>
          <p:cNvGrpSpPr/>
          <p:nvPr/>
        </p:nvGrpSpPr>
        <p:grpSpPr>
          <a:xfrm>
            <a:off x="7646296" y="3047976"/>
            <a:ext cx="104231" cy="320340"/>
            <a:chOff x="7564426" y="3224343"/>
            <a:chExt cx="119985" cy="368801"/>
          </a:xfrm>
        </p:grpSpPr>
        <p:sp>
          <p:nvSpPr>
            <p:cNvPr id="4961" name="Google Shape;4961;p6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2" name="Google Shape;4962;p6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63" name="Google Shape;4963;p61"/>
          <p:cNvGrpSpPr/>
          <p:nvPr/>
        </p:nvGrpSpPr>
        <p:grpSpPr>
          <a:xfrm>
            <a:off x="7345785" y="3042077"/>
            <a:ext cx="189489" cy="332132"/>
            <a:chOff x="8370831" y="3202002"/>
            <a:chExt cx="218129" cy="382376"/>
          </a:xfrm>
        </p:grpSpPr>
        <p:sp>
          <p:nvSpPr>
            <p:cNvPr id="4964" name="Google Shape;4964;p6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5" name="Google Shape;4965;p6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66" name="Google Shape;4966;p61"/>
          <p:cNvGrpSpPr/>
          <p:nvPr/>
        </p:nvGrpSpPr>
        <p:grpSpPr>
          <a:xfrm>
            <a:off x="8069174" y="3453209"/>
            <a:ext cx="309429" cy="267000"/>
            <a:chOff x="6742064" y="3750480"/>
            <a:chExt cx="399315" cy="344560"/>
          </a:xfrm>
        </p:grpSpPr>
        <p:sp>
          <p:nvSpPr>
            <p:cNvPr id="4967" name="Google Shape;4967;p6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8" name="Google Shape;4968;p6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69" name="Google Shape;4969;p61"/>
          <p:cNvGrpSpPr/>
          <p:nvPr/>
        </p:nvGrpSpPr>
        <p:grpSpPr>
          <a:xfrm>
            <a:off x="7608193" y="3804257"/>
            <a:ext cx="180437" cy="281608"/>
            <a:chOff x="7248525" y="3739696"/>
            <a:chExt cx="230531" cy="359790"/>
          </a:xfrm>
        </p:grpSpPr>
        <p:sp>
          <p:nvSpPr>
            <p:cNvPr id="4970" name="Google Shape;4970;p6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1" name="Google Shape;4971;p6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72" name="Google Shape;4972;p61"/>
          <p:cNvGrpSpPr/>
          <p:nvPr/>
        </p:nvGrpSpPr>
        <p:grpSpPr>
          <a:xfrm>
            <a:off x="7854113" y="3447481"/>
            <a:ext cx="162896" cy="278710"/>
            <a:chOff x="7601242" y="3729267"/>
            <a:chExt cx="222566" cy="380803"/>
          </a:xfrm>
        </p:grpSpPr>
        <p:sp>
          <p:nvSpPr>
            <p:cNvPr id="4973" name="Google Shape;4973;p6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4" name="Google Shape;4974;p6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975" name="Google Shape;4975;p61"/>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976" name="Google Shape;4976;p61"/>
          <p:cNvGrpSpPr/>
          <p:nvPr/>
        </p:nvGrpSpPr>
        <p:grpSpPr>
          <a:xfrm>
            <a:off x="7343758" y="3448622"/>
            <a:ext cx="193543" cy="275990"/>
            <a:chOff x="8304647" y="3738687"/>
            <a:chExt cx="225076" cy="320956"/>
          </a:xfrm>
        </p:grpSpPr>
        <p:sp>
          <p:nvSpPr>
            <p:cNvPr id="4977" name="Google Shape;4977;p6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8" name="Google Shape;4978;p6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9" name="Google Shape;4979;p6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80" name="Google Shape;4980;p61"/>
          <p:cNvGrpSpPr/>
          <p:nvPr/>
        </p:nvGrpSpPr>
        <p:grpSpPr>
          <a:xfrm>
            <a:off x="7616251" y="3448622"/>
            <a:ext cx="178492" cy="275990"/>
            <a:chOff x="8615101" y="3738687"/>
            <a:chExt cx="207573" cy="320956"/>
          </a:xfrm>
        </p:grpSpPr>
        <p:sp>
          <p:nvSpPr>
            <p:cNvPr id="4981" name="Google Shape;4981;p6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2" name="Google Shape;4982;p6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3" name="Google Shape;4983;p6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984" name="Google Shape;4984;p61"/>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985" name="Google Shape;4985;p61"/>
          <p:cNvGrpSpPr/>
          <p:nvPr/>
        </p:nvGrpSpPr>
        <p:grpSpPr>
          <a:xfrm>
            <a:off x="7841782" y="3851282"/>
            <a:ext cx="187557" cy="187557"/>
            <a:chOff x="8565775" y="671075"/>
            <a:chExt cx="441000" cy="441000"/>
          </a:xfrm>
        </p:grpSpPr>
        <p:sp>
          <p:nvSpPr>
            <p:cNvPr id="4986" name="Google Shape;4986;p6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7" name="Google Shape;4987;p6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988" name="Google Shape;4988;p61"/>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9" name="Google Shape;4989;p61"/>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990" name="Google Shape;4990;p61"/>
          <p:cNvGrpSpPr/>
          <p:nvPr/>
        </p:nvGrpSpPr>
        <p:grpSpPr>
          <a:xfrm>
            <a:off x="5996254" y="2923808"/>
            <a:ext cx="587865" cy="517731"/>
            <a:chOff x="6000718" y="3070557"/>
            <a:chExt cx="587865" cy="517731"/>
          </a:xfrm>
        </p:grpSpPr>
        <p:sp>
          <p:nvSpPr>
            <p:cNvPr id="4991" name="Google Shape;4991;p6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2" name="Google Shape;4992;p6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3" name="Google Shape;4993;p6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4" name="Google Shape;4994;p6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5" name="Google Shape;4995;p6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6" name="Google Shape;4996;p6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7" name="Google Shape;4997;p6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8" name="Google Shape;4998;p6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9" name="Google Shape;4999;p6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0" name="Google Shape;5000;p6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01" name="Google Shape;5001;p61"/>
          <p:cNvGrpSpPr/>
          <p:nvPr/>
        </p:nvGrpSpPr>
        <p:grpSpPr>
          <a:xfrm>
            <a:off x="6011059" y="3567468"/>
            <a:ext cx="557665" cy="516387"/>
            <a:chOff x="6015523" y="3714217"/>
            <a:chExt cx="557665" cy="516387"/>
          </a:xfrm>
        </p:grpSpPr>
        <p:grpSp>
          <p:nvGrpSpPr>
            <p:cNvPr id="5002" name="Google Shape;5002;p61"/>
            <p:cNvGrpSpPr/>
            <p:nvPr/>
          </p:nvGrpSpPr>
          <p:grpSpPr>
            <a:xfrm>
              <a:off x="6036094" y="3716980"/>
              <a:ext cx="529822" cy="510480"/>
              <a:chOff x="3148311" y="-545634"/>
              <a:chExt cx="1006118" cy="969572"/>
            </a:xfrm>
          </p:grpSpPr>
          <p:sp>
            <p:nvSpPr>
              <p:cNvPr id="5003" name="Google Shape;5003;p6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4" name="Google Shape;5004;p6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5" name="Google Shape;5005;p6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6" name="Google Shape;5006;p6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7" name="Google Shape;5007;p6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8" name="Google Shape;5008;p6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9" name="Google Shape;5009;p6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0" name="Google Shape;5010;p6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1" name="Google Shape;5011;p6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2" name="Google Shape;5012;p6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013" name="Google Shape;5013;p6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14" name="Google Shape;5014;p61"/>
          <p:cNvGrpSpPr/>
          <p:nvPr/>
        </p:nvGrpSpPr>
        <p:grpSpPr>
          <a:xfrm>
            <a:off x="6639841" y="2926879"/>
            <a:ext cx="576302" cy="511871"/>
            <a:chOff x="6644304" y="3073628"/>
            <a:chExt cx="576302" cy="511871"/>
          </a:xfrm>
        </p:grpSpPr>
        <p:grpSp>
          <p:nvGrpSpPr>
            <p:cNvPr id="5015" name="Google Shape;5015;p61"/>
            <p:cNvGrpSpPr/>
            <p:nvPr/>
          </p:nvGrpSpPr>
          <p:grpSpPr>
            <a:xfrm>
              <a:off x="6712169" y="3073651"/>
              <a:ext cx="481611" cy="506713"/>
              <a:chOff x="1833536" y="-546641"/>
              <a:chExt cx="914567" cy="962419"/>
            </a:xfrm>
          </p:grpSpPr>
          <p:grpSp>
            <p:nvGrpSpPr>
              <p:cNvPr id="5016" name="Google Shape;5016;p61"/>
              <p:cNvGrpSpPr/>
              <p:nvPr/>
            </p:nvGrpSpPr>
            <p:grpSpPr>
              <a:xfrm>
                <a:off x="1833536" y="-524249"/>
                <a:ext cx="914567" cy="940027"/>
                <a:chOff x="1833536" y="-524249"/>
                <a:chExt cx="914567" cy="940027"/>
              </a:xfrm>
            </p:grpSpPr>
            <p:sp>
              <p:nvSpPr>
                <p:cNvPr id="5017" name="Google Shape;5017;p6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8" name="Google Shape;5018;p6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9" name="Google Shape;5019;p6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0" name="Google Shape;5020;p6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1" name="Google Shape;5021;p6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022" name="Google Shape;5022;p6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3" name="Google Shape;5023;p6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4" name="Google Shape;5024;p6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5" name="Google Shape;5025;p6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026" name="Google Shape;5026;p6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27" name="Google Shape;5027;p61"/>
          <p:cNvGrpSpPr/>
          <p:nvPr/>
        </p:nvGrpSpPr>
        <p:grpSpPr>
          <a:xfrm>
            <a:off x="5904877" y="1016248"/>
            <a:ext cx="2435960" cy="1297725"/>
            <a:chOff x="233350" y="949250"/>
            <a:chExt cx="7137300" cy="3802300"/>
          </a:xfrm>
        </p:grpSpPr>
        <p:sp>
          <p:nvSpPr>
            <p:cNvPr id="5028" name="Google Shape;5028;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9" name="Google Shape;5029;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0" name="Google Shape;5030;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1" name="Google Shape;5031;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2" name="Google Shape;5032;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3" name="Google Shape;5033;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4" name="Google Shape;5034;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5" name="Google Shape;5035;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6" name="Google Shape;5036;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7" name="Google Shape;5037;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8" name="Google Shape;5038;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9" name="Google Shape;5039;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0" name="Google Shape;5040;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1" name="Google Shape;5041;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2" name="Google Shape;5042;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3" name="Google Shape;5043;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4" name="Google Shape;5044;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5" name="Google Shape;5045;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6" name="Google Shape;5046;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7" name="Google Shape;5047;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8" name="Google Shape;5048;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9" name="Google Shape;5049;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0" name="Google Shape;5050;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1" name="Google Shape;5051;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2" name="Google Shape;5052;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3" name="Google Shape;5053;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4" name="Google Shape;5054;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5" name="Google Shape;5055;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6" name="Google Shape;5056;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7" name="Google Shape;5057;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8" name="Google Shape;5058;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9" name="Google Shape;5059;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0" name="Google Shape;5060;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1" name="Google Shape;5061;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2" name="Google Shape;5062;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3" name="Google Shape;5063;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4" name="Google Shape;5064;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5" name="Google Shape;5065;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6" name="Google Shape;5066;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7" name="Google Shape;5067;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8" name="Google Shape;5068;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9" name="Google Shape;5069;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0" name="Google Shape;5070;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1" name="Google Shape;5071;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2" name="Google Shape;5072;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3" name="Google Shape;5073;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4" name="Google Shape;5074;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5" name="Google Shape;5075;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6" name="Google Shape;5076;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7" name="Google Shape;5077;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8" name="Google Shape;5078;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79" name="Google Shape;5079;p61"/>
          <p:cNvGrpSpPr/>
          <p:nvPr/>
        </p:nvGrpSpPr>
        <p:grpSpPr>
          <a:xfrm>
            <a:off x="698034" y="977939"/>
            <a:ext cx="2665073" cy="1317140"/>
            <a:chOff x="793334" y="1192826"/>
            <a:chExt cx="2665073" cy="1317140"/>
          </a:xfrm>
        </p:grpSpPr>
        <p:sp>
          <p:nvSpPr>
            <p:cNvPr id="5080" name="Google Shape;5080;p6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1" name="Google Shape;5081;p6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2" name="Google Shape;5082;p6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3" name="Google Shape;5083;p6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4" name="Google Shape;5084;p6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5" name="Google Shape;5085;p6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6" name="Google Shape;5086;p6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7" name="Google Shape;5087;p6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8" name="Google Shape;5088;p6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9" name="Google Shape;5089;p6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0" name="Google Shape;5090;p6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1" name="Google Shape;5091;p6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2" name="Google Shape;5092;p6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3" name="Google Shape;5093;p6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4" name="Google Shape;5094;p6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5" name="Google Shape;5095;p6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6" name="Google Shape;5096;p6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7" name="Google Shape;5097;p6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8" name="Google Shape;5098;p6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9" name="Google Shape;5099;p6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0" name="Google Shape;5100;p6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1" name="Google Shape;5101;p6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2" name="Google Shape;5102;p6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3" name="Google Shape;5103;p6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4" name="Google Shape;5104;p6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5" name="Google Shape;5105;p6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6" name="Google Shape;5106;p6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7" name="Google Shape;5107;p6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8" name="Google Shape;5108;p6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9" name="Google Shape;5109;p6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0" name="Google Shape;5110;p6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1" name="Google Shape;5111;p6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2" name="Google Shape;5112;p6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3" name="Google Shape;5113;p6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4" name="Google Shape;5114;p6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5" name="Google Shape;5115;p6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6" name="Google Shape;5116;p6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7" name="Google Shape;5117;p6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8" name="Google Shape;5118;p6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9" name="Google Shape;5119;p6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0" name="Google Shape;5120;p6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1" name="Google Shape;5121;p6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2" name="Google Shape;5122;p6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3" name="Google Shape;5123;p6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4" name="Google Shape;5124;p6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5" name="Google Shape;5125;p6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6" name="Google Shape;5126;p6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7" name="Google Shape;5127;p6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8" name="Google Shape;5128;p6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9" name="Google Shape;5129;p6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0" name="Google Shape;5130;p6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1" name="Google Shape;5131;p6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2" name="Google Shape;5132;p6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3" name="Google Shape;5133;p6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4" name="Google Shape;5134;p6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5" name="Google Shape;5135;p6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6" name="Google Shape;5136;p6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7" name="Google Shape;5137;p6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8" name="Google Shape;5138;p6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9" name="Google Shape;5139;p6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0" name="Google Shape;5140;p6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1" name="Google Shape;5141;p6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2" name="Google Shape;5142;p6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3" name="Google Shape;5143;p6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4" name="Google Shape;5144;p6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5" name="Google Shape;5145;p6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6" name="Google Shape;5146;p6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7" name="Google Shape;5147;p6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8" name="Google Shape;5148;p6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9" name="Google Shape;5149;p6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0" name="Google Shape;5150;p6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1" name="Google Shape;5151;p6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2" name="Google Shape;5152;p6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3" name="Google Shape;5153;p6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4" name="Google Shape;5154;p6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5" name="Google Shape;5155;p6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6" name="Google Shape;5156;p6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7" name="Google Shape;5157;p6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8" name="Google Shape;5158;p6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9" name="Google Shape;5159;p6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0" name="Google Shape;5160;p6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1" name="Google Shape;5161;p6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2" name="Google Shape;5162;p6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3" name="Google Shape;5163;p6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4" name="Google Shape;5164;p6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5" name="Google Shape;5165;p6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6" name="Google Shape;5166;p6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7" name="Google Shape;5167;p6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8" name="Google Shape;5168;p6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9" name="Google Shape;5169;p6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0" name="Google Shape;5170;p6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1" name="Google Shape;5171;p6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2" name="Google Shape;5172;p6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3" name="Google Shape;5173;p6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4" name="Google Shape;5174;p6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5" name="Google Shape;5175;p6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6" name="Google Shape;5176;p6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7" name="Google Shape;5177;p6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8" name="Google Shape;5178;p6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9" name="Google Shape;5179;p6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0" name="Google Shape;5180;p6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1" name="Google Shape;5181;p6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2" name="Google Shape;5182;p6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3" name="Google Shape;5183;p6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4" name="Google Shape;5184;p6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5" name="Google Shape;5185;p6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6" name="Google Shape;5186;p6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7" name="Google Shape;5187;p6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8" name="Google Shape;5188;p6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9" name="Google Shape;5189;p6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0" name="Google Shape;5190;p6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1" name="Google Shape;5191;p6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2" name="Google Shape;5192;p6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3" name="Google Shape;5193;p6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4" name="Google Shape;5194;p6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5" name="Google Shape;5195;p6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6" name="Google Shape;5196;p6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7" name="Google Shape;5197;p6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8" name="Google Shape;5198;p6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9" name="Google Shape;5199;p6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0" name="Google Shape;5200;p6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1" name="Google Shape;5201;p6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2" name="Google Shape;5202;p6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3" name="Google Shape;5203;p6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4" name="Google Shape;5204;p6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5" name="Google Shape;5205;p6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6" name="Google Shape;5206;p6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7" name="Google Shape;5207;p6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8" name="Google Shape;5208;p6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9" name="Google Shape;5209;p6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0" name="Google Shape;5210;p6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1" name="Google Shape;5211;p6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2" name="Google Shape;5212;p6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3" name="Google Shape;5213;p6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4" name="Google Shape;5214;p6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5" name="Google Shape;5215;p6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6" name="Google Shape;5216;p6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7" name="Google Shape;5217;p6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8" name="Google Shape;5218;p6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9" name="Google Shape;5219;p6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0" name="Google Shape;5220;p6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1" name="Google Shape;5221;p6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2" name="Google Shape;5222;p6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3" name="Google Shape;5223;p6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4" name="Google Shape;5224;p6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5" name="Google Shape;5225;p6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6" name="Google Shape;5226;p6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7" name="Google Shape;5227;p6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8" name="Google Shape;5228;p6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9" name="Google Shape;5229;p6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0" name="Google Shape;5230;p6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1" name="Google Shape;5231;p6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2" name="Google Shape;5232;p6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3" name="Google Shape;5233;p6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4" name="Google Shape;5234;p6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5" name="Google Shape;5235;p6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6" name="Google Shape;5236;p6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7" name="Google Shape;5237;p6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8" name="Google Shape;5238;p6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9" name="Google Shape;5239;p6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0" name="Google Shape;5240;p6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1" name="Google Shape;5241;p6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2" name="Google Shape;5242;p6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3" name="Google Shape;5243;p6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4" name="Google Shape;5244;p6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5" name="Google Shape;5245;p6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6" name="Google Shape;5246;p6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7" name="Google Shape;5247;p6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8" name="Google Shape;5248;p6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9" name="Google Shape;5249;p6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0" name="Google Shape;5250;p6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1" name="Google Shape;5251;p6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2" name="Google Shape;5252;p6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3" name="Google Shape;5253;p6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4" name="Google Shape;5254;p6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5" name="Google Shape;5255;p6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6" name="Google Shape;5256;p6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7" name="Google Shape;5257;p6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8" name="Google Shape;5258;p6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9" name="Google Shape;5259;p6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0" name="Google Shape;5260;p6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1" name="Google Shape;5261;p6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2" name="Google Shape;5262;p6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3" name="Google Shape;5263;p6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4" name="Google Shape;5264;p6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5" name="Google Shape;5265;p6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6" name="Google Shape;5266;p6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7" name="Google Shape;5267;p6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8" name="Google Shape;5268;p6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9" name="Google Shape;5269;p6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0" name="Google Shape;5270;p6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1" name="Google Shape;5271;p6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2" name="Google Shape;5272;p6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3" name="Google Shape;5273;p6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4" name="Google Shape;5274;p6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5" name="Google Shape;5275;p6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6" name="Google Shape;5276;p6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7" name="Google Shape;5277;p6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8" name="Google Shape;5278;p6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9" name="Google Shape;5279;p6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0" name="Google Shape;5280;p6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1" name="Google Shape;5281;p6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2" name="Google Shape;5282;p6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3" name="Google Shape;5283;p6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4" name="Google Shape;5284;p6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5" name="Google Shape;5285;p6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6" name="Google Shape;5286;p6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7" name="Google Shape;5287;p6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8" name="Google Shape;5288;p6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9" name="Google Shape;5289;p6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0" name="Google Shape;5290;p6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1" name="Google Shape;5291;p6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2" name="Google Shape;5292;p6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3" name="Google Shape;5293;p6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4" name="Google Shape;5294;p6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5" name="Google Shape;5295;p6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6" name="Google Shape;5296;p6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7" name="Google Shape;5297;p6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8" name="Google Shape;5298;p6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9" name="Google Shape;5299;p6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0" name="Google Shape;5300;p6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1" name="Google Shape;5301;p6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2" name="Google Shape;5302;p6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3" name="Google Shape;5303;p6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4" name="Google Shape;5304;p6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5" name="Google Shape;5305;p6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6" name="Google Shape;5306;p6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7" name="Google Shape;5307;p6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8" name="Google Shape;5308;p6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9" name="Google Shape;5309;p6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0" name="Google Shape;5310;p6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1" name="Google Shape;5311;p6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2" name="Google Shape;5312;p6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3" name="Google Shape;5313;p6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4" name="Google Shape;5314;p6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5" name="Google Shape;5315;p6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6" name="Google Shape;5316;p6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7" name="Google Shape;5317;p6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8" name="Google Shape;5318;p6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9" name="Google Shape;5319;p6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0" name="Google Shape;5320;p6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1" name="Google Shape;5321;p6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2" name="Google Shape;5322;p6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3" name="Google Shape;5323;p6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4" name="Google Shape;5324;p6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5" name="Google Shape;5325;p6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6" name="Google Shape;5326;p6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7" name="Google Shape;5327;p6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8" name="Google Shape;5328;p6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9" name="Google Shape;5329;p6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0" name="Google Shape;5330;p6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1" name="Google Shape;5331;p6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2" name="Google Shape;5332;p6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3" name="Google Shape;5333;p6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4" name="Google Shape;5334;p6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5" name="Google Shape;5335;p6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6" name="Google Shape;5336;p6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7" name="Google Shape;5337;p6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8" name="Google Shape;5338;p6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9" name="Google Shape;5339;p6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0" name="Google Shape;5340;p6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1" name="Google Shape;5341;p6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2" name="Google Shape;5342;p6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3" name="Google Shape;5343;p6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4" name="Google Shape;5344;p6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5" name="Google Shape;5345;p6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6" name="Google Shape;5346;p6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7" name="Google Shape;5347;p6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8" name="Google Shape;5348;p6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9" name="Google Shape;5349;p6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0" name="Google Shape;5350;p6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1" name="Google Shape;5351;p6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2" name="Google Shape;5352;p6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3" name="Google Shape;5353;p6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4" name="Google Shape;5354;p6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5" name="Google Shape;5355;p6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6" name="Google Shape;5356;p6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7" name="Google Shape;5357;p6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8" name="Google Shape;5358;p6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9" name="Google Shape;5359;p6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0" name="Google Shape;5360;p6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1" name="Google Shape;5361;p6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2" name="Google Shape;5362;p6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3" name="Google Shape;5363;p6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4" name="Google Shape;5364;p6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5" name="Google Shape;5365;p6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6" name="Google Shape;5366;p6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7" name="Google Shape;5367;p6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8" name="Google Shape;5368;p6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9" name="Google Shape;5369;p6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0" name="Google Shape;5370;p6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1" name="Google Shape;5371;p6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2" name="Google Shape;5372;p6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3" name="Google Shape;5373;p6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4" name="Google Shape;5374;p6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5" name="Google Shape;5375;p6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6" name="Google Shape;5376;p6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7" name="Google Shape;5377;p6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8" name="Google Shape;5378;p6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9" name="Google Shape;5379;p6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0" name="Google Shape;5380;p6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1" name="Google Shape;5381;p6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2" name="Google Shape;5382;p6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3" name="Google Shape;5383;p6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4" name="Google Shape;5384;p6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5" name="Google Shape;5385;p6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6" name="Google Shape;5386;p6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7" name="Google Shape;5387;p6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8" name="Google Shape;5388;p6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9" name="Google Shape;5389;p6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0" name="Google Shape;5390;p6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1" name="Google Shape;5391;p6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2" name="Google Shape;5392;p6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3" name="Google Shape;5393;p6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4" name="Google Shape;5394;p6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5" name="Google Shape;5395;p6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6" name="Google Shape;5396;p6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7" name="Google Shape;5397;p6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8" name="Google Shape;5398;p6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9" name="Google Shape;5399;p6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0" name="Google Shape;5400;p6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1" name="Google Shape;5401;p6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2" name="Google Shape;5402;p6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3" name="Google Shape;5403;p6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4" name="Google Shape;5404;p6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5" name="Google Shape;5405;p6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6" name="Google Shape;5406;p6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7" name="Google Shape;5407;p6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8" name="Google Shape;5408;p6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9" name="Google Shape;5409;p6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0" name="Google Shape;5410;p6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1" name="Google Shape;5411;p6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2" name="Google Shape;5412;p6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3" name="Google Shape;5413;p6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4" name="Google Shape;5414;p6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5" name="Google Shape;5415;p6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6" name="Google Shape;5416;p6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7" name="Google Shape;5417;p6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8" name="Google Shape;5418;p6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9" name="Google Shape;5419;p6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0" name="Google Shape;5420;p6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1" name="Google Shape;5421;p6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2" name="Google Shape;5422;p6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3" name="Google Shape;5423;p6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4" name="Google Shape;5424;p6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5" name="Google Shape;5425;p6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6" name="Google Shape;5426;p6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7" name="Google Shape;5427;p6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8" name="Google Shape;5428;p6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9" name="Google Shape;5429;p6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0" name="Google Shape;5430;p6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1" name="Google Shape;5431;p6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2" name="Google Shape;5432;p6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3" name="Google Shape;5433;p6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4" name="Google Shape;5434;p6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5" name="Google Shape;5435;p6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6" name="Google Shape;5436;p6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7" name="Google Shape;5437;p6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8" name="Google Shape;5438;p6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9" name="Google Shape;5439;p6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0" name="Google Shape;5440;p6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1" name="Google Shape;5441;p6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2" name="Google Shape;5442;p6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3" name="Google Shape;5443;p6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4" name="Google Shape;5444;p6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5" name="Google Shape;5445;p6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6" name="Google Shape;5446;p6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7" name="Google Shape;5447;p6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8" name="Google Shape;5448;p6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9" name="Google Shape;5449;p6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0" name="Google Shape;5450;p6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1" name="Google Shape;5451;p6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2" name="Google Shape;5452;p6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3" name="Google Shape;5453;p6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4" name="Google Shape;5454;p6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5" name="Google Shape;5455;p6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6" name="Google Shape;5456;p6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7" name="Google Shape;5457;p6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8" name="Google Shape;5458;p6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9" name="Google Shape;5459;p6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0" name="Google Shape;5460;p6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1" name="Google Shape;5461;p6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2" name="Google Shape;5462;p6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3" name="Google Shape;5463;p6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4" name="Google Shape;5464;p6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5" name="Google Shape;5465;p6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6" name="Google Shape;5466;p6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7" name="Google Shape;5467;p6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8" name="Google Shape;5468;p6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9" name="Google Shape;5469;p6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0" name="Google Shape;5470;p6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1" name="Google Shape;5471;p6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2" name="Google Shape;5472;p6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3" name="Google Shape;5473;p6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4" name="Google Shape;5474;p6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5" name="Google Shape;5475;p6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6" name="Google Shape;5476;p6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7" name="Google Shape;5477;p6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8" name="Google Shape;5478;p6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9" name="Google Shape;5479;p6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0" name="Google Shape;5480;p6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1" name="Google Shape;5481;p6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2" name="Google Shape;5482;p6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3" name="Google Shape;5483;p6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4" name="Google Shape;5484;p6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5" name="Google Shape;5485;p6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6" name="Google Shape;5486;p6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7" name="Google Shape;5487;p6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8" name="Google Shape;5488;p6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9" name="Google Shape;5489;p6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0" name="Google Shape;5490;p6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1" name="Google Shape;5491;p6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2" name="Google Shape;5492;p6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3" name="Google Shape;5493;p6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4" name="Google Shape;5494;p6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5" name="Google Shape;5495;p6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6" name="Google Shape;5496;p6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7" name="Google Shape;5497;p6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8" name="Google Shape;5498;p6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9" name="Google Shape;5499;p6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0" name="Google Shape;5500;p6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1" name="Google Shape;5501;p6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2" name="Google Shape;5502;p6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3" name="Google Shape;5503;p6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4" name="Google Shape;5504;p6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5" name="Google Shape;5505;p6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6" name="Google Shape;5506;p6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7" name="Google Shape;5507;p6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8" name="Google Shape;5508;p6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9" name="Google Shape;5509;p6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0" name="Google Shape;5510;p6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1" name="Google Shape;5511;p6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2" name="Google Shape;5512;p6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3" name="Google Shape;5513;p6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4" name="Google Shape;5514;p6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5" name="Google Shape;5515;p6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6" name="Google Shape;5516;p6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7" name="Google Shape;5517;p6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8" name="Google Shape;5518;p6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9" name="Google Shape;5519;p6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0" name="Google Shape;5520;p6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1" name="Google Shape;5521;p6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2" name="Google Shape;5522;p6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3" name="Google Shape;5523;p6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4" name="Google Shape;5524;p6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5" name="Google Shape;5525;p6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6" name="Google Shape;5526;p6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7" name="Google Shape;5527;p6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8" name="Google Shape;5528;p6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9" name="Google Shape;5529;p6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0" name="Google Shape;5530;p6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1" name="Google Shape;5531;p6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2" name="Google Shape;5532;p6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3" name="Google Shape;5533;p6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4" name="Google Shape;5534;p6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5" name="Google Shape;5535;p6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6" name="Google Shape;5536;p6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7" name="Google Shape;5537;p6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8" name="Google Shape;5538;p6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9" name="Google Shape;5539;p6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0" name="Google Shape;5540;p6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1" name="Google Shape;5541;p6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2" name="Google Shape;5542;p6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3" name="Google Shape;5543;p6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4" name="Google Shape;5544;p6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5" name="Google Shape;5545;p6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6" name="Google Shape;5546;p6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7" name="Google Shape;5547;p6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8" name="Google Shape;5548;p6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9" name="Google Shape;5549;p6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0" name="Google Shape;5550;p6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1" name="Google Shape;5551;p6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2" name="Google Shape;5552;p6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3" name="Google Shape;5553;p6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4" name="Google Shape;5554;p6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5" name="Google Shape;5555;p6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6" name="Google Shape;5556;p6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7" name="Google Shape;5557;p6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8" name="Google Shape;5558;p6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9" name="Google Shape;5559;p6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0" name="Google Shape;5560;p6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1" name="Google Shape;5561;p6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2" name="Google Shape;5562;p6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3" name="Google Shape;5563;p6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4" name="Google Shape;5564;p6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5" name="Google Shape;5565;p6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6" name="Google Shape;5566;p6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7" name="Google Shape;5567;p6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8" name="Google Shape;5568;p6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9" name="Google Shape;5569;p6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0" name="Google Shape;5570;p6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1" name="Google Shape;5571;p6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2" name="Google Shape;5572;p6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3" name="Google Shape;5573;p6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4" name="Google Shape;5574;p6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5" name="Google Shape;5575;p6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6" name="Google Shape;5576;p6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7" name="Google Shape;5577;p6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8" name="Google Shape;5578;p6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9" name="Google Shape;5579;p6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0" name="Google Shape;5580;p6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1" name="Google Shape;5581;p6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2" name="Google Shape;5582;p6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3" name="Google Shape;5583;p6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4" name="Google Shape;5584;p6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5" name="Google Shape;5585;p6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6" name="Google Shape;5586;p6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7" name="Google Shape;5587;p6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8" name="Google Shape;5588;p6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9" name="Google Shape;5589;p6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0" name="Google Shape;5590;p6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1" name="Google Shape;5591;p6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2" name="Google Shape;5592;p6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3" name="Google Shape;5593;p6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4" name="Google Shape;5594;p6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5" name="Google Shape;5595;p6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6" name="Google Shape;5596;p6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7" name="Google Shape;5597;p6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8" name="Google Shape;5598;p6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9" name="Google Shape;5599;p6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0" name="Google Shape;5600;p6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1" name="Google Shape;5601;p6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2" name="Google Shape;5602;p6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3" name="Google Shape;5603;p6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4" name="Google Shape;5604;p6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5" name="Google Shape;5605;p6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6" name="Google Shape;5606;p6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7" name="Google Shape;5607;p6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8" name="Google Shape;5608;p6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9" name="Google Shape;5609;p6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0" name="Google Shape;5610;p6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1" name="Google Shape;5611;p6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2" name="Google Shape;5612;p6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3" name="Google Shape;5613;p6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4" name="Google Shape;5614;p6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5" name="Google Shape;5615;p6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6" name="Google Shape;5616;p6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7" name="Google Shape;5617;p6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8" name="Google Shape;5618;p6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9" name="Google Shape;5619;p6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0" name="Google Shape;5620;p6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1" name="Google Shape;5621;p6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2" name="Google Shape;5622;p6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3" name="Google Shape;5623;p6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4" name="Google Shape;5624;p6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5" name="Google Shape;5625;p6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6" name="Google Shape;5626;p6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7" name="Google Shape;5627;p6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8" name="Google Shape;5628;p6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9" name="Google Shape;5629;p6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0" name="Google Shape;5630;p6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1" name="Google Shape;5631;p6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2" name="Google Shape;5632;p6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3" name="Google Shape;5633;p6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4" name="Google Shape;5634;p6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5" name="Google Shape;5635;p6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6" name="Google Shape;5636;p6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7" name="Google Shape;5637;p6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8" name="Google Shape;5638;p6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9" name="Google Shape;5639;p6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0" name="Google Shape;5640;p6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1" name="Google Shape;5641;p6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2" name="Google Shape;5642;p6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3" name="Google Shape;5643;p6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4" name="Google Shape;5644;p6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5" name="Google Shape;5645;p6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6" name="Google Shape;5646;p6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7" name="Google Shape;5647;p6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8" name="Google Shape;5648;p6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9" name="Google Shape;5649;p6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0" name="Google Shape;5650;p6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1" name="Google Shape;5651;p6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2" name="Google Shape;5652;p6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3" name="Google Shape;5653;p6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4" name="Google Shape;5654;p6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5" name="Google Shape;5655;p6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6" name="Google Shape;5656;p6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7" name="Google Shape;5657;p6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8" name="Google Shape;5658;p6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9" name="Google Shape;5659;p6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0" name="Google Shape;5660;p6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1" name="Google Shape;5661;p6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2" name="Google Shape;5662;p6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3" name="Google Shape;5663;p6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4" name="Google Shape;5664;p6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5" name="Google Shape;5665;p6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6" name="Google Shape;5666;p6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7" name="Google Shape;5667;p6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8" name="Google Shape;5668;p6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9" name="Google Shape;5669;p6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0" name="Google Shape;5670;p6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1" name="Google Shape;5671;p6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2" name="Google Shape;5672;p6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3" name="Google Shape;5673;p6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4" name="Google Shape;5674;p6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5" name="Google Shape;5675;p6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6" name="Google Shape;5676;p6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7" name="Google Shape;5677;p6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8" name="Google Shape;5678;p6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9" name="Google Shape;5679;p6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0" name="Google Shape;5680;p6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1" name="Google Shape;5681;p6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2" name="Google Shape;5682;p6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3" name="Google Shape;5683;p6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4" name="Google Shape;5684;p6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5" name="Google Shape;5685;p6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6" name="Google Shape;5686;p6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7" name="Google Shape;5687;p6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8" name="Google Shape;5688;p6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9" name="Google Shape;5689;p6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0" name="Google Shape;5690;p6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1" name="Google Shape;5691;p6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2" name="Google Shape;5692;p6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3" name="Google Shape;5693;p6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4" name="Google Shape;5694;p6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5" name="Google Shape;5695;p6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6" name="Google Shape;5696;p6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7" name="Google Shape;5697;p6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8" name="Google Shape;5698;p6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9" name="Google Shape;5699;p6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0" name="Google Shape;5700;p6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1" name="Google Shape;5701;p6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2" name="Google Shape;5702;p6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3" name="Google Shape;5703;p6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4" name="Google Shape;5704;p6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5" name="Google Shape;5705;p6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6" name="Google Shape;5706;p6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7" name="Google Shape;5707;p6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8" name="Google Shape;5708;p6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9" name="Google Shape;5709;p6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0" name="Google Shape;5710;p6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1" name="Google Shape;5711;p6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2" name="Google Shape;5712;p6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3" name="Google Shape;5713;p6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4" name="Google Shape;5714;p6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5" name="Google Shape;5715;p6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6" name="Google Shape;5716;p6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7" name="Google Shape;5717;p6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8" name="Google Shape;5718;p6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9" name="Google Shape;5719;p6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0" name="Google Shape;5720;p6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1" name="Google Shape;5721;p6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2" name="Google Shape;5722;p6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3" name="Google Shape;5723;p6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4" name="Google Shape;5724;p6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5" name="Google Shape;5725;p6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6" name="Google Shape;5726;p6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7" name="Google Shape;5727;p6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8" name="Google Shape;5728;p6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6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0" name="Google Shape;5730;p6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1" name="Google Shape;5731;p6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2" name="Google Shape;5732;p6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3" name="Google Shape;5733;p6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4" name="Google Shape;5734;p6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5" name="Google Shape;5735;p6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6" name="Google Shape;5736;p6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7" name="Google Shape;5737;p6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8" name="Google Shape;5738;p6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9" name="Google Shape;5739;p6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0" name="Google Shape;5740;p6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1" name="Google Shape;5741;p6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2" name="Google Shape;5742;p6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3" name="Google Shape;5743;p6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4" name="Google Shape;5744;p6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5" name="Google Shape;5745;p6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6" name="Google Shape;5746;p6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7" name="Google Shape;5747;p6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8" name="Google Shape;5748;p6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9" name="Google Shape;5749;p6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0" name="Google Shape;5750;p6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1" name="Google Shape;5751;p6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2" name="Google Shape;5752;p6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3" name="Google Shape;5753;p6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4" name="Google Shape;5754;p6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5" name="Google Shape;5755;p6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6" name="Google Shape;5756;p6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7" name="Google Shape;5757;p6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8" name="Google Shape;5758;p6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9" name="Google Shape;5759;p6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0" name="Google Shape;5760;p6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1" name="Google Shape;5761;p6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2" name="Google Shape;5762;p6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3" name="Google Shape;5763;p6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4" name="Google Shape;5764;p6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5" name="Google Shape;5765;p6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6" name="Google Shape;5766;p6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7" name="Google Shape;5767;p6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8" name="Google Shape;5768;p6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9" name="Google Shape;5769;p6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0" name="Google Shape;5770;p6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1" name="Google Shape;5771;p6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2" name="Google Shape;5772;p6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3" name="Google Shape;5773;p6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4" name="Google Shape;5774;p6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5" name="Google Shape;5775;p6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6" name="Google Shape;5776;p6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7" name="Google Shape;5777;p6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8" name="Google Shape;5778;p6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9" name="Google Shape;5779;p6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0" name="Google Shape;5780;p6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1" name="Google Shape;5781;p6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2" name="Google Shape;5782;p6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3" name="Google Shape;5783;p6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4" name="Google Shape;5784;p6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5" name="Google Shape;5785;p6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6" name="Google Shape;5786;p6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7" name="Google Shape;5787;p6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8" name="Google Shape;5788;p6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9" name="Google Shape;5789;p6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0" name="Google Shape;5790;p6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1" name="Google Shape;5791;p6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2" name="Google Shape;5792;p6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3" name="Google Shape;5793;p6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4" name="Google Shape;5794;p6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5" name="Google Shape;5795;p6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6" name="Google Shape;5796;p6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7" name="Google Shape;5797;p6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8" name="Google Shape;5798;p6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9" name="Google Shape;5799;p6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0" name="Google Shape;5800;p6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1" name="Google Shape;5801;p6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2" name="Google Shape;5802;p6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3" name="Google Shape;5803;p6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4" name="Google Shape;5804;p6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5" name="Google Shape;5805;p6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6" name="Google Shape;5806;p6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7" name="Google Shape;5807;p6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8" name="Google Shape;5808;p6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9" name="Google Shape;5809;p6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0" name="Google Shape;5810;p6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1" name="Google Shape;5811;p6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2" name="Google Shape;5812;p6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3" name="Google Shape;5813;p6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4" name="Google Shape;5814;p6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5" name="Google Shape;5815;p6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6" name="Google Shape;5816;p6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7" name="Google Shape;5817;p6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8" name="Google Shape;5818;p6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9" name="Google Shape;5819;p6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0" name="Google Shape;5820;p6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1" name="Google Shape;5821;p6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2" name="Google Shape;5822;p6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3" name="Google Shape;5823;p6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4" name="Google Shape;5824;p6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5" name="Google Shape;5825;p6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6" name="Google Shape;5826;p6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7" name="Google Shape;5827;p6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8" name="Google Shape;5828;p6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9" name="Google Shape;5829;p6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0" name="Google Shape;5830;p6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1" name="Google Shape;5831;p6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2" name="Google Shape;5832;p6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3" name="Google Shape;5833;p6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4" name="Google Shape;5834;p6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5" name="Google Shape;5835;p6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6" name="Google Shape;5836;p6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7" name="Google Shape;5837;p6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8" name="Google Shape;5838;p6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9" name="Google Shape;5839;p6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0" name="Google Shape;5840;p6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1" name="Google Shape;5841;p6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2" name="Google Shape;5842;p6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3" name="Google Shape;5843;p6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4" name="Google Shape;5844;p6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5" name="Google Shape;5845;p6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6" name="Google Shape;5846;p6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7" name="Google Shape;5847;p6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8" name="Google Shape;5848;p6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9" name="Google Shape;5849;p6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0" name="Google Shape;5850;p6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1" name="Google Shape;5851;p6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2" name="Google Shape;5852;p6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3" name="Google Shape;5853;p6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4" name="Google Shape;5854;p6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5" name="Google Shape;5855;p6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6" name="Google Shape;5856;p6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7" name="Google Shape;5857;p6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8" name="Google Shape;5858;p6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9" name="Google Shape;5859;p6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0" name="Google Shape;5860;p6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1" name="Google Shape;5861;p6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2" name="Google Shape;5862;p6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3" name="Google Shape;5863;p6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4" name="Google Shape;5864;p6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5" name="Google Shape;5865;p6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6" name="Google Shape;5866;p6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7" name="Google Shape;5867;p6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8" name="Google Shape;5868;p6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9" name="Google Shape;5869;p6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0" name="Google Shape;5870;p6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1" name="Google Shape;5871;p6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2" name="Google Shape;5872;p6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3" name="Google Shape;5873;p6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4" name="Google Shape;5874;p6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5" name="Google Shape;5875;p6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6" name="Google Shape;5876;p6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7" name="Google Shape;5877;p6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8" name="Google Shape;5878;p6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9" name="Google Shape;5879;p6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0" name="Google Shape;5880;p6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1" name="Google Shape;5881;p6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2" name="Google Shape;5882;p6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3" name="Google Shape;5883;p6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4" name="Google Shape;5884;p6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5" name="Google Shape;5885;p6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6" name="Google Shape;5886;p6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7" name="Google Shape;5887;p6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8" name="Google Shape;5888;p6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9" name="Google Shape;5889;p6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0" name="Google Shape;5890;p6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1" name="Google Shape;5891;p6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2" name="Google Shape;5892;p6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3" name="Google Shape;5893;p6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4" name="Google Shape;5894;p6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5" name="Google Shape;5895;p6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6" name="Google Shape;5896;p6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7" name="Google Shape;5897;p6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8" name="Google Shape;5898;p6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9" name="Google Shape;5899;p6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0" name="Google Shape;5900;p6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1" name="Google Shape;5901;p6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2" name="Google Shape;5902;p6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3" name="Google Shape;5903;p6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4" name="Google Shape;5904;p6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5" name="Google Shape;5905;p6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6" name="Google Shape;5906;p6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7" name="Google Shape;5907;p6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8" name="Google Shape;5908;p6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9" name="Google Shape;5909;p6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0" name="Google Shape;5910;p6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1" name="Google Shape;5911;p6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2" name="Google Shape;5912;p6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3" name="Google Shape;5913;p6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4" name="Google Shape;5914;p6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5" name="Google Shape;5915;p6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6" name="Google Shape;5916;p6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7" name="Google Shape;5917;p6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8" name="Google Shape;5918;p6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9" name="Google Shape;5919;p6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0" name="Google Shape;5920;p6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1" name="Google Shape;5921;p6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2" name="Google Shape;5922;p6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3" name="Google Shape;5923;p6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4" name="Google Shape;5924;p6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5" name="Google Shape;5925;p6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6" name="Google Shape;5926;p6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7" name="Google Shape;5927;p6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8" name="Google Shape;5928;p6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9" name="Google Shape;5929;p6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0" name="Google Shape;5930;p6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1" name="Google Shape;5931;p6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2" name="Google Shape;5932;p6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3" name="Google Shape;5933;p6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4" name="Google Shape;5934;p6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5" name="Google Shape;5935;p6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6" name="Google Shape;5936;p6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7" name="Google Shape;5937;p6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8" name="Google Shape;5938;p6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9" name="Google Shape;5939;p6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0" name="Google Shape;5940;p6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1" name="Google Shape;5941;p6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2" name="Google Shape;5942;p6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3" name="Google Shape;5943;p6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4" name="Google Shape;5944;p6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5" name="Google Shape;5945;p6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6" name="Google Shape;5946;p6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7" name="Google Shape;5947;p6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8" name="Google Shape;5948;p6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9" name="Google Shape;5949;p6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0" name="Google Shape;5950;p6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1" name="Google Shape;5951;p6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2" name="Google Shape;5952;p6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3" name="Google Shape;5953;p6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4" name="Google Shape;5954;p6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5" name="Google Shape;5955;p6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6" name="Google Shape;5956;p6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7" name="Google Shape;5957;p6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8" name="Google Shape;5958;p6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9" name="Google Shape;5959;p6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0" name="Google Shape;5960;p6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1" name="Google Shape;5961;p6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2" name="Google Shape;5962;p6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3" name="Google Shape;5963;p6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4" name="Google Shape;5964;p6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5" name="Google Shape;5965;p6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6" name="Google Shape;5966;p6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7" name="Google Shape;5967;p6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8" name="Google Shape;5968;p6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9" name="Google Shape;5969;p6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0" name="Google Shape;5970;p6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1" name="Google Shape;5971;p6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2" name="Google Shape;5972;p6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3" name="Google Shape;5973;p6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4" name="Google Shape;5974;p6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5" name="Google Shape;5975;p6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6" name="Google Shape;5976;p6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7" name="Google Shape;5977;p6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8" name="Google Shape;5978;p6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9" name="Google Shape;5979;p6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0" name="Google Shape;5980;p6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1" name="Google Shape;5981;p6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2" name="Google Shape;5982;p6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3" name="Google Shape;5983;p6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4" name="Google Shape;5984;p6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5" name="Google Shape;5985;p6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6" name="Google Shape;5986;p6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7" name="Google Shape;5987;p6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8" name="Google Shape;5988;p6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9" name="Google Shape;5989;p6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0" name="Google Shape;5990;p6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1" name="Google Shape;5991;p6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2" name="Google Shape;5992;p6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3" name="Google Shape;5993;p6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4" name="Google Shape;5994;p6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5" name="Google Shape;5995;p6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6" name="Google Shape;5996;p6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7" name="Google Shape;5997;p6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8" name="Google Shape;5998;p6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9" name="Google Shape;5999;p6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0" name="Google Shape;6000;p6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1" name="Google Shape;6001;p6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2" name="Google Shape;6002;p6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3" name="Google Shape;6003;p6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4" name="Google Shape;6004;p6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5" name="Google Shape;6005;p6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6" name="Google Shape;6006;p6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7" name="Google Shape;6007;p6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8" name="Google Shape;6008;p6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9" name="Google Shape;6009;p6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0" name="Google Shape;6010;p6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1" name="Google Shape;6011;p6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2" name="Google Shape;6012;p6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3" name="Google Shape;6013;p6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4" name="Google Shape;6014;p6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5" name="Google Shape;6015;p6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6" name="Google Shape;6016;p6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7" name="Google Shape;6017;p6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8" name="Google Shape;6018;p6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9" name="Google Shape;6019;p6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0" name="Google Shape;6020;p6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1" name="Google Shape;6021;p6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2" name="Google Shape;6022;p6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3" name="Google Shape;6023;p6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4" name="Google Shape;6024;p6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5" name="Google Shape;6025;p6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6" name="Google Shape;6026;p6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7" name="Google Shape;6027;p6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8" name="Google Shape;6028;p6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9" name="Google Shape;6029;p6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0" name="Google Shape;6030;p6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1" name="Google Shape;6031;p6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2" name="Google Shape;6032;p6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3" name="Google Shape;6033;p6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4" name="Google Shape;6034;p6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5" name="Google Shape;6035;p6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6" name="Google Shape;6036;p6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7" name="Google Shape;6037;p6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8" name="Google Shape;6038;p6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9" name="Google Shape;6039;p6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0" name="Google Shape;6040;p6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1" name="Google Shape;6041;p6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2" name="Google Shape;6042;p6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3" name="Google Shape;6043;p6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4" name="Google Shape;6044;p6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5" name="Google Shape;6045;p6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6" name="Google Shape;6046;p6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7" name="Google Shape;6047;p6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8" name="Google Shape;6048;p6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9" name="Google Shape;6049;p6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0" name="Google Shape;6050;p6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1" name="Google Shape;6051;p6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2" name="Google Shape;6052;p6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3" name="Google Shape;6053;p6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4" name="Google Shape;6054;p6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5" name="Google Shape;6055;p6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6" name="Google Shape;6056;p6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7" name="Google Shape;6057;p6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8" name="Google Shape;6058;p6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9" name="Google Shape;6059;p6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0" name="Google Shape;6060;p6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1" name="Google Shape;6061;p6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2" name="Google Shape;6062;p6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3" name="Google Shape;6063;p6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4" name="Google Shape;6064;p6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5" name="Google Shape;6065;p6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6" name="Google Shape;6066;p6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7" name="Google Shape;6067;p6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8" name="Google Shape;6068;p6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9" name="Google Shape;6069;p6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0" name="Google Shape;6070;p6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1" name="Google Shape;6071;p6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2" name="Google Shape;6072;p6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3" name="Google Shape;6073;p6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4" name="Google Shape;6074;p6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5" name="Google Shape;6075;p6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6" name="Google Shape;6076;p6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7" name="Google Shape;6077;p6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8" name="Google Shape;6078;p6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9" name="Google Shape;6079;p6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0" name="Google Shape;6080;p6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1" name="Google Shape;6081;p6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2" name="Google Shape;6082;p6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3" name="Google Shape;6083;p6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4" name="Google Shape;6084;p6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5" name="Google Shape;6085;p6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6" name="Google Shape;6086;p6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7" name="Google Shape;6087;p6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8" name="Google Shape;6088;p6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9" name="Google Shape;6089;p6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0" name="Google Shape;6090;p6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1" name="Google Shape;6091;p6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2" name="Google Shape;6092;p6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3" name="Google Shape;6093;p6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4" name="Google Shape;6094;p6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5" name="Google Shape;6095;p6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6" name="Google Shape;6096;p6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7" name="Google Shape;6097;p6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8" name="Google Shape;6098;p6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9" name="Google Shape;6099;p6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0" name="Google Shape;6100;p6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1" name="Google Shape;6101;p6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2" name="Google Shape;6102;p6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3" name="Google Shape;6103;p6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4" name="Google Shape;6104;p6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5" name="Google Shape;6105;p6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6" name="Google Shape;6106;p6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7" name="Google Shape;6107;p6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8" name="Google Shape;6108;p6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9" name="Google Shape;6109;p6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0" name="Google Shape;6110;p6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1" name="Google Shape;6111;p6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2" name="Google Shape;6112;p6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3" name="Google Shape;6113;p6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4" name="Google Shape;6114;p6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5" name="Google Shape;6115;p6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6" name="Google Shape;6116;p6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7" name="Google Shape;6117;p6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8" name="Google Shape;6118;p6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9" name="Google Shape;6119;p6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0" name="Google Shape;6120;p6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1" name="Google Shape;6121;p6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2" name="Google Shape;6122;p6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3" name="Google Shape;6123;p6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4" name="Google Shape;6124;p6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5" name="Google Shape;6125;p6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6" name="Google Shape;6126;p6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7" name="Google Shape;6127;p6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8" name="Google Shape;6128;p6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9" name="Google Shape;6129;p6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0" name="Google Shape;6130;p6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1" name="Google Shape;6131;p6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2" name="Google Shape;6132;p6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3" name="Google Shape;6133;p6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4" name="Google Shape;6134;p6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5" name="Google Shape;6135;p6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6" name="Google Shape;6136;p6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7" name="Google Shape;6137;p6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8" name="Google Shape;6138;p6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9" name="Google Shape;6139;p6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0" name="Google Shape;6140;p6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1" name="Google Shape;6141;p6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2" name="Google Shape;6142;p6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3" name="Google Shape;6143;p6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4" name="Google Shape;6144;p6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5" name="Google Shape;6145;p6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6" name="Google Shape;6146;p6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7" name="Google Shape;6147;p6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8" name="Google Shape;6148;p6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9" name="Google Shape;6149;p6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0" name="Google Shape;6150;p6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1" name="Google Shape;6151;p6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2" name="Google Shape;6152;p6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3" name="Google Shape;6153;p6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4" name="Google Shape;6154;p6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5" name="Google Shape;6155;p6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6" name="Google Shape;6156;p6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7" name="Google Shape;6157;p6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8" name="Google Shape;6158;p6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9" name="Google Shape;6159;p6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0" name="Google Shape;6160;p6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1" name="Google Shape;6161;p6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2" name="Google Shape;6162;p6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3" name="Google Shape;6163;p6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4" name="Google Shape;6164;p6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5" name="Google Shape;6165;p6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6" name="Google Shape;6166;p6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7" name="Google Shape;6167;p6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8" name="Google Shape;6168;p6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9" name="Google Shape;6169;p6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0" name="Google Shape;6170;p6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1" name="Google Shape;6171;p6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2" name="Google Shape;6172;p6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3" name="Google Shape;6173;p6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4" name="Google Shape;6174;p6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5" name="Google Shape;6175;p6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6" name="Google Shape;6176;p6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7" name="Google Shape;6177;p6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8" name="Google Shape;6178;p6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9" name="Google Shape;6179;p6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0" name="Google Shape;6180;p6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1" name="Google Shape;6181;p6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2" name="Google Shape;6182;p6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3" name="Google Shape;6183;p6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4" name="Google Shape;6184;p6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5" name="Google Shape;6185;p6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6" name="Google Shape;6186;p6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7" name="Google Shape;6187;p6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8" name="Google Shape;6188;p6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9" name="Google Shape;6189;p6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0" name="Google Shape;6190;p6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1" name="Google Shape;6191;p6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2" name="Google Shape;6192;p6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3" name="Google Shape;6193;p6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4" name="Google Shape;6194;p6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5" name="Google Shape;6195;p6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6" name="Google Shape;6196;p6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7" name="Google Shape;6197;p6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8" name="Google Shape;6198;p6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9" name="Google Shape;6199;p6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0" name="Google Shape;6200;p6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1" name="Google Shape;6201;p6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2" name="Google Shape;6202;p6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3" name="Google Shape;6203;p6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4" name="Google Shape;6204;p6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5" name="Google Shape;6205;p6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6" name="Google Shape;6206;p6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7" name="Google Shape;6207;p6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8" name="Google Shape;6208;p6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9" name="Google Shape;6209;p6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0" name="Google Shape;6210;p6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1" name="Google Shape;6211;p6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2" name="Google Shape;6212;p6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3" name="Google Shape;6213;p6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4" name="Google Shape;6214;p6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5" name="Google Shape;6215;p6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6" name="Google Shape;6216;p6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7" name="Google Shape;6217;p6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8" name="Google Shape;6218;p6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9" name="Google Shape;6219;p6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0" name="Google Shape;6220;p6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1" name="Google Shape;6221;p6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2" name="Google Shape;6222;p6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3" name="Google Shape;6223;p6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4" name="Google Shape;6224;p6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5" name="Google Shape;6225;p6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6" name="Google Shape;6226;p6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7" name="Google Shape;6227;p6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8" name="Google Shape;6228;p6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9" name="Google Shape;6229;p6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0" name="Google Shape;6230;p6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1" name="Google Shape;6231;p6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2" name="Google Shape;6232;p6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3" name="Google Shape;6233;p6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4" name="Google Shape;6234;p6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5" name="Google Shape;6235;p6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6" name="Google Shape;6236;p6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7" name="Google Shape;6237;p6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8" name="Google Shape;6238;p6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9" name="Google Shape;6239;p6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0" name="Google Shape;6240;p6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1" name="Google Shape;6241;p6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2" name="Google Shape;6242;p6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3" name="Google Shape;6243;p6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4" name="Google Shape;6244;p6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5" name="Google Shape;6245;p6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6" name="Google Shape;6246;p6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7" name="Google Shape;6247;p6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8" name="Google Shape;6248;p6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9" name="Google Shape;6249;p6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0" name="Google Shape;6250;p6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1" name="Google Shape;6251;p6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2" name="Google Shape;6252;p6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3" name="Google Shape;6253;p6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4" name="Google Shape;6254;p6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5" name="Google Shape;6255;p6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6" name="Google Shape;6256;p6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7" name="Google Shape;6257;p6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8" name="Google Shape;6258;p6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9" name="Google Shape;6259;p6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0" name="Google Shape;6260;p6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1" name="Google Shape;6261;p6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2" name="Google Shape;6262;p6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3" name="Google Shape;6263;p6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4" name="Google Shape;6264;p6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5" name="Google Shape;6265;p6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6" name="Google Shape;6266;p6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7" name="Google Shape;6267;p6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8" name="Google Shape;6268;p6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9" name="Google Shape;6269;p6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0" name="Google Shape;6270;p6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1" name="Google Shape;6271;p6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2" name="Google Shape;6272;p6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3" name="Google Shape;6273;p6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4" name="Google Shape;6274;p6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5" name="Google Shape;6275;p6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6" name="Google Shape;6276;p6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7" name="Google Shape;6277;p6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8" name="Google Shape;6278;p6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9" name="Google Shape;6279;p6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0" name="Google Shape;6280;p6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1" name="Google Shape;6281;p6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2" name="Google Shape;6282;p6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3" name="Google Shape;6283;p6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4" name="Google Shape;6284;p6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5" name="Google Shape;6285;p6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6" name="Google Shape;6286;p6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7" name="Google Shape;6287;p6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8" name="Google Shape;6288;p6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9" name="Google Shape;6289;p6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0" name="Google Shape;6290;p6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1" name="Google Shape;6291;p6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2" name="Google Shape;6292;p6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3" name="Google Shape;6293;p6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4" name="Google Shape;6294;p6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5" name="Google Shape;6295;p6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6" name="Google Shape;6296;p6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7" name="Google Shape;6297;p6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8" name="Google Shape;6298;p6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9" name="Google Shape;6299;p6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0" name="Google Shape;6300;p6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1" name="Google Shape;6301;p6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2" name="Google Shape;6302;p6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3" name="Google Shape;6303;p6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4" name="Google Shape;6304;p6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5" name="Google Shape;6305;p6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6" name="Google Shape;6306;p6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7" name="Google Shape;6307;p6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8" name="Google Shape;6308;p6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9" name="Google Shape;6309;p6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0" name="Google Shape;6310;p6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1" name="Google Shape;6311;p6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2" name="Google Shape;6312;p6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3" name="Google Shape;6313;p6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4" name="Google Shape;6314;p6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5" name="Google Shape;6315;p6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6" name="Google Shape;6316;p6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7" name="Google Shape;6317;p6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8" name="Google Shape;6318;p6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9" name="Google Shape;6319;p6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0" name="Google Shape;6320;p6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1" name="Google Shape;6321;p6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2" name="Google Shape;6322;p6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3" name="Google Shape;6323;p6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4" name="Google Shape;6324;p6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5" name="Google Shape;6325;p6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6" name="Google Shape;6326;p6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7" name="Google Shape;6327;p6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8" name="Google Shape;6328;p6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9" name="Google Shape;6329;p6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0" name="Google Shape;6330;p6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1" name="Google Shape;6331;p6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2" name="Google Shape;6332;p6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3" name="Google Shape;6333;p6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4" name="Google Shape;6334;p6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5" name="Google Shape;6335;p6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6" name="Google Shape;6336;p6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7" name="Google Shape;6337;p6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8" name="Google Shape;6338;p6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9" name="Google Shape;6339;p6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0" name="Google Shape;6340;p6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1" name="Google Shape;6341;p6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2" name="Google Shape;6342;p6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3" name="Google Shape;6343;p6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4" name="Google Shape;6344;p6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5" name="Google Shape;6345;p6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6" name="Google Shape;6346;p6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7" name="Google Shape;6347;p6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8" name="Google Shape;6348;p6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9" name="Google Shape;6349;p6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0" name="Google Shape;6350;p6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1" name="Google Shape;6351;p6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2" name="Google Shape;6352;p6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3" name="Google Shape;6353;p6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4" name="Google Shape;6354;p6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5" name="Google Shape;6355;p6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6" name="Google Shape;6356;p6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7" name="Google Shape;6357;p6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8" name="Google Shape;6358;p6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9" name="Google Shape;6359;p6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0" name="Google Shape;6360;p6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1" name="Google Shape;6361;p6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2" name="Google Shape;6362;p6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3" name="Google Shape;6363;p6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4" name="Google Shape;6364;p6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5" name="Google Shape;6365;p6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6" name="Google Shape;6366;p6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7" name="Google Shape;6367;p6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8" name="Google Shape;6368;p6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9" name="Google Shape;6369;p6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0" name="Google Shape;6370;p6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1" name="Google Shape;6371;p6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2" name="Google Shape;6372;p6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3" name="Google Shape;6373;p6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4" name="Google Shape;6374;p6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5" name="Google Shape;6375;p6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6" name="Google Shape;6376;p6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7" name="Google Shape;6377;p6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8" name="Google Shape;6378;p6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9" name="Google Shape;6379;p6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0" name="Google Shape;6380;p6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1" name="Google Shape;6381;p6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2" name="Google Shape;6382;p6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3" name="Google Shape;6383;p6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4" name="Google Shape;6384;p6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5" name="Google Shape;6385;p6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6" name="Google Shape;6386;p6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7" name="Google Shape;6387;p6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8" name="Google Shape;6388;p6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9" name="Google Shape;6389;p6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0" name="Google Shape;6390;p6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1" name="Google Shape;6391;p6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2" name="Google Shape;6392;p6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3" name="Google Shape;6393;p6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4" name="Google Shape;6394;p6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5" name="Google Shape;6395;p6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6" name="Google Shape;6396;p6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7" name="Google Shape;6397;p6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8" name="Google Shape;6398;p6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9" name="Google Shape;6399;p6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0" name="Google Shape;6400;p6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1" name="Google Shape;6401;p6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2" name="Google Shape;6402;p6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3" name="Google Shape;6403;p6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4" name="Google Shape;6404;p6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5" name="Google Shape;6405;p6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6" name="Google Shape;6406;p6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7" name="Google Shape;6407;p6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8" name="Google Shape;6408;p6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9" name="Google Shape;6409;p6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0" name="Google Shape;6410;p6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1" name="Google Shape;6411;p6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2" name="Google Shape;6412;p6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3" name="Google Shape;6413;p6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4" name="Google Shape;6414;p6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5" name="Google Shape;6415;p6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6" name="Google Shape;6416;p6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7" name="Google Shape;6417;p6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8" name="Google Shape;6418;p6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9" name="Google Shape;6419;p6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0" name="Google Shape;6420;p6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1" name="Google Shape;6421;p6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2" name="Google Shape;6422;p6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3" name="Google Shape;6423;p6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4" name="Google Shape;6424;p6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5" name="Google Shape;6425;p6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6" name="Google Shape;6426;p6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7" name="Google Shape;6427;p6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8" name="Google Shape;6428;p6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9" name="Google Shape;6429;p6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0" name="Google Shape;6430;p6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1" name="Google Shape;6431;p6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2" name="Google Shape;6432;p6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3" name="Google Shape;6433;p6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4" name="Google Shape;6434;p6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5" name="Google Shape;6435;p6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6" name="Google Shape;6436;p6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7" name="Google Shape;6437;p6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8" name="Google Shape;6438;p6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9" name="Google Shape;6439;p6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0" name="Google Shape;6440;p6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1" name="Google Shape;6441;p6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2" name="Google Shape;6442;p6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3" name="Google Shape;6443;p6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4" name="Google Shape;6444;p6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5" name="Google Shape;6445;p6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6" name="Google Shape;6446;p6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7" name="Google Shape;6447;p6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8" name="Google Shape;6448;p6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9" name="Google Shape;6449;p6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0" name="Google Shape;6450;p6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1" name="Google Shape;6451;p6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2" name="Google Shape;6452;p6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3" name="Google Shape;6453;p6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4" name="Google Shape;6454;p6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5" name="Google Shape;6455;p6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6" name="Google Shape;6456;p6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7" name="Google Shape;6457;p6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8" name="Google Shape;6458;p6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9" name="Google Shape;6459;p6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0" name="Google Shape;6460;p6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1" name="Google Shape;6461;p6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2" name="Google Shape;6462;p6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3" name="Google Shape;6463;p6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4" name="Google Shape;6464;p6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5" name="Google Shape;6465;p6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6" name="Google Shape;6466;p6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7" name="Google Shape;6467;p6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8" name="Google Shape;6468;p6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9" name="Google Shape;6469;p6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0" name="Google Shape;6470;p6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1" name="Google Shape;6471;p6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2" name="Google Shape;6472;p6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3" name="Google Shape;6473;p6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4" name="Google Shape;6474;p6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5" name="Google Shape;6475;p6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6" name="Google Shape;6476;p6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7" name="Google Shape;6477;p6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8" name="Google Shape;6478;p6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9" name="Google Shape;6479;p6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0" name="Google Shape;6480;p6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1" name="Google Shape;6481;p6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2" name="Google Shape;6482;p6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3" name="Google Shape;6483;p6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4" name="Google Shape;6484;p6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5" name="Google Shape;6485;p6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6" name="Google Shape;6486;p6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7" name="Google Shape;6487;p6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8" name="Google Shape;6488;p6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9" name="Google Shape;6489;p6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0" name="Google Shape;6490;p6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1" name="Google Shape;6491;p6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2" name="Google Shape;6492;p6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3" name="Google Shape;6493;p6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4" name="Google Shape;6494;p6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5" name="Google Shape;6495;p6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6" name="Google Shape;6496;p6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7" name="Google Shape;6497;p6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8" name="Google Shape;6498;p6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9" name="Google Shape;6499;p6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0" name="Google Shape;6500;p6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1" name="Google Shape;6501;p6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2" name="Google Shape;6502;p6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3" name="Google Shape;6503;p6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4" name="Google Shape;6504;p6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5" name="Google Shape;6505;p6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6" name="Google Shape;6506;p6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7" name="Google Shape;6507;p6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8" name="Google Shape;6508;p6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9" name="Google Shape;6509;p6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0" name="Google Shape;6510;p6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1" name="Google Shape;6511;p6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2" name="Google Shape;6512;p6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3" name="Google Shape;6513;p6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4" name="Google Shape;6514;p6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5" name="Google Shape;6515;p6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6" name="Google Shape;6516;p6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7" name="Google Shape;6517;p6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8" name="Google Shape;6518;p6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9" name="Google Shape;6519;p6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0" name="Google Shape;6520;p6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1" name="Google Shape;6521;p6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2" name="Google Shape;6522;p6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3" name="Google Shape;6523;p6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4" name="Google Shape;6524;p6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5" name="Google Shape;6525;p6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6" name="Google Shape;6526;p6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7" name="Google Shape;6527;p6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8" name="Google Shape;6528;p6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9" name="Google Shape;6529;p6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0" name="Google Shape;6530;p6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1" name="Google Shape;6531;p6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2" name="Google Shape;6532;p6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3" name="Google Shape;6533;p6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4" name="Google Shape;6534;p6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5" name="Google Shape;6535;p6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6" name="Google Shape;6536;p6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7" name="Google Shape;6537;p6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8" name="Google Shape;6538;p6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9" name="Google Shape;6539;p6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0" name="Google Shape;6540;p6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1" name="Google Shape;6541;p6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2" name="Google Shape;6542;p6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3" name="Google Shape;6543;p6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4" name="Google Shape;6544;p6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5" name="Google Shape;6545;p6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6" name="Google Shape;6546;p6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7" name="Google Shape;6547;p6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8" name="Google Shape;6548;p6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9" name="Google Shape;6549;p6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0" name="Google Shape;6550;p6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1" name="Google Shape;6551;p6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2" name="Google Shape;6552;p6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3" name="Google Shape;6553;p6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4" name="Google Shape;6554;p6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5" name="Google Shape;6555;p6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6" name="Google Shape;6556;p6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7" name="Google Shape;6557;p6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8" name="Google Shape;6558;p6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9" name="Google Shape;6559;p6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0" name="Google Shape;6560;p6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1" name="Google Shape;6561;p6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2" name="Google Shape;6562;p6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3" name="Google Shape;6563;p6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4" name="Google Shape;6564;p6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5" name="Google Shape;6565;p6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6" name="Google Shape;6566;p6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7" name="Google Shape;6567;p6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8" name="Google Shape;6568;p6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9" name="Google Shape;6569;p6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0" name="Google Shape;6570;p6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1" name="Google Shape;6571;p6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2" name="Google Shape;6572;p6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3" name="Google Shape;6573;p6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4" name="Google Shape;6574;p6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5" name="Google Shape;6575;p6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6" name="Google Shape;6576;p6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7" name="Google Shape;6577;p6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8" name="Google Shape;6578;p6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9" name="Google Shape;6579;p6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0" name="Google Shape;6580;p6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1" name="Google Shape;6581;p6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2" name="Google Shape;6582;p6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3" name="Google Shape;6583;p6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4" name="Google Shape;6584;p6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5" name="Google Shape;6585;p6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6" name="Google Shape;6586;p6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7" name="Google Shape;6587;p6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8" name="Google Shape;6588;p6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9" name="Google Shape;6589;p6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0" name="Google Shape;6590;p6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1" name="Google Shape;6591;p6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2" name="Google Shape;6592;p6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3" name="Google Shape;6593;p6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4" name="Google Shape;6594;p6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5" name="Google Shape;6595;p6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6" name="Google Shape;6596;p6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7" name="Google Shape;6597;p6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8" name="Google Shape;6598;p6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9" name="Google Shape;6599;p6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0" name="Google Shape;6600;p6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1" name="Google Shape;6601;p6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2" name="Google Shape;6602;p6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3" name="Google Shape;6603;p6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4" name="Google Shape;6604;p6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5" name="Google Shape;6605;p6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6" name="Google Shape;6606;p6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7" name="Google Shape;6607;p6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8" name="Google Shape;6608;p6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9" name="Google Shape;6609;p6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0" name="Google Shape;6610;p6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1" name="Google Shape;6611;p6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2" name="Google Shape;6612;p6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3" name="Google Shape;6613;p6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4" name="Google Shape;6614;p6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5" name="Google Shape;6615;p6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6" name="Google Shape;6616;p6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7" name="Google Shape;6617;p6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8" name="Google Shape;6618;p6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9" name="Google Shape;6619;p6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0" name="Google Shape;6620;p6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1" name="Google Shape;6621;p6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2" name="Google Shape;6622;p6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3" name="Google Shape;6623;p6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4" name="Google Shape;6624;p6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5" name="Google Shape;6625;p6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6" name="Google Shape;6626;p6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7" name="Google Shape;6627;p6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8" name="Google Shape;6628;p6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9" name="Google Shape;6629;p6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0" name="Google Shape;6630;p6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1" name="Google Shape;6631;p6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2" name="Google Shape;6632;p6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3" name="Google Shape;6633;p6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4" name="Google Shape;6634;p6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5" name="Google Shape;6635;p6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6" name="Google Shape;6636;p6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7" name="Google Shape;6637;p6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8" name="Google Shape;6638;p6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9" name="Google Shape;6639;p6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0" name="Google Shape;6640;p6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1" name="Google Shape;6641;p6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2" name="Google Shape;6642;p6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3" name="Google Shape;6643;p6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4" name="Google Shape;6644;p6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5" name="Google Shape;6645;p6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6" name="Google Shape;6646;p6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7" name="Google Shape;6647;p6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8" name="Google Shape;6648;p6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9" name="Google Shape;6649;p6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0" name="Google Shape;6650;p6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1" name="Google Shape;6651;p6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2" name="Google Shape;6652;p6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3" name="Google Shape;6653;p6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4" name="Google Shape;6654;p6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5" name="Google Shape;6655;p6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6" name="Google Shape;6656;p6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7" name="Google Shape;6657;p6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8" name="Google Shape;6658;p6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9" name="Google Shape;6659;p6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0" name="Google Shape;6660;p6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1" name="Google Shape;6661;p6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2" name="Google Shape;6662;p6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3" name="Google Shape;6663;p6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4" name="Google Shape;6664;p6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5" name="Google Shape;6665;p6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6" name="Google Shape;6666;p6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7" name="Google Shape;6667;p6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8" name="Google Shape;6668;p6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9" name="Google Shape;6669;p6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0" name="Google Shape;6670;p6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1" name="Google Shape;6671;p6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2" name="Google Shape;6672;p6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3" name="Google Shape;6673;p6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4" name="Google Shape;6674;p6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5" name="Google Shape;6675;p6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6" name="Google Shape;6676;p6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7" name="Google Shape;6677;p6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8" name="Google Shape;6678;p6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9" name="Google Shape;6679;p6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0" name="Google Shape;6680;p6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1" name="Google Shape;6681;p6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2" name="Google Shape;6682;p6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3" name="Google Shape;6683;p6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4" name="Google Shape;6684;p6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5" name="Google Shape;6685;p6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6" name="Google Shape;6686;p6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7" name="Google Shape;6687;p6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8" name="Google Shape;6688;p6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9" name="Google Shape;6689;p6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0" name="Google Shape;6690;p6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1" name="Google Shape;6691;p6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2" name="Google Shape;6692;p6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3" name="Google Shape;6693;p6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4" name="Google Shape;6694;p6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5" name="Google Shape;6695;p6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6" name="Google Shape;6696;p6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7" name="Google Shape;6697;p6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8" name="Google Shape;6698;p6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9" name="Google Shape;6699;p6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0" name="Google Shape;6700;p6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1" name="Google Shape;6701;p6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2" name="Google Shape;6702;p6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3" name="Google Shape;6703;p6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4" name="Google Shape;6704;p6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5" name="Google Shape;6705;p6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6" name="Google Shape;6706;p6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7" name="Google Shape;6707;p6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8" name="Google Shape;6708;p6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9" name="Google Shape;6709;p6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0" name="Google Shape;6710;p6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1" name="Google Shape;6711;p6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2" name="Google Shape;6712;p6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3" name="Google Shape;6713;p6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4" name="Google Shape;6714;p6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5" name="Google Shape;6715;p6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6" name="Google Shape;6716;p6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7" name="Google Shape;6717;p6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8" name="Google Shape;6718;p6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9" name="Google Shape;6719;p6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0" name="Google Shape;6720;p6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1" name="Google Shape;6721;p6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2" name="Google Shape;6722;p6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3" name="Google Shape;6723;p6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4" name="Google Shape;6724;p6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5" name="Google Shape;6725;p6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6" name="Google Shape;6726;p6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7" name="Google Shape;6727;p6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8" name="Google Shape;6728;p6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9" name="Google Shape;6729;p6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0" name="Google Shape;6730;p6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1" name="Google Shape;6731;p6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2" name="Google Shape;6732;p6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3" name="Google Shape;6733;p6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4" name="Google Shape;6734;p6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5" name="Google Shape;6735;p6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6" name="Google Shape;6736;p6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7" name="Google Shape;6737;p6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8" name="Google Shape;6738;p6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9" name="Google Shape;6739;p6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0" name="Google Shape;6740;p6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1" name="Google Shape;6741;p6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2" name="Google Shape;6742;p6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3" name="Google Shape;6743;p6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4" name="Google Shape;6744;p6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5" name="Google Shape;6745;p6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6" name="Google Shape;6746;p6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7" name="Google Shape;6747;p6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8" name="Google Shape;6748;p6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9" name="Google Shape;6749;p6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0" name="Google Shape;6750;p6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1" name="Google Shape;6751;p6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2" name="Google Shape;6752;p6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3" name="Google Shape;6753;p6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4" name="Google Shape;6754;p6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5" name="Google Shape;6755;p6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6" name="Google Shape;6756;p6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7" name="Google Shape;6757;p6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8" name="Google Shape;6758;p6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9" name="Google Shape;6759;p6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0" name="Google Shape;6760;p6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1" name="Google Shape;6761;p6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2" name="Google Shape;6762;p6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3" name="Google Shape;6763;p6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4" name="Google Shape;6764;p6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5" name="Google Shape;6765;p6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6" name="Google Shape;6766;p6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7" name="Google Shape;6767;p6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8" name="Google Shape;6768;p6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9" name="Google Shape;6769;p6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0" name="Google Shape;6770;p6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1" name="Google Shape;6771;p6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2" name="Google Shape;6772;p6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3" name="Google Shape;6773;p6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4" name="Google Shape;6774;p6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5" name="Google Shape;6775;p6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6" name="Google Shape;6776;p6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7" name="Google Shape;6777;p6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8" name="Google Shape;6778;p6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9" name="Google Shape;6779;p6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0" name="Google Shape;6780;p6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1" name="Google Shape;6781;p6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2" name="Google Shape;6782;p6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3" name="Google Shape;6783;p6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4" name="Google Shape;6784;p6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5" name="Google Shape;6785;p6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6" name="Google Shape;6786;p6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7" name="Google Shape;6787;p6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8" name="Google Shape;6788;p6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9" name="Google Shape;6789;p6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0" name="Google Shape;6790;p6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1" name="Google Shape;6791;p6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2" name="Google Shape;6792;p6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3" name="Google Shape;6793;p6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4" name="Google Shape;6794;p6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5" name="Google Shape;6795;p6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6" name="Google Shape;6796;p6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7" name="Google Shape;6797;p6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8" name="Google Shape;6798;p6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9" name="Google Shape;6799;p6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0" name="Google Shape;6800;p6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1" name="Google Shape;6801;p6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2" name="Google Shape;6802;p6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3" name="Google Shape;6803;p6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4" name="Google Shape;6804;p6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5" name="Google Shape;6805;p6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6" name="Google Shape;6806;p6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7" name="Google Shape;6807;p6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8" name="Google Shape;6808;p6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9" name="Google Shape;6809;p6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0" name="Google Shape;6810;p6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1" name="Google Shape;6811;p6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2" name="Google Shape;6812;p6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3" name="Google Shape;6813;p6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4" name="Google Shape;6814;p6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5" name="Google Shape;6815;p6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6" name="Google Shape;6816;p6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7" name="Google Shape;6817;p6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8" name="Google Shape;6818;p6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9" name="Google Shape;6819;p6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0" name="Google Shape;6820;p6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1" name="Google Shape;6821;p6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2" name="Google Shape;6822;p6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3" name="Google Shape;6823;p6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4" name="Google Shape;6824;p6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5" name="Google Shape;6825;p6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6" name="Google Shape;6826;p6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7" name="Google Shape;6827;p6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8" name="Google Shape;6828;p6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9" name="Google Shape;6829;p6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0" name="Google Shape;6830;p6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1" name="Google Shape;6831;p6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2" name="Google Shape;6832;p6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3" name="Google Shape;6833;p6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4" name="Google Shape;6834;p6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5" name="Google Shape;6835;p6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6" name="Google Shape;6836;p6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7" name="Google Shape;6837;p6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8" name="Google Shape;6838;p6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9" name="Google Shape;6839;p6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0" name="Google Shape;6840;p6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1" name="Google Shape;6841;p6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2" name="Google Shape;6842;p6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3" name="Google Shape;6843;p6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4" name="Google Shape;6844;p6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5" name="Google Shape;6845;p6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6" name="Google Shape;6846;p6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7" name="Google Shape;6847;p6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8" name="Google Shape;6848;p6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9" name="Google Shape;6849;p6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0" name="Google Shape;6850;p6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1" name="Google Shape;6851;p6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2" name="Google Shape;6852;p6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3" name="Google Shape;6853;p6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4" name="Google Shape;6854;p6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5" name="Google Shape;6855;p6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6" name="Google Shape;6856;p6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7" name="Google Shape;6857;p6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8" name="Google Shape;6858;p6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9" name="Google Shape;6859;p6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0" name="Google Shape;6860;p6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1" name="Google Shape;6861;p6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2" name="Google Shape;6862;p6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3" name="Google Shape;6863;p6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4" name="Google Shape;6864;p6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5" name="Google Shape;6865;p6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6" name="Google Shape;6866;p6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7" name="Google Shape;6867;p6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8" name="Google Shape;6868;p6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9" name="Google Shape;6869;p6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0" name="Google Shape;6870;p6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1" name="Google Shape;6871;p6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2" name="Google Shape;6872;p6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3" name="Google Shape;6873;p6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4" name="Google Shape;6874;p6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5" name="Google Shape;6875;p6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6" name="Google Shape;6876;p6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7" name="Google Shape;6877;p6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8" name="Google Shape;6878;p6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9" name="Google Shape;6879;p6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0" name="Google Shape;6880;p6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1" name="Google Shape;6881;p6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2" name="Google Shape;6882;p6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3" name="Google Shape;6883;p6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4" name="Google Shape;6884;p6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5" name="Google Shape;6885;p6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6" name="Google Shape;6886;p6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7" name="Google Shape;6887;p6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8" name="Google Shape;6888;p6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9" name="Google Shape;6889;p6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0" name="Google Shape;6890;p6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1" name="Google Shape;6891;p6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2" name="Google Shape;6892;p6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3" name="Google Shape;6893;p6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4" name="Google Shape;6894;p6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5" name="Google Shape;6895;p6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6" name="Google Shape;6896;p6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7" name="Google Shape;6897;p6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8" name="Google Shape;6898;p6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9" name="Google Shape;6899;p6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0" name="Google Shape;6900;p6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1" name="Google Shape;6901;p6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2" name="Google Shape;6902;p6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3" name="Google Shape;6903;p6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4" name="Google Shape;6904;p6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5" name="Google Shape;6905;p6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6" name="Google Shape;6906;p6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7" name="Google Shape;6907;p6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8" name="Google Shape;6908;p6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9" name="Google Shape;6909;p6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0" name="Google Shape;6910;p6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1" name="Google Shape;6911;p6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2" name="Google Shape;6912;p6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3" name="Google Shape;6913;p6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4" name="Google Shape;6914;p6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5" name="Google Shape;6915;p6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6" name="Google Shape;6916;p6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7" name="Google Shape;6917;p6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8" name="Google Shape;6918;p6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9" name="Google Shape;6919;p6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0" name="Google Shape;6920;p6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1" name="Google Shape;6921;p6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2" name="Google Shape;6922;p6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3" name="Google Shape;6923;p6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4" name="Google Shape;6924;p6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5" name="Google Shape;6925;p6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6" name="Google Shape;6926;p6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7" name="Google Shape;6927;p6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8" name="Google Shape;6928;p6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9" name="Google Shape;6929;p6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0" name="Google Shape;6930;p6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1" name="Google Shape;6931;p6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2" name="Google Shape;6932;p6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3" name="Google Shape;6933;p6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4" name="Google Shape;6934;p6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5" name="Google Shape;6935;p6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6" name="Google Shape;6936;p6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7" name="Google Shape;6937;p6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8" name="Google Shape;6938;p6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9" name="Google Shape;6939;p6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0" name="Google Shape;6940;p6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1" name="Google Shape;6941;p6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2" name="Google Shape;6942;p6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3" name="Google Shape;6943;p6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4" name="Google Shape;6944;p6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5" name="Google Shape;6945;p6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6" name="Google Shape;6946;p6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7" name="Google Shape;6947;p6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8" name="Google Shape;6948;p6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9" name="Google Shape;6949;p6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0" name="Google Shape;6950;p6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1" name="Google Shape;6951;p6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2" name="Google Shape;6952;p6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3" name="Google Shape;6953;p6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4" name="Google Shape;6954;p6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5" name="Google Shape;6955;p6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6" name="Google Shape;6956;p6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7" name="Google Shape;6957;p6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8" name="Google Shape;6958;p6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9" name="Google Shape;6959;p6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0" name="Google Shape;6960;p6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1" name="Google Shape;6961;p6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2" name="Google Shape;6962;p6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3" name="Google Shape;6963;p6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4" name="Google Shape;6964;p6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5" name="Google Shape;6965;p6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6" name="Google Shape;6966;p6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7" name="Google Shape;6967;p6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8" name="Google Shape;6968;p6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9" name="Google Shape;6969;p6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0" name="Google Shape;6970;p6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1" name="Google Shape;6971;p6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2" name="Google Shape;6972;p6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3" name="Google Shape;6973;p6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4" name="Google Shape;6974;p6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5" name="Google Shape;6975;p6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6" name="Google Shape;6976;p6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7" name="Google Shape;6977;p6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8" name="Google Shape;6978;p6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9" name="Google Shape;6979;p6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0" name="Google Shape;6980;p6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1" name="Google Shape;6981;p6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2" name="Google Shape;6982;p6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3" name="Google Shape;6983;p6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4" name="Google Shape;6984;p6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5" name="Google Shape;6985;p6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6" name="Google Shape;6986;p6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7" name="Google Shape;6987;p6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8" name="Google Shape;6988;p6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9" name="Google Shape;6989;p6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0" name="Google Shape;6990;p6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1" name="Google Shape;6991;p6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2" name="Google Shape;6992;p6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3" name="Google Shape;6993;p6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4" name="Google Shape;6994;p6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5" name="Google Shape;6995;p6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6" name="Google Shape;6996;p6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7" name="Google Shape;6997;p6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8" name="Google Shape;6998;p6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9" name="Google Shape;6999;p6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0" name="Google Shape;7000;p6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1" name="Google Shape;7001;p6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2" name="Google Shape;7002;p6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3" name="Google Shape;7003;p6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4" name="Google Shape;7004;p6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5" name="Google Shape;7005;p6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6" name="Google Shape;7006;p6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7" name="Google Shape;7007;p6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8" name="Google Shape;7008;p6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9" name="Google Shape;7009;p6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0" name="Google Shape;7010;p6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1" name="Google Shape;7011;p6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2" name="Google Shape;7012;p6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3" name="Google Shape;7013;p6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4" name="Google Shape;7014;p6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5" name="Google Shape;7015;p6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6" name="Google Shape;7016;p6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7" name="Google Shape;7017;p6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8" name="Google Shape;7018;p6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9" name="Google Shape;7019;p6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0" name="Google Shape;7020;p6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1" name="Google Shape;7021;p6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2" name="Google Shape;7022;p6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3" name="Google Shape;7023;p6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4" name="Google Shape;7024;p6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5" name="Google Shape;7025;p6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6" name="Google Shape;7026;p6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7" name="Google Shape;7027;p6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8" name="Google Shape;7028;p6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9" name="Google Shape;7029;p6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0" name="Google Shape;7030;p6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1" name="Google Shape;7031;p6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2" name="Google Shape;7032;p6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3" name="Google Shape;7033;p6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4" name="Google Shape;7034;p6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5" name="Google Shape;7035;p6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6" name="Google Shape;7036;p6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7" name="Google Shape;7037;p6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8" name="Google Shape;7038;p6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9" name="Google Shape;7039;p6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0" name="Google Shape;7040;p6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1" name="Google Shape;7041;p6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2" name="Google Shape;7042;p6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3" name="Google Shape;7043;p6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4" name="Google Shape;7044;p6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5" name="Google Shape;7045;p6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6" name="Google Shape;7046;p6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7" name="Google Shape;7047;p6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8" name="Google Shape;7048;p6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9" name="Google Shape;7049;p6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0" name="Google Shape;7050;p6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1" name="Google Shape;7051;p6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2" name="Google Shape;7052;p6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3" name="Google Shape;7053;p6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4" name="Google Shape;7054;p6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5" name="Google Shape;7055;p6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6" name="Google Shape;7056;p6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7" name="Google Shape;7057;p6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8" name="Google Shape;7058;p6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9" name="Google Shape;7059;p6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0" name="Google Shape;7060;p6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1" name="Google Shape;7061;p6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2" name="Google Shape;7062;p6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3" name="Google Shape;7063;p6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4" name="Google Shape;7064;p6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5" name="Google Shape;7065;p6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6" name="Google Shape;7066;p6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7" name="Google Shape;7067;p6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8" name="Google Shape;7068;p6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9" name="Google Shape;7069;p6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0" name="Google Shape;7070;p6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1" name="Google Shape;7071;p6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2" name="Google Shape;7072;p6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3" name="Google Shape;7073;p6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4" name="Google Shape;7074;p6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5" name="Google Shape;7075;p6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6" name="Google Shape;7076;p6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7" name="Google Shape;7077;p6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8" name="Google Shape;7078;p6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9" name="Google Shape;7079;p6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0" name="Google Shape;7080;p6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1" name="Google Shape;7081;p6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2" name="Google Shape;7082;p6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3" name="Google Shape;7083;p6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4" name="Google Shape;7084;p6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5" name="Google Shape;7085;p6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6" name="Google Shape;7086;p6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7" name="Google Shape;7087;p6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8" name="Google Shape;7088;p6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9" name="Google Shape;7089;p6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0" name="Google Shape;7090;p6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1" name="Google Shape;7091;p6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2" name="Google Shape;7092;p6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3" name="Google Shape;7093;p6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4" name="Google Shape;7094;p6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5" name="Google Shape;7095;p6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6" name="Google Shape;7096;p6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7" name="Google Shape;7097;p6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8" name="Google Shape;7098;p6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9" name="Google Shape;7099;p6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0" name="Google Shape;7100;p6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1" name="Google Shape;7101;p6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2" name="Google Shape;7102;p6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3" name="Google Shape;7103;p6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4" name="Google Shape;7104;p6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5" name="Google Shape;7105;p6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6" name="Google Shape;7106;p6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7" name="Google Shape;7107;p6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8" name="Google Shape;7108;p6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9" name="Google Shape;7109;p6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0" name="Google Shape;7110;p6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1" name="Google Shape;7111;p6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2" name="Google Shape;7112;p6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3" name="Google Shape;7113;p6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4" name="Google Shape;7114;p6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5" name="Google Shape;7115;p6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6" name="Google Shape;7116;p6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7" name="Google Shape;7117;p6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8" name="Google Shape;7118;p6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9" name="Google Shape;7119;p6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0" name="Google Shape;7120;p6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1" name="Google Shape;7121;p6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2" name="Google Shape;7122;p6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3" name="Google Shape;7123;p6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4" name="Google Shape;7124;p6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5" name="Google Shape;7125;p6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6" name="Google Shape;7126;p6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7" name="Google Shape;7127;p6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8" name="Google Shape;7128;p6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9" name="Google Shape;7129;p6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0" name="Google Shape;7130;p6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1" name="Google Shape;7131;p6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2" name="Google Shape;7132;p6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3" name="Google Shape;7133;p6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4" name="Google Shape;7134;p6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5" name="Google Shape;7135;p6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6" name="Google Shape;7136;p6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7" name="Google Shape;7137;p6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8" name="Google Shape;7138;p6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9" name="Google Shape;7139;p6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0" name="Google Shape;7140;p6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1" name="Google Shape;7141;p6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2" name="Google Shape;7142;p6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3" name="Google Shape;7143;p6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4" name="Google Shape;7144;p6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5" name="Google Shape;7145;p6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6" name="Google Shape;7146;p6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7" name="Google Shape;7147;p6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8" name="Google Shape;7148;p6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9" name="Google Shape;7149;p6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0" name="Google Shape;7150;p6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1" name="Google Shape;7151;p6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2" name="Google Shape;7152;p6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3" name="Google Shape;7153;p6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4" name="Google Shape;7154;p6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5" name="Google Shape;7155;p6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6" name="Google Shape;7156;p6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7" name="Google Shape;7157;p6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8" name="Google Shape;7158;p6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9" name="Google Shape;7159;p6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0" name="Google Shape;7160;p6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1" name="Google Shape;7161;p6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2" name="Google Shape;7162;p6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3" name="Google Shape;7163;p6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4" name="Google Shape;7164;p6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5" name="Google Shape;7165;p6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6" name="Google Shape;7166;p6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7" name="Google Shape;7167;p6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8" name="Google Shape;7168;p6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9" name="Google Shape;7169;p6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0" name="Google Shape;7170;p6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1" name="Google Shape;7171;p6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2" name="Google Shape;7172;p6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3" name="Google Shape;7173;p6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4" name="Google Shape;7174;p6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5" name="Google Shape;7175;p6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6" name="Google Shape;7176;p6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7" name="Google Shape;7177;p6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8" name="Google Shape;7178;p6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9" name="Google Shape;7179;p6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0" name="Google Shape;7180;p6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1" name="Google Shape;7181;p6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2" name="Google Shape;7182;p6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3" name="Google Shape;7183;p6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4" name="Google Shape;7184;p6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5" name="Google Shape;7185;p6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6" name="Google Shape;7186;p6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7" name="Google Shape;7187;p6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8" name="Google Shape;7188;p6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9" name="Google Shape;7189;p6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0" name="Google Shape;7190;p6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1" name="Google Shape;7191;p6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2" name="Google Shape;7192;p6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3" name="Google Shape;7193;p6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4" name="Google Shape;7194;p6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5" name="Google Shape;7195;p6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6" name="Google Shape;7196;p6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7" name="Google Shape;7197;p6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8" name="Google Shape;7198;p6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9" name="Google Shape;7199;p6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0" name="Google Shape;7200;p6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1" name="Google Shape;7201;p6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2" name="Google Shape;7202;p6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3" name="Google Shape;7203;p6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4" name="Google Shape;7204;p6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5" name="Google Shape;7205;p6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6" name="Google Shape;7206;p6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7" name="Google Shape;7207;p6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8" name="Google Shape;7208;p6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9" name="Google Shape;7209;p6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0" name="Google Shape;7210;p6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1" name="Google Shape;7211;p6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2" name="Google Shape;7212;p6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3" name="Google Shape;7213;p6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4" name="Google Shape;7214;p6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5" name="Google Shape;7215;p6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6" name="Google Shape;7216;p6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7" name="Google Shape;7217;p6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8" name="Google Shape;7218;p6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9" name="Google Shape;7219;p6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0" name="Google Shape;7220;p6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1" name="Google Shape;7221;p6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2" name="Google Shape;7222;p6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3" name="Google Shape;7223;p6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4" name="Google Shape;7224;p6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5" name="Google Shape;7225;p6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6" name="Google Shape;7226;p6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7" name="Google Shape;7227;p6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8" name="Google Shape;7228;p6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9" name="Google Shape;7229;p6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0" name="Google Shape;7230;p6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1" name="Google Shape;7231;p6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2" name="Google Shape;7232;p6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3" name="Google Shape;7233;p6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4" name="Google Shape;7234;p6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5" name="Google Shape;7235;p6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6" name="Google Shape;7236;p6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7" name="Google Shape;7237;p6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8" name="Google Shape;7238;p6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9" name="Google Shape;7239;p6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0" name="Google Shape;7240;p6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1" name="Google Shape;7241;p6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2" name="Google Shape;7242;p6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3" name="Google Shape;7243;p6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4" name="Google Shape;7244;p6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5" name="Google Shape;7245;p6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6" name="Google Shape;7246;p6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7" name="Google Shape;7247;p6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8" name="Google Shape;7248;p6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9" name="Google Shape;7249;p6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0" name="Google Shape;7250;p6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1" name="Google Shape;7251;p6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2" name="Google Shape;7252;p6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3" name="Google Shape;7253;p6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4" name="Google Shape;7254;p6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5" name="Google Shape;7255;p6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6" name="Google Shape;7256;p6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7" name="Google Shape;7257;p6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8" name="Google Shape;7258;p6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9" name="Google Shape;7259;p6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0" name="Google Shape;7260;p6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1" name="Google Shape;7261;p6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2" name="Google Shape;7262;p6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3" name="Google Shape;7263;p6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4" name="Google Shape;7264;p6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5" name="Google Shape;7265;p6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6" name="Google Shape;7266;p6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7" name="Google Shape;7267;p6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8" name="Google Shape;7268;p6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9" name="Google Shape;7269;p6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0" name="Google Shape;7270;p6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1" name="Google Shape;7271;p6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2" name="Google Shape;7272;p6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3" name="Google Shape;7273;p6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4" name="Google Shape;7274;p6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5" name="Google Shape;7275;p6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6" name="Google Shape;7276;p6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7" name="Google Shape;7277;p6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8" name="Google Shape;7278;p6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9" name="Google Shape;7279;p6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0" name="Google Shape;7280;p6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1" name="Google Shape;7281;p6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2" name="Google Shape;7282;p6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3" name="Google Shape;7283;p6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4" name="Google Shape;7284;p6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5" name="Google Shape;7285;p6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6" name="Google Shape;7286;p6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7" name="Google Shape;7287;p6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8" name="Google Shape;7288;p6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9" name="Google Shape;7289;p6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0" name="Google Shape;7290;p6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1" name="Google Shape;7291;p6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2" name="Google Shape;7292;p6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3" name="Google Shape;7293;p6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4" name="Google Shape;7294;p6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5" name="Google Shape;7295;p6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6" name="Google Shape;7296;p6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7" name="Google Shape;7297;p6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8" name="Google Shape;7298;p6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9" name="Google Shape;7299;p6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0" name="Google Shape;7300;p6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1" name="Google Shape;7301;p6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2" name="Google Shape;7302;p6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3" name="Google Shape;7303;p6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4" name="Google Shape;7304;p6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5" name="Google Shape;7305;p6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6" name="Google Shape;7306;p6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7" name="Google Shape;7307;p6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8" name="Google Shape;7308;p6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9" name="Google Shape;7309;p6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0" name="Google Shape;7310;p6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1" name="Google Shape;7311;p6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2" name="Google Shape;7312;p6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3" name="Google Shape;7313;p6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4" name="Google Shape;7314;p6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5" name="Google Shape;7315;p6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6" name="Google Shape;7316;p6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7" name="Google Shape;7317;p6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8" name="Google Shape;7318;p6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9" name="Google Shape;7319;p6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0" name="Google Shape;7320;p6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1" name="Google Shape;7321;p6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2" name="Google Shape;7322;p6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3" name="Google Shape;7323;p6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4" name="Google Shape;7324;p6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5" name="Google Shape;7325;p6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6" name="Google Shape;7326;p6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7" name="Google Shape;7327;p6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8" name="Google Shape;7328;p6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9" name="Google Shape;7329;p6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0" name="Google Shape;7330;p6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1" name="Google Shape;7331;p6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2" name="Google Shape;7332;p6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3" name="Google Shape;7333;p6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4" name="Google Shape;7334;p6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5" name="Google Shape;7335;p6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6" name="Google Shape;7336;p6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7" name="Google Shape;7337;p6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8" name="Google Shape;7338;p6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9" name="Google Shape;7339;p6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0" name="Google Shape;7340;p6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1" name="Google Shape;7341;p6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2" name="Google Shape;7342;p6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3" name="Google Shape;7343;p6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4" name="Google Shape;7344;p6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5" name="Google Shape;7345;p6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6" name="Google Shape;7346;p6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7" name="Google Shape;7347;p6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8" name="Google Shape;7348;p6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9" name="Google Shape;7349;p6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0" name="Google Shape;7350;p6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1" name="Google Shape;7351;p6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2" name="Google Shape;7352;p6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3" name="Google Shape;7353;p6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4" name="Google Shape;7354;p6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5" name="Google Shape;7355;p6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6" name="Google Shape;7356;p6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7" name="Google Shape;7357;p6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8" name="Google Shape;7358;p6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9" name="Google Shape;7359;p6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0" name="Google Shape;7360;p6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1" name="Google Shape;7361;p6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2" name="Google Shape;7362;p6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3" name="Google Shape;7363;p6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4" name="Google Shape;7364;p6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5" name="Google Shape;7365;p6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6" name="Google Shape;7366;p6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7" name="Google Shape;7367;p6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8" name="Google Shape;7368;p6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9" name="Google Shape;7369;p6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0" name="Google Shape;7370;p6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1" name="Google Shape;7371;p6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2" name="Google Shape;7372;p6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3" name="Google Shape;7373;p6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4" name="Google Shape;7374;p6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5" name="Google Shape;7375;p6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6" name="Google Shape;7376;p6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7" name="Google Shape;7377;p6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8" name="Google Shape;7378;p6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9" name="Google Shape;7379;p6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0" name="Google Shape;7380;p6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1" name="Google Shape;7381;p6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2" name="Google Shape;7382;p6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3" name="Google Shape;7383;p6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4" name="Google Shape;7384;p6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5" name="Google Shape;7385;p6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6" name="Google Shape;7386;p6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7" name="Google Shape;7387;p6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8" name="Google Shape;7388;p6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9" name="Google Shape;7389;p6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0" name="Google Shape;7390;p6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1" name="Google Shape;7391;p6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2" name="Google Shape;7392;p6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3" name="Google Shape;7393;p6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4" name="Google Shape;7394;p6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5" name="Google Shape;7395;p6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6" name="Google Shape;7396;p6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7" name="Google Shape;7397;p6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8" name="Google Shape;7398;p6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9" name="Google Shape;7399;p6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0" name="Google Shape;7400;p6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1" name="Google Shape;7401;p6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2" name="Google Shape;7402;p6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3" name="Google Shape;7403;p6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4" name="Google Shape;7404;p6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5" name="Google Shape;7405;p6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6" name="Google Shape;7406;p6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7" name="Google Shape;7407;p6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8" name="Google Shape;7408;p6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9" name="Google Shape;7409;p6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0" name="Google Shape;7410;p6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1" name="Google Shape;7411;p6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2" name="Google Shape;7412;p6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3" name="Google Shape;7413;p6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4" name="Google Shape;7414;p6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5" name="Google Shape;7415;p6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6" name="Google Shape;7416;p6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7" name="Google Shape;7417;p6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8" name="Google Shape;7418;p6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9" name="Google Shape;7419;p6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0" name="Google Shape;7420;p6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1" name="Google Shape;7421;p6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2" name="Google Shape;7422;p6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3" name="Google Shape;7423;p6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4" name="Google Shape;7424;p6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5" name="Google Shape;7425;p6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6" name="Google Shape;7426;p6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7" name="Google Shape;7427;p6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8" name="Google Shape;7428;p6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9" name="Google Shape;7429;p6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0" name="Google Shape;7430;p6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1" name="Google Shape;7431;p6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2" name="Google Shape;7432;p6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3" name="Google Shape;7433;p6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4" name="Google Shape;7434;p6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5" name="Google Shape;7435;p6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6" name="Google Shape;7436;p6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7" name="Google Shape;7437;p6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8" name="Google Shape;7438;p6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9" name="Google Shape;7439;p6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0" name="Google Shape;7440;p6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1" name="Google Shape;7441;p6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2" name="Google Shape;7442;p6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3" name="Google Shape;7443;p6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4" name="Google Shape;7444;p6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5" name="Google Shape;7445;p6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6" name="Google Shape;7446;p6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7" name="Google Shape;7447;p6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8" name="Google Shape;7448;p6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9" name="Google Shape;7449;p6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0" name="Google Shape;7450;p6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1" name="Google Shape;7451;p6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2" name="Google Shape;7452;p6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3" name="Google Shape;7453;p6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4" name="Google Shape;7454;p6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5" name="Google Shape;7455;p6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6" name="Google Shape;7456;p6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7" name="Google Shape;7457;p6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8" name="Google Shape;7458;p6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9" name="Google Shape;7459;p6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0" name="Google Shape;7460;p6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1" name="Google Shape;7461;p6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2" name="Google Shape;7462;p6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3" name="Google Shape;7463;p6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4" name="Google Shape;7464;p6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5" name="Google Shape;7465;p6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6" name="Google Shape;7466;p6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7" name="Google Shape;7467;p6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8" name="Google Shape;7468;p6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9" name="Google Shape;7469;p6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0" name="Google Shape;7470;p6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1" name="Google Shape;7471;p6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2" name="Google Shape;7472;p6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3" name="Google Shape;7473;p6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4" name="Google Shape;7474;p6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5" name="Google Shape;7475;p6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6" name="Google Shape;7476;p6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7" name="Google Shape;7477;p6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8" name="Google Shape;7478;p6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9" name="Google Shape;7479;p6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0" name="Google Shape;7480;p6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1" name="Google Shape;7481;p6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2" name="Google Shape;7482;p6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3" name="Google Shape;7483;p6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4" name="Google Shape;7484;p6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5" name="Google Shape;7485;p6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6" name="Google Shape;7486;p6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7" name="Google Shape;7487;p6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8" name="Google Shape;7488;p6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9" name="Google Shape;7489;p6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0" name="Google Shape;7490;p6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1" name="Google Shape;7491;p6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2" name="Google Shape;7492;p6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3" name="Google Shape;7493;p6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4" name="Google Shape;7494;p6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5" name="Google Shape;7495;p6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6" name="Google Shape;7496;p6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7" name="Google Shape;7497;p6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8" name="Google Shape;7498;p6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9" name="Google Shape;7499;p6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0" name="Google Shape;7500;p6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1" name="Google Shape;7501;p6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2" name="Google Shape;7502;p6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3" name="Google Shape;7503;p6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4" name="Google Shape;7504;p6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5" name="Google Shape;7505;p6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6" name="Google Shape;7506;p6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7" name="Google Shape;7507;p6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8" name="Google Shape;7508;p6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9" name="Google Shape;7509;p6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0" name="Google Shape;7510;p6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1" name="Google Shape;7511;p6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2" name="Google Shape;7512;p6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3" name="Google Shape;7513;p6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4" name="Google Shape;7514;p6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5" name="Google Shape;7515;p6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6" name="Google Shape;7516;p6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7" name="Google Shape;7517;p6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8" name="Google Shape;7518;p6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9" name="Google Shape;7519;p6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0" name="Google Shape;7520;p6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1" name="Google Shape;7521;p6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2" name="Google Shape;7522;p6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3" name="Google Shape;7523;p6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4" name="Google Shape;7524;p6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5" name="Google Shape;7525;p6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6" name="Google Shape;7526;p6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7" name="Google Shape;7527;p6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8" name="Google Shape;7528;p6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9" name="Google Shape;7529;p6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0" name="Google Shape;7530;p6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1" name="Google Shape;7531;p6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2" name="Google Shape;7532;p6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3" name="Google Shape;7533;p6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4" name="Google Shape;7534;p6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5" name="Google Shape;7535;p6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6" name="Google Shape;7536;p6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7" name="Google Shape;7537;p6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8" name="Google Shape;7538;p6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9" name="Google Shape;7539;p6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0" name="Google Shape;7540;p6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1" name="Google Shape;7541;p6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2" name="Google Shape;7542;p6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3" name="Google Shape;7543;p6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4" name="Google Shape;7544;p6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5" name="Google Shape;7545;p6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6" name="Google Shape;7546;p6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7" name="Google Shape;7547;p6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8" name="Google Shape;7548;p6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9" name="Google Shape;7549;p6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0" name="Google Shape;7550;p6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1" name="Google Shape;7551;p6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2" name="Google Shape;7552;p6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3" name="Google Shape;7553;p6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4" name="Google Shape;7554;p6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5" name="Google Shape;7555;p6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6" name="Google Shape;7556;p6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7" name="Google Shape;7557;p6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8" name="Google Shape;7558;p6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9" name="Google Shape;7559;p6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0" name="Google Shape;7560;p6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1" name="Google Shape;7561;p6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2" name="Google Shape;7562;p6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3" name="Google Shape;7563;p6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4" name="Google Shape;7564;p6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5" name="Google Shape;7565;p6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6" name="Google Shape;7566;p6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7" name="Google Shape;7567;p6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8" name="Google Shape;7568;p6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9" name="Google Shape;7569;p6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0" name="Google Shape;7570;p6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1" name="Google Shape;7571;p6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2" name="Google Shape;7572;p6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3" name="Google Shape;7573;p6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4" name="Google Shape;7574;p6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5" name="Google Shape;7575;p6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6" name="Google Shape;7576;p6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7" name="Google Shape;7577;p6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8" name="Google Shape;7578;p6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9" name="Google Shape;7579;p6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0" name="Google Shape;7580;p6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1" name="Google Shape;7581;p6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2" name="Google Shape;7582;p6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3" name="Google Shape;7583;p6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4" name="Google Shape;7584;p6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5" name="Google Shape;7585;p6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6" name="Google Shape;7586;p6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7" name="Google Shape;7587;p6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8" name="Google Shape;7588;p6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9" name="Google Shape;7589;p6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0" name="Google Shape;7590;p6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1" name="Google Shape;7591;p6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2" name="Google Shape;7592;p6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3" name="Google Shape;7593;p6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4" name="Google Shape;7594;p6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5" name="Google Shape;7595;p6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6" name="Google Shape;7596;p6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7" name="Google Shape;7597;p6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8" name="Google Shape;7598;p6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9" name="Google Shape;7599;p6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0" name="Google Shape;7600;p6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1" name="Google Shape;7601;p6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2" name="Google Shape;7602;p6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3" name="Google Shape;7603;p6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4" name="Google Shape;7604;p6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5" name="Google Shape;7605;p6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6" name="Google Shape;7606;p6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7" name="Google Shape;7607;p6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8" name="Google Shape;7608;p6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9" name="Google Shape;7609;p6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0" name="Google Shape;7610;p6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1" name="Google Shape;7611;p6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2" name="Google Shape;7612;p6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3" name="Google Shape;7613;p6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4" name="Google Shape;7614;p6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5" name="Google Shape;7615;p6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6" name="Google Shape;7616;p6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7" name="Google Shape;7617;p6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8" name="Google Shape;7618;p6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9" name="Google Shape;7619;p6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0" name="Google Shape;7620;p6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1" name="Google Shape;7621;p6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2" name="Google Shape;7622;p6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3" name="Google Shape;7623;p6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4" name="Google Shape;7624;p6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5" name="Google Shape;7625;p6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6" name="Google Shape;7626;p6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7" name="Google Shape;7627;p6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8" name="Google Shape;7628;p6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9" name="Google Shape;7629;p6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0" name="Google Shape;7630;p6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1" name="Google Shape;7631;p6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2" name="Google Shape;7632;p6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3" name="Google Shape;7633;p6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4" name="Google Shape;7634;p6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5" name="Google Shape;7635;p6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6" name="Google Shape;7636;p6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7" name="Google Shape;7637;p6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8" name="Google Shape;7638;p6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9" name="Google Shape;7639;p6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0" name="Google Shape;7640;p6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1" name="Google Shape;7641;p6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2" name="Google Shape;7642;p6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3" name="Google Shape;7643;p6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4" name="Google Shape;7644;p6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5" name="Google Shape;7645;p6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6" name="Google Shape;7646;p6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7" name="Google Shape;7647;p6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8" name="Google Shape;7648;p6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9" name="Google Shape;7649;p6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0" name="Google Shape;7650;p6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1" name="Google Shape;7651;p6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2" name="Google Shape;7652;p6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3" name="Google Shape;7653;p6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4" name="Google Shape;7654;p6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5" name="Google Shape;7655;p6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6" name="Google Shape;7656;p6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7" name="Google Shape;7657;p6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8" name="Google Shape;7658;p6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9" name="Google Shape;7659;p6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0" name="Google Shape;7660;p6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1" name="Google Shape;7661;p6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2" name="Google Shape;7662;p6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3" name="Google Shape;7663;p6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4" name="Google Shape;7664;p6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5" name="Google Shape;7665;p6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6" name="Google Shape;7666;p6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7" name="Google Shape;7667;p6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8" name="Google Shape;7668;p6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9" name="Google Shape;7669;p6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0" name="Google Shape;7670;p6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1" name="Google Shape;7671;p6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2" name="Google Shape;7672;p6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3" name="Google Shape;7673;p6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4" name="Google Shape;7674;p6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5" name="Google Shape;7675;p6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6" name="Google Shape;7676;p6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7" name="Google Shape;7677;p6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8" name="Google Shape;7678;p6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9" name="Google Shape;7679;p6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0" name="Google Shape;7680;p6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1" name="Google Shape;7681;p6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2" name="Google Shape;7682;p6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3" name="Google Shape;7683;p6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4" name="Google Shape;7684;p6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5" name="Google Shape;7685;p6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6" name="Google Shape;7686;p6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7" name="Google Shape;7687;p6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8" name="Google Shape;7688;p6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9" name="Google Shape;7689;p6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0" name="Google Shape;7690;p6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1" name="Google Shape;7691;p6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2" name="Google Shape;7692;p6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3" name="Google Shape;7693;p6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4" name="Google Shape;7694;p6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5" name="Google Shape;7695;p6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6" name="Google Shape;7696;p6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7" name="Google Shape;7697;p6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8" name="Google Shape;7698;p6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9" name="Google Shape;7699;p6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0" name="Google Shape;7700;p6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1" name="Google Shape;7701;p6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2" name="Google Shape;7702;p6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3" name="Google Shape;7703;p6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4" name="Google Shape;7704;p6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5" name="Google Shape;7705;p6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6" name="Google Shape;7706;p6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7" name="Google Shape;7707;p6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8" name="Google Shape;7708;p6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9" name="Google Shape;7709;p6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0" name="Google Shape;7710;p6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1" name="Google Shape;7711;p6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2" name="Google Shape;7712;p6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3" name="Google Shape;7713;p6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4" name="Google Shape;7714;p6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5" name="Google Shape;7715;p6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6" name="Google Shape;7716;p6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7" name="Google Shape;7717;p6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8" name="Google Shape;7718;p6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9" name="Google Shape;7719;p6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0" name="Google Shape;7720;p6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1" name="Google Shape;7721;p6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2" name="Google Shape;7722;p6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3" name="Google Shape;7723;p6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4" name="Google Shape;7724;p6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5" name="Google Shape;7725;p6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6" name="Google Shape;7726;p6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7" name="Google Shape;7727;p6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8" name="Google Shape;7728;p6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9" name="Google Shape;7729;p6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0" name="Google Shape;7730;p6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1" name="Google Shape;7731;p6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2" name="Google Shape;7732;p6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3" name="Google Shape;7733;p6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4" name="Google Shape;7734;p6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5" name="Google Shape;7735;p6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6" name="Google Shape;7736;p6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7" name="Google Shape;7737;p6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8" name="Google Shape;7738;p6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9" name="Google Shape;7739;p6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0" name="Google Shape;7740;p6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1" name="Google Shape;7741;p6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2" name="Google Shape;7742;p6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3" name="Google Shape;7743;p6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4" name="Google Shape;7744;p6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5" name="Google Shape;7745;p6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6" name="Google Shape;7746;p6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7" name="Google Shape;7747;p6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8" name="Google Shape;7748;p6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9" name="Google Shape;7749;p6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0" name="Google Shape;7750;p6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1" name="Google Shape;7751;p6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2" name="Google Shape;7752;p6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3" name="Google Shape;7753;p6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4" name="Google Shape;7754;p6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5" name="Google Shape;7755;p6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6" name="Google Shape;7756;p6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7" name="Google Shape;7757;p6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8" name="Google Shape;7758;p6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9" name="Google Shape;7759;p6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0" name="Google Shape;7760;p6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1" name="Google Shape;7761;p6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2" name="Google Shape;7762;p6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3" name="Google Shape;7763;p6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4" name="Google Shape;7764;p6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5" name="Google Shape;7765;p6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6" name="Google Shape;7766;p6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7" name="Google Shape;7767;p6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8" name="Google Shape;7768;p6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9" name="Google Shape;7769;p6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0" name="Google Shape;7770;p6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1" name="Google Shape;7771;p6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2" name="Google Shape;7772;p6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3" name="Google Shape;7773;p6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4" name="Google Shape;7774;p6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5" name="Google Shape;7775;p6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6" name="Google Shape;7776;p6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7" name="Google Shape;7777;p6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8" name="Google Shape;7778;p6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9" name="Google Shape;7779;p6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0" name="Google Shape;7780;p6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1" name="Google Shape;7781;p6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2" name="Google Shape;7782;p6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3" name="Google Shape;7783;p6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4" name="Google Shape;7784;p6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5" name="Google Shape;7785;p6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6" name="Google Shape;7786;p6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7" name="Google Shape;7787;p6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8" name="Google Shape;7788;p6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9" name="Google Shape;7789;p6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0" name="Google Shape;7790;p6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1" name="Google Shape;7791;p6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2" name="Google Shape;7792;p6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3" name="Google Shape;7793;p6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4" name="Google Shape;7794;p6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5" name="Google Shape;7795;p6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6" name="Google Shape;7796;p6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7" name="Google Shape;7797;p6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8" name="Google Shape;7798;p6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9" name="Google Shape;7799;p6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0" name="Google Shape;7800;p6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1" name="Google Shape;7801;p6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2" name="Google Shape;7802;p6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3" name="Google Shape;7803;p6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4" name="Google Shape;7804;p6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5" name="Google Shape;7805;p6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6" name="Google Shape;7806;p6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7" name="Google Shape;7807;p6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8" name="Google Shape;7808;p6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9" name="Google Shape;7809;p6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0" name="Google Shape;7810;p6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1" name="Google Shape;7811;p6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2" name="Google Shape;7812;p6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3" name="Google Shape;7813;p6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4" name="Google Shape;7814;p6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5" name="Google Shape;7815;p6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6" name="Google Shape;7816;p6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7" name="Google Shape;7817;p6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8" name="Google Shape;7818;p6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9" name="Google Shape;7819;p6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0" name="Google Shape;7820;p6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1" name="Google Shape;7821;p6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2" name="Google Shape;7822;p6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3" name="Google Shape;7823;p6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4" name="Google Shape;7824;p6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5" name="Google Shape;7825;p6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6" name="Google Shape;7826;p6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7" name="Google Shape;7827;p6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8" name="Google Shape;7828;p6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9" name="Google Shape;7829;p6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0" name="Google Shape;7830;p6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1" name="Google Shape;7831;p6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2" name="Google Shape;7832;p6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3" name="Google Shape;7833;p6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4" name="Google Shape;7834;p6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5" name="Google Shape;7835;p6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6" name="Google Shape;7836;p6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7" name="Google Shape;7837;p6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8" name="Google Shape;7838;p6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9" name="Google Shape;7839;p6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0" name="Google Shape;7840;p6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1" name="Google Shape;7841;p6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2" name="Google Shape;7842;p6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3" name="Google Shape;7843;p6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4" name="Google Shape;7844;p6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5" name="Google Shape;7845;p6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6" name="Google Shape;7846;p6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7" name="Google Shape;7847;p6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8" name="Google Shape;7848;p6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9" name="Google Shape;7849;p6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0" name="Google Shape;7850;p6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1" name="Google Shape;7851;p6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2" name="Google Shape;7852;p6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3" name="Google Shape;7853;p6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4" name="Google Shape;7854;p6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5" name="Google Shape;7855;p6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6" name="Google Shape;7856;p6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7" name="Google Shape;7857;p6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8" name="Google Shape;7858;p6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9" name="Google Shape;7859;p6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0" name="Google Shape;7860;p6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1" name="Google Shape;7861;p6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2" name="Google Shape;7862;p6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3" name="Google Shape;7863;p6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4" name="Google Shape;7864;p6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5" name="Google Shape;7865;p6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6" name="Google Shape;7866;p6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7" name="Google Shape;7867;p6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8" name="Google Shape;7868;p6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9" name="Google Shape;7869;p6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0" name="Google Shape;7870;p6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1" name="Google Shape;7871;p6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2" name="Google Shape;7872;p6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3" name="Google Shape;7873;p6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4" name="Google Shape;7874;p6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5" name="Google Shape;7875;p6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6" name="Google Shape;7876;p6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7" name="Google Shape;7877;p6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8" name="Google Shape;7878;p6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9" name="Google Shape;7879;p6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0" name="Google Shape;7880;p6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1" name="Google Shape;7881;p6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2" name="Google Shape;7882;p6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3" name="Google Shape;7883;p6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4" name="Google Shape;7884;p6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5" name="Google Shape;7885;p6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6" name="Google Shape;7886;p6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7" name="Google Shape;7887;p6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8" name="Google Shape;7888;p6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9" name="Google Shape;7889;p6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0" name="Google Shape;7890;p6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1" name="Google Shape;7891;p6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2" name="Google Shape;7892;p6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3" name="Google Shape;7893;p6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4" name="Google Shape;7894;p6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5" name="Google Shape;7895;p6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6" name="Google Shape;7896;p6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7" name="Google Shape;7897;p6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8" name="Google Shape;7898;p6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9" name="Google Shape;7899;p6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0" name="Google Shape;7900;p6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1" name="Google Shape;7901;p6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2" name="Google Shape;7902;p6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3" name="Google Shape;7903;p6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4" name="Google Shape;7904;p6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5" name="Google Shape;7905;p6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6" name="Google Shape;7906;p6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7" name="Google Shape;7907;p6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8" name="Google Shape;7908;p6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9" name="Google Shape;7909;p6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0" name="Google Shape;7910;p6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1" name="Google Shape;7911;p6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2" name="Google Shape;7912;p6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3" name="Google Shape;7913;p6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4" name="Google Shape;7914;p6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5" name="Google Shape;7915;p6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6" name="Google Shape;7916;p6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7" name="Google Shape;7917;p6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8" name="Google Shape;7918;p6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9" name="Google Shape;7919;p6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0" name="Google Shape;7920;p6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1" name="Google Shape;7921;p6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2" name="Google Shape;7922;p6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3" name="Google Shape;7923;p6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4" name="Google Shape;7924;p6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5" name="Google Shape;7925;p6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6" name="Google Shape;7926;p6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7" name="Google Shape;7927;p6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8" name="Google Shape;7928;p6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9" name="Google Shape;7929;p6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0" name="Google Shape;7930;p6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1" name="Google Shape;7931;p6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2" name="Google Shape;7932;p6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3" name="Google Shape;7933;p6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4" name="Google Shape;7934;p6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5" name="Google Shape;7935;p6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6" name="Google Shape;7936;p6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7" name="Google Shape;7937;p6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8" name="Google Shape;7938;p6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9" name="Google Shape;7939;p6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0" name="Google Shape;7940;p6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1" name="Google Shape;7941;p6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2" name="Google Shape;7942;p6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3" name="Google Shape;7943;p6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4" name="Google Shape;7944;p6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5" name="Google Shape;7945;p6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6" name="Google Shape;7946;p6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7" name="Google Shape;7947;p6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8" name="Google Shape;7948;p6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9" name="Google Shape;7949;p6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0" name="Google Shape;7950;p6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1" name="Google Shape;7951;p6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2" name="Google Shape;7952;p6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3" name="Google Shape;7953;p6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4" name="Google Shape;7954;p6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5" name="Google Shape;7955;p6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6" name="Google Shape;7956;p6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7" name="Google Shape;7957;p6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8" name="Google Shape;7958;p6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9" name="Google Shape;7959;p6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0" name="Google Shape;7960;p6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1" name="Google Shape;7961;p6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2" name="Google Shape;7962;p6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3" name="Google Shape;7963;p6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4" name="Google Shape;7964;p6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5" name="Google Shape;7965;p6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6" name="Google Shape;7966;p6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7" name="Google Shape;7967;p6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8" name="Google Shape;7968;p6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9" name="Google Shape;7969;p6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0" name="Google Shape;7970;p6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1" name="Google Shape;7971;p6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2" name="Google Shape;7972;p6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3" name="Google Shape;7973;p6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4" name="Google Shape;7974;p6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5" name="Google Shape;7975;p6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6" name="Google Shape;7976;p6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7" name="Google Shape;7977;p6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8" name="Google Shape;7978;p6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9" name="Google Shape;7979;p6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0" name="Google Shape;7980;p6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1" name="Google Shape;7981;p6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2" name="Google Shape;7982;p6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3" name="Google Shape;7983;p6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4" name="Google Shape;7984;p6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5" name="Google Shape;7985;p6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6" name="Google Shape;7986;p6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7" name="Google Shape;7987;p6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8" name="Google Shape;7988;p6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9" name="Google Shape;7989;p6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0" name="Google Shape;7990;p6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1" name="Google Shape;7991;p6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2" name="Google Shape;7992;p6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3" name="Google Shape;7993;p6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4" name="Google Shape;7994;p6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5" name="Google Shape;7995;p6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6" name="Google Shape;7996;p6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7" name="Google Shape;7997;p6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8" name="Google Shape;7998;p6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9" name="Google Shape;7999;p6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0" name="Google Shape;8000;p6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1" name="Google Shape;8001;p6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2" name="Google Shape;8002;p6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3" name="Google Shape;8003;p6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4" name="Google Shape;8004;p6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5" name="Google Shape;8005;p6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6" name="Google Shape;8006;p6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7" name="Google Shape;8007;p6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8" name="Google Shape;8008;p6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9" name="Google Shape;8009;p6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0" name="Google Shape;8010;p6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1" name="Google Shape;8011;p6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2" name="Google Shape;8012;p6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3" name="Google Shape;8013;p6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4" name="Google Shape;8014;p6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5" name="Google Shape;8015;p6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6" name="Google Shape;8016;p6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7" name="Google Shape;8017;p6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8" name="Google Shape;8018;p6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9" name="Google Shape;8019;p6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0" name="Google Shape;8020;p6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1" name="Google Shape;8021;p6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2" name="Google Shape;8022;p6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3" name="Google Shape;8023;p6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4" name="Google Shape;8024;p6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5" name="Google Shape;8025;p6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6" name="Google Shape;8026;p6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7" name="Google Shape;8027;p6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8" name="Google Shape;8028;p6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9" name="Google Shape;8029;p6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0" name="Google Shape;8030;p6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1" name="Google Shape;8031;p6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2" name="Google Shape;8032;p6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3" name="Google Shape;8033;p6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4" name="Google Shape;8034;p6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5" name="Google Shape;8035;p6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6" name="Google Shape;8036;p6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7" name="Google Shape;8037;p6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8" name="Google Shape;8038;p6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9" name="Google Shape;8039;p6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0" name="Google Shape;8040;p6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1" name="Google Shape;8041;p6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2" name="Google Shape;8042;p6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3" name="Google Shape;8043;p6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4" name="Google Shape;8044;p6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5" name="Google Shape;8045;p6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6" name="Google Shape;8046;p6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7" name="Google Shape;8047;p6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8" name="Google Shape;8048;p6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9" name="Google Shape;8049;p6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0" name="Google Shape;8050;p6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1" name="Google Shape;8051;p6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2" name="Google Shape;8052;p6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3" name="Google Shape;8053;p6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4" name="Google Shape;8054;p6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5" name="Google Shape;8055;p6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6" name="Google Shape;8056;p6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7" name="Google Shape;8057;p6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8" name="Google Shape;8058;p6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9" name="Google Shape;8059;p6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0" name="Google Shape;8060;p6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1" name="Google Shape;8061;p6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2" name="Google Shape;8062;p6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3" name="Google Shape;8063;p6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4" name="Google Shape;8064;p6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5" name="Google Shape;8065;p6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6" name="Google Shape;8066;p6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7" name="Google Shape;8067;p6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8" name="Google Shape;8068;p6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9" name="Google Shape;8069;p6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0" name="Google Shape;8070;p6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1" name="Google Shape;8071;p6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2" name="Google Shape;8072;p6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3" name="Google Shape;8073;p6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4" name="Google Shape;8074;p6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5" name="Google Shape;8075;p6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6" name="Google Shape;8076;p6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7" name="Google Shape;8077;p6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8" name="Google Shape;8078;p6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9" name="Google Shape;8079;p6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0" name="Google Shape;8080;p6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1" name="Google Shape;8081;p6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2" name="Google Shape;8082;p6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3" name="Google Shape;8083;p6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4" name="Google Shape;8084;p6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5" name="Google Shape;8085;p6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6" name="Google Shape;8086;p6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7" name="Google Shape;8087;p6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8" name="Google Shape;8088;p6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9" name="Google Shape;8089;p6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0" name="Google Shape;8090;p6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1" name="Google Shape;8091;p6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2" name="Google Shape;8092;p6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3" name="Google Shape;8093;p6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4" name="Google Shape;8094;p6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5" name="Google Shape;8095;p6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6" name="Google Shape;8096;p6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7" name="Google Shape;8097;p6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8" name="Google Shape;8098;p6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9" name="Google Shape;8099;p6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0" name="Google Shape;8100;p6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1" name="Google Shape;8101;p6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2" name="Google Shape;8102;p6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3" name="Google Shape;8103;p6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4" name="Google Shape;8104;p6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5" name="Google Shape;8105;p6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6" name="Google Shape;8106;p6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7" name="Google Shape;8107;p6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8" name="Google Shape;8108;p6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9" name="Google Shape;8109;p6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0" name="Google Shape;8110;p6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1" name="Google Shape;8111;p6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2" name="Google Shape;8112;p6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3" name="Google Shape;8113;p6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4" name="Google Shape;8114;p6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5" name="Google Shape;8115;p6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6" name="Google Shape;8116;p6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7" name="Google Shape;8117;p6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8" name="Google Shape;8118;p6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9" name="Google Shape;8119;p6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0" name="Google Shape;8120;p6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1" name="Google Shape;8121;p6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2" name="Google Shape;8122;p6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3" name="Google Shape;8123;p6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4" name="Google Shape;8124;p6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5" name="Google Shape;8125;p6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6" name="Google Shape;8126;p6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7" name="Google Shape;8127;p6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8" name="Google Shape;8128;p6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9" name="Google Shape;8129;p6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0" name="Google Shape;8130;p6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1" name="Google Shape;8131;p6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2" name="Google Shape;8132;p6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3" name="Google Shape;8133;p6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4" name="Google Shape;8134;p6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5" name="Google Shape;8135;p6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6" name="Google Shape;8136;p6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7" name="Google Shape;8137;p6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8" name="Google Shape;8138;p6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9" name="Google Shape;8139;p6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0" name="Google Shape;8140;p6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1" name="Google Shape;8141;p6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2" name="Google Shape;8142;p6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3" name="Google Shape;8143;p6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4" name="Google Shape;8144;p6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5" name="Google Shape;8145;p6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6" name="Google Shape;8146;p6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7" name="Google Shape;8147;p6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8" name="Google Shape;8148;p6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9" name="Google Shape;8149;p6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0" name="Google Shape;8150;p6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1" name="Google Shape;8151;p6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2" name="Google Shape;8152;p6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3" name="Google Shape;8153;p6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4" name="Google Shape;8154;p6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5" name="Google Shape;8155;p6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6" name="Google Shape;8156;p6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7" name="Google Shape;8157;p6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8" name="Google Shape;8158;p6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9" name="Google Shape;8159;p6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0" name="Google Shape;8160;p6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1" name="Google Shape;8161;p6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2" name="Google Shape;8162;p6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3" name="Google Shape;8163;p6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4" name="Google Shape;8164;p6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5" name="Google Shape;8165;p6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6" name="Google Shape;8166;p6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7" name="Google Shape;8167;p6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8" name="Google Shape;8168;p6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9" name="Google Shape;8169;p6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0" name="Google Shape;8170;p6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1" name="Google Shape;8171;p6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2" name="Google Shape;8172;p6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3" name="Google Shape;8173;p6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4" name="Google Shape;8174;p6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5" name="Google Shape;8175;p6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6" name="Google Shape;8176;p6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7" name="Google Shape;8177;p6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8" name="Google Shape;8178;p6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9" name="Google Shape;8179;p6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0" name="Google Shape;8180;p6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1" name="Google Shape;8181;p6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2" name="Google Shape;8182;p6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3" name="Google Shape;8183;p6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4" name="Google Shape;8184;p6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5" name="Google Shape;8185;p6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6" name="Google Shape;8186;p6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7" name="Google Shape;8187;p6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8" name="Google Shape;8188;p6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9" name="Google Shape;8189;p6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0" name="Google Shape;8190;p6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1" name="Google Shape;8191;p6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2" name="Google Shape;8192;p6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3" name="Google Shape;8193;p6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4" name="Google Shape;8194;p6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5" name="Google Shape;8195;p6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6" name="Google Shape;8196;p6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7" name="Google Shape;8197;p6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8" name="Google Shape;8198;p6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9" name="Google Shape;8199;p6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0" name="Google Shape;8200;p6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1" name="Google Shape;8201;p6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2" name="Google Shape;8202;p6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3" name="Google Shape;8203;p6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4" name="Google Shape;8204;p6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5" name="Google Shape;8205;p6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6" name="Google Shape;8206;p6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7" name="Google Shape;8207;p6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8" name="Google Shape;8208;p6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9" name="Google Shape;8209;p6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0" name="Google Shape;8210;p6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1" name="Google Shape;8211;p6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2" name="Google Shape;8212;p6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3" name="Google Shape;8213;p6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4" name="Google Shape;8214;p6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5" name="Google Shape;8215;p6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6" name="Google Shape;8216;p6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7" name="Google Shape;8217;p6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8" name="Google Shape;8218;p6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9" name="Google Shape;8219;p6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0" name="Google Shape;8220;p6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1" name="Google Shape;8221;p6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2" name="Google Shape;8222;p6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3" name="Google Shape;8223;p6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4" name="Google Shape;8224;p6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5" name="Google Shape;8225;p6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6" name="Google Shape;8226;p6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7" name="Google Shape;8227;p6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8" name="Google Shape;8228;p6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9" name="Google Shape;8229;p6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0" name="Google Shape;8230;p6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1" name="Google Shape;8231;p6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2" name="Google Shape;8232;p6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3" name="Google Shape;8233;p6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4" name="Google Shape;8234;p6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5" name="Google Shape;8235;p6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6" name="Google Shape;8236;p6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7" name="Google Shape;8237;p6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8" name="Google Shape;8238;p6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9" name="Google Shape;8239;p6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0" name="Google Shape;8240;p6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1" name="Google Shape;8241;p6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2" name="Google Shape;8242;p6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3" name="Google Shape;8243;p6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4" name="Google Shape;8244;p6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5" name="Google Shape;8245;p6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6" name="Google Shape;8246;p6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7" name="Google Shape;8247;p6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8" name="Google Shape;8248;p6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9" name="Google Shape;8249;p6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0" name="Google Shape;8250;p6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1" name="Google Shape;8251;p6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2" name="Google Shape;8252;p6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3" name="Google Shape;8253;p6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4" name="Google Shape;8254;p6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5" name="Google Shape;8255;p6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6" name="Google Shape;8256;p6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7" name="Google Shape;8257;p6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8" name="Google Shape;8258;p6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9" name="Google Shape;8259;p6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0" name="Google Shape;8260;p6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1" name="Google Shape;8261;p6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2" name="Google Shape;8262;p6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3" name="Google Shape;8263;p6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4" name="Google Shape;8264;p6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5" name="Google Shape;8265;p6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6" name="Google Shape;8266;p6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7" name="Google Shape;8267;p6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8" name="Google Shape;8268;p6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9" name="Google Shape;8269;p6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0" name="Google Shape;8270;p6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1" name="Google Shape;8271;p6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2" name="Google Shape;8272;p6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3" name="Google Shape;8273;p6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4" name="Google Shape;8274;p6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5" name="Google Shape;8275;p6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6" name="Google Shape;8276;p6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7" name="Google Shape;8277;p6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8" name="Google Shape;8278;p6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9" name="Google Shape;8279;p6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0" name="Google Shape;8280;p6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1" name="Google Shape;8281;p6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2" name="Google Shape;8282;p6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3" name="Google Shape;8283;p6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4" name="Google Shape;8284;p6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5" name="Google Shape;8285;p6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6" name="Google Shape;8286;p6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7" name="Google Shape;8287;p6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8" name="Google Shape;8288;p6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9" name="Google Shape;8289;p6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0" name="Google Shape;8290;p6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1" name="Google Shape;8291;p6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2" name="Google Shape;8292;p6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3" name="Google Shape;8293;p6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4" name="Google Shape;8294;p6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5" name="Google Shape;8295;p6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6" name="Google Shape;8296;p6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7" name="Google Shape;8297;p6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8" name="Google Shape;8298;p6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9" name="Google Shape;8299;p6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0" name="Google Shape;8300;p6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1" name="Google Shape;8301;p6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2" name="Google Shape;8302;p6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3" name="Google Shape;8303;p6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4" name="Google Shape;8304;p6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5" name="Google Shape;8305;p6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6" name="Google Shape;8306;p6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7" name="Google Shape;8307;p6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8" name="Google Shape;8308;p6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9" name="Google Shape;8309;p6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0" name="Google Shape;8310;p6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1" name="Google Shape;8311;p6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2" name="Google Shape;8312;p6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3" name="Google Shape;8313;p6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4" name="Google Shape;8314;p6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5" name="Google Shape;8315;p6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6" name="Google Shape;8316;p6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7" name="Google Shape;8317;p6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8" name="Google Shape;8318;p6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9" name="Google Shape;8319;p6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0" name="Google Shape;8320;p6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1" name="Google Shape;8321;p6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2" name="Google Shape;8322;p6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3" name="Google Shape;8323;p6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4" name="Google Shape;8324;p6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5" name="Google Shape;8325;p6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6" name="Google Shape;8326;p6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7" name="Google Shape;8327;p6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8" name="Google Shape;8328;p6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9" name="Google Shape;8329;p6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0" name="Google Shape;8330;p6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1" name="Google Shape;8331;p6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2" name="Google Shape;8332;p6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3" name="Google Shape;8333;p6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4" name="Google Shape;8334;p6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5" name="Google Shape;8335;p6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6" name="Google Shape;8336;p6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7" name="Google Shape;8337;p6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8" name="Google Shape;8338;p6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9" name="Google Shape;8339;p6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0" name="Google Shape;8340;p6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1" name="Google Shape;8341;p6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2" name="Google Shape;8342;p6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3" name="Google Shape;8343;p6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4" name="Google Shape;8344;p6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5" name="Google Shape;8345;p6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6" name="Google Shape;8346;p6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7" name="Google Shape;8347;p6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8" name="Google Shape;8348;p6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9" name="Google Shape;8349;p6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0" name="Google Shape;8350;p6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1" name="Google Shape;8351;p6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2" name="Google Shape;8352;p6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3" name="Google Shape;8353;p6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4" name="Google Shape;8354;p6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5" name="Google Shape;8355;p6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6" name="Google Shape;8356;p6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7" name="Google Shape;8357;p6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8" name="Google Shape;8358;p6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9" name="Google Shape;8359;p6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0" name="Google Shape;8360;p6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1" name="Google Shape;8361;p6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2" name="Google Shape;8362;p6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3" name="Google Shape;8363;p6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4" name="Google Shape;8364;p6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5" name="Google Shape;8365;p6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6" name="Google Shape;8366;p6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7" name="Google Shape;8367;p6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8" name="Google Shape;8368;p6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9" name="Google Shape;8369;p6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0" name="Google Shape;8370;p6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1" name="Google Shape;8371;p6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2" name="Google Shape;8372;p6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3" name="Google Shape;8373;p6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4" name="Google Shape;8374;p6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5" name="Google Shape;8375;p6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6" name="Google Shape;8376;p6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7" name="Google Shape;8377;p6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8" name="Google Shape;8378;p6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9" name="Google Shape;8379;p6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0" name="Google Shape;8380;p6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1" name="Google Shape;8381;p6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2" name="Google Shape;8382;p6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3" name="Google Shape;8383;p6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4" name="Google Shape;8384;p6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5" name="Google Shape;8385;p6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6" name="Google Shape;8386;p6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7" name="Google Shape;8387;p6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8" name="Google Shape;8388;p6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9" name="Google Shape;8389;p6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0" name="Google Shape;8390;p6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1" name="Google Shape;8391;p6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2" name="Google Shape;8392;p6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3" name="Google Shape;8393;p6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4" name="Google Shape;8394;p6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5" name="Google Shape;8395;p6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6" name="Google Shape;8396;p6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7" name="Google Shape;8397;p6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8" name="Google Shape;8398;p6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9" name="Google Shape;8399;p6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0" name="Google Shape;8400;p6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1" name="Google Shape;8401;p6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2" name="Google Shape;8402;p6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3" name="Google Shape;8403;p6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4" name="Google Shape;8404;p6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5" name="Google Shape;8405;p6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6" name="Google Shape;8406;p6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7" name="Google Shape;8407;p6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8" name="Google Shape;8408;p6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9" name="Google Shape;8409;p6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0" name="Google Shape;8410;p6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1" name="Google Shape;8411;p6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2" name="Google Shape;8412;p6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3" name="Google Shape;8413;p6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4" name="Google Shape;8414;p6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5" name="Google Shape;8415;p6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6" name="Google Shape;8416;p6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7" name="Google Shape;8417;p6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8" name="Google Shape;8418;p6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9" name="Google Shape;8419;p6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0" name="Google Shape;8420;p6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1" name="Google Shape;8421;p6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2" name="Google Shape;8422;p6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3" name="Google Shape;8423;p6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4" name="Google Shape;8424;p6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5" name="Google Shape;8425;p6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6" name="Google Shape;8426;p6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7" name="Google Shape;8427;p6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8" name="Google Shape;8428;p6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9" name="Google Shape;8429;p6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0" name="Google Shape;8430;p6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1" name="Google Shape;8431;p6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2" name="Google Shape;8432;p6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3" name="Google Shape;8433;p6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4" name="Google Shape;8434;p6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5" name="Google Shape;8435;p6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6" name="Google Shape;8436;p6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7" name="Google Shape;8437;p6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8" name="Google Shape;8438;p6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9" name="Google Shape;8439;p6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0" name="Google Shape;8440;p6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1" name="Google Shape;8441;p6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2" name="Google Shape;8442;p6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3" name="Google Shape;8443;p6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4" name="Google Shape;8444;p6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5" name="Google Shape;8445;p6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6" name="Google Shape;8446;p6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7" name="Google Shape;8447;p6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8" name="Google Shape;8448;p6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9" name="Google Shape;8449;p6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0" name="Google Shape;8450;p6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1" name="Google Shape;8451;p6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2" name="Google Shape;8452;p6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3" name="Google Shape;8453;p6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4" name="Google Shape;8454;p6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5" name="Google Shape;8455;p6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6" name="Google Shape;8456;p6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7" name="Google Shape;8457;p6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8" name="Google Shape;8458;p6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9" name="Google Shape;8459;p6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0" name="Google Shape;8460;p6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1" name="Google Shape;8461;p6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2" name="Google Shape;8462;p6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3" name="Google Shape;8463;p6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4" name="Google Shape;8464;p6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5" name="Google Shape;8465;p6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6" name="Google Shape;8466;p6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7" name="Google Shape;8467;p6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8" name="Google Shape;8468;p6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9" name="Google Shape;8469;p6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0" name="Google Shape;8470;p6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1" name="Google Shape;8471;p6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2" name="Google Shape;8472;p6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3" name="Google Shape;8473;p6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4" name="Google Shape;8474;p6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5" name="Google Shape;8475;p6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6" name="Google Shape;8476;p6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7" name="Google Shape;8477;p6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8" name="Google Shape;8478;p6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9" name="Google Shape;8479;p6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0" name="Google Shape;8480;p6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1" name="Google Shape;8481;p6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2" name="Google Shape;8482;p6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3" name="Google Shape;8483;p6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4" name="Google Shape;8484;p6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5" name="Google Shape;8485;p6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6" name="Google Shape;8486;p6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7" name="Google Shape;8487;p6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8" name="Google Shape;8488;p6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9" name="Google Shape;8489;p6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0" name="Google Shape;8490;p6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1" name="Google Shape;8491;p6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2" name="Google Shape;8492;p6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3" name="Google Shape;8493;p6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4" name="Google Shape;8494;p6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5" name="Google Shape;8495;p6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6" name="Google Shape;8496;p6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7" name="Google Shape;8497;p6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8" name="Google Shape;8498;p6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9" name="Google Shape;8499;p6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0" name="Google Shape;8500;p6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1" name="Google Shape;8501;p6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2" name="Google Shape;8502;p6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3" name="Google Shape;8503;p6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4" name="Google Shape;8504;p6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5" name="Google Shape;8505;p6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6" name="Google Shape;8506;p6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7" name="Google Shape;8507;p6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8" name="Google Shape;8508;p6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9" name="Google Shape;8509;p6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0" name="Google Shape;8510;p6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1" name="Google Shape;8511;p6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2" name="Google Shape;8512;p6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3" name="Google Shape;8513;p6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4" name="Google Shape;8514;p6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5" name="Google Shape;8515;p6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6" name="Google Shape;8516;p6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7" name="Google Shape;8517;p6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8" name="Google Shape;8518;p6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9" name="Google Shape;8519;p6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0" name="Google Shape;8520;p6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1" name="Google Shape;8521;p6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2" name="Google Shape;8522;p6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3" name="Google Shape;8523;p6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4" name="Google Shape;8524;p6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5" name="Google Shape;8525;p6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6" name="Google Shape;8526;p6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7" name="Google Shape;8527;p6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8" name="Google Shape;8528;p6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9" name="Google Shape;8529;p6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0" name="Google Shape;8530;p6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1" name="Google Shape;8531;p6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2" name="Google Shape;8532;p6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3" name="Google Shape;8533;p6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4" name="Google Shape;8534;p6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5" name="Google Shape;8535;p6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6" name="Google Shape;8536;p6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7" name="Google Shape;8537;p6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8" name="Google Shape;8538;p6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9" name="Google Shape;8539;p6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0" name="Google Shape;8540;p6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1" name="Google Shape;8541;p6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2" name="Google Shape;8542;p6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3" name="Google Shape;8543;p6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4" name="Google Shape;8544;p6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5" name="Google Shape;8545;p6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6" name="Google Shape;8546;p6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7" name="Google Shape;8547;p6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8" name="Google Shape;8548;p6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9" name="Google Shape;8549;p6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0" name="Google Shape;8550;p6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1" name="Google Shape;8551;p6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2" name="Google Shape;8552;p6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3" name="Google Shape;8553;p6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4" name="Google Shape;8554;p6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5" name="Google Shape;8555;p6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6" name="Google Shape;8556;p6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7" name="Google Shape;8557;p6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8" name="Google Shape;8558;p6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9" name="Google Shape;8559;p6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0" name="Google Shape;8560;p6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1" name="Google Shape;8561;p6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2" name="Google Shape;8562;p6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3" name="Google Shape;8563;p6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4" name="Google Shape;8564;p6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5" name="Google Shape;8565;p6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6" name="Google Shape;8566;p6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7" name="Google Shape;8567;p6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8" name="Google Shape;8568;p6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9" name="Google Shape;8569;p6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0" name="Google Shape;8570;p6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1" name="Google Shape;8571;p6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2" name="Google Shape;8572;p6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3" name="Google Shape;8573;p6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4" name="Google Shape;8574;p6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5" name="Google Shape;8575;p6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6" name="Google Shape;8576;p6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7" name="Google Shape;8577;p6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8" name="Google Shape;8578;p6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9" name="Google Shape;8579;p6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0" name="Google Shape;8580;p6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1" name="Google Shape;8581;p6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2" name="Google Shape;8582;p6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3" name="Google Shape;8583;p6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4" name="Google Shape;8584;p6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5" name="Google Shape;8585;p6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6" name="Google Shape;8586;p6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7" name="Google Shape;8587;p6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8" name="Google Shape;8588;p6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9" name="Google Shape;8589;p6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0" name="Google Shape;8590;p6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1" name="Google Shape;8591;p6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2" name="Google Shape;8592;p6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3" name="Google Shape;8593;p6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4" name="Google Shape;8594;p6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5" name="Google Shape;8595;p6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6" name="Google Shape;8596;p6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7" name="Google Shape;8597;p6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8" name="Google Shape;8598;p6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9" name="Google Shape;8599;p6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0" name="Google Shape;8600;p6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1" name="Google Shape;8601;p6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2" name="Google Shape;8602;p6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3" name="Google Shape;8603;p6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4" name="Google Shape;8604;p6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5" name="Google Shape;8605;p6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6" name="Google Shape;8606;p6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7" name="Google Shape;8607;p6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8" name="Google Shape;8608;p6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9" name="Google Shape;8609;p6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0" name="Google Shape;8610;p6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1" name="Google Shape;8611;p6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2" name="Google Shape;8612;p6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3" name="Google Shape;8613;p6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4" name="Google Shape;8614;p6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5" name="Google Shape;8615;p6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6" name="Google Shape;8616;p6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7" name="Google Shape;8617;p6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8" name="Google Shape;8618;p6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9" name="Google Shape;8619;p6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0" name="Google Shape;8620;p6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1" name="Google Shape;8621;p6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2" name="Google Shape;8622;p6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3" name="Google Shape;8623;p6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4" name="Google Shape;8624;p6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5" name="Google Shape;8625;p6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6" name="Google Shape;8626;p6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7" name="Google Shape;8627;p6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8" name="Google Shape;8628;p6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9" name="Google Shape;8629;p6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0" name="Google Shape;8630;p6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1" name="Google Shape;8631;p6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2" name="Google Shape;8632;p6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3" name="Google Shape;8633;p6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4" name="Google Shape;8634;p6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5" name="Google Shape;8635;p6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6" name="Google Shape;8636;p6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7" name="Google Shape;8637;p6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8" name="Google Shape;8638;p6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9" name="Google Shape;8639;p6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0" name="Google Shape;8640;p6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1" name="Google Shape;8641;p6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2" name="Google Shape;8642;p6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3" name="Google Shape;8643;p6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4" name="Google Shape;8644;p6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5" name="Google Shape;8645;p6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6" name="Google Shape;8646;p6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7" name="Google Shape;8647;p6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8" name="Google Shape;8648;p6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9" name="Google Shape;8649;p6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0" name="Google Shape;8650;p6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1" name="Google Shape;8651;p6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2" name="Google Shape;8652;p6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3" name="Google Shape;8653;p6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4" name="Google Shape;8654;p6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5" name="Google Shape;8655;p6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6" name="Google Shape;8656;p6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7" name="Google Shape;8657;p6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8" name="Google Shape;8658;p6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9" name="Google Shape;8659;p6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0" name="Google Shape;8660;p6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1" name="Google Shape;8661;p6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2" name="Google Shape;8662;p6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3" name="Google Shape;8663;p6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4" name="Google Shape;8664;p6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5" name="Google Shape;8665;p6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6" name="Google Shape;8666;p6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7" name="Google Shape;8667;p6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8" name="Google Shape;8668;p6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9" name="Google Shape;8669;p6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0" name="Google Shape;8670;p6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1" name="Google Shape;8671;p6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2" name="Google Shape;8672;p6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3" name="Google Shape;8673;p6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4" name="Google Shape;8674;p6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5" name="Google Shape;8675;p6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6" name="Google Shape;8676;p6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7" name="Google Shape;8677;p6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8" name="Google Shape;8678;p6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9" name="Google Shape;8679;p6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0" name="Google Shape;8680;p6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1" name="Google Shape;8681;p6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2" name="Google Shape;8682;p6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3" name="Google Shape;8683;p6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4" name="Google Shape;8684;p6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5" name="Google Shape;8685;p6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6" name="Google Shape;8686;p6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7" name="Google Shape;8687;p6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8" name="Google Shape;8688;p6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9" name="Google Shape;8689;p6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0" name="Google Shape;8690;p6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1" name="Google Shape;8691;p6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2" name="Google Shape;8692;p6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3" name="Google Shape;8693;p6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4" name="Google Shape;8694;p6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5" name="Google Shape;8695;p6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6" name="Google Shape;8696;p6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7" name="Google Shape;8697;p6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8" name="Google Shape;8698;p6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9" name="Google Shape;8699;p6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0" name="Google Shape;8700;p6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1" name="Google Shape;8701;p6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2" name="Google Shape;8702;p6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3" name="Google Shape;8703;p6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4" name="Google Shape;8704;p6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5" name="Google Shape;8705;p6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6" name="Google Shape;8706;p6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7" name="Google Shape;8707;p6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8" name="Google Shape;8708;p6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9" name="Google Shape;8709;p6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0" name="Google Shape;8710;p6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1" name="Google Shape;8711;p6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2" name="Google Shape;8712;p6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3" name="Google Shape;8713;p6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4" name="Google Shape;8714;p6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5" name="Google Shape;8715;p6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6" name="Google Shape;8716;p6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7" name="Google Shape;8717;p6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8" name="Google Shape;8718;p6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9" name="Google Shape;8719;p6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0" name="Google Shape;8720;p6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1" name="Google Shape;8721;p6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2" name="Google Shape;8722;p6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3" name="Google Shape;8723;p6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4" name="Google Shape;8724;p6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5" name="Google Shape;8725;p6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6" name="Google Shape;8726;p6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7" name="Google Shape;8727;p6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8" name="Google Shape;8728;p6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9" name="Google Shape;8729;p6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0" name="Google Shape;8730;p6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1" name="Google Shape;8731;p6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2" name="Google Shape;8732;p6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3" name="Google Shape;8733;p6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4" name="Google Shape;8734;p6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5" name="Google Shape;8735;p6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6" name="Google Shape;8736;p6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7" name="Google Shape;8737;p6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8" name="Google Shape;8738;p6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9" name="Google Shape;8739;p6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0" name="Google Shape;8740;p6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1" name="Google Shape;8741;p6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2" name="Google Shape;8742;p6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3" name="Google Shape;8743;p6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4" name="Google Shape;8744;p6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5" name="Google Shape;8745;p6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6" name="Google Shape;8746;p6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7" name="Google Shape;8747;p6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8" name="Google Shape;8748;p6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9" name="Google Shape;8749;p6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0" name="Google Shape;8750;p6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1" name="Google Shape;8751;p6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2" name="Google Shape;8752;p6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3" name="Google Shape;8753;p6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4" name="Google Shape;8754;p6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5" name="Google Shape;8755;p6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6" name="Google Shape;8756;p6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7" name="Google Shape;8757;p6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8" name="Google Shape;8758;p6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9" name="Google Shape;8759;p6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0" name="Google Shape;8760;p6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1" name="Google Shape;8761;p6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2" name="Google Shape;8762;p6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3" name="Google Shape;8763;p6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4" name="Google Shape;8764;p6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5" name="Google Shape;8765;p6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6" name="Google Shape;8766;p6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7" name="Google Shape;8767;p6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8" name="Google Shape;8768;p6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9" name="Google Shape;8769;p6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0" name="Google Shape;8770;p6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1" name="Google Shape;8771;p6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2" name="Google Shape;8772;p6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3" name="Google Shape;8773;p6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4" name="Google Shape;8774;p6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5" name="Google Shape;8775;p6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6" name="Google Shape;8776;p6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7" name="Google Shape;8777;p6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8" name="Google Shape;8778;p6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9" name="Google Shape;8779;p6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0" name="Google Shape;8780;p6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1" name="Google Shape;8781;p6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2" name="Google Shape;8782;p6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3" name="Google Shape;8783;p6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4" name="Google Shape;8784;p6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5" name="Google Shape;8785;p6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6" name="Google Shape;8786;p6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7" name="Google Shape;8787;p6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8" name="Google Shape;8788;p6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9" name="Google Shape;8789;p6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0" name="Google Shape;8790;p6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1" name="Google Shape;8791;p6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2" name="Google Shape;8792;p6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3" name="Google Shape;8793;p6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4" name="Google Shape;8794;p6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5" name="Google Shape;8795;p6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6" name="Google Shape;8796;p6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7" name="Google Shape;8797;p6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8" name="Google Shape;8798;p6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9" name="Google Shape;8799;p6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0" name="Google Shape;8800;p6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1" name="Google Shape;8801;p6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2" name="Google Shape;8802;p6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3" name="Google Shape;8803;p6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4" name="Google Shape;8804;p6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5" name="Google Shape;8805;p6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6" name="Google Shape;8806;p6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7" name="Google Shape;8807;p6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8" name="Google Shape;8808;p6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9" name="Google Shape;8809;p6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0" name="Google Shape;8810;p6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1" name="Google Shape;8811;p6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2" name="Google Shape;8812;p6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3" name="Google Shape;8813;p6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4" name="Google Shape;8814;p6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5" name="Google Shape;8815;p6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6" name="Google Shape;8816;p6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7" name="Google Shape;8817;p6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8" name="Google Shape;8818;p6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9" name="Google Shape;8819;p6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0" name="Google Shape;8820;p6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1" name="Google Shape;8821;p6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2" name="Google Shape;8822;p6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3" name="Google Shape;8823;p6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4" name="Google Shape;8824;p6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5" name="Google Shape;8825;p6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6" name="Google Shape;8826;p6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7" name="Google Shape;8827;p6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8" name="Google Shape;8828;p6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9" name="Google Shape;8829;p6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0" name="Google Shape;8830;p6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1" name="Google Shape;8831;p6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2" name="Google Shape;8832;p6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3" name="Google Shape;8833;p6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4" name="Google Shape;8834;p6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5" name="Google Shape;8835;p6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6" name="Google Shape;8836;p6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7" name="Google Shape;8837;p6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8" name="Google Shape;8838;p6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9" name="Google Shape;8839;p6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0" name="Google Shape;8840;p6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1" name="Google Shape;8841;p6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2" name="Google Shape;8842;p6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3" name="Google Shape;8843;p6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4" name="Google Shape;8844;p6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5" name="Google Shape;8845;p6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6" name="Google Shape;8846;p6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7" name="Google Shape;8847;p6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8" name="Google Shape;8848;p6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9" name="Google Shape;8849;p6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0" name="Google Shape;8850;p6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1" name="Google Shape;8851;p6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2" name="Google Shape;8852;p6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3" name="Google Shape;8853;p6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4" name="Google Shape;8854;p6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5" name="Google Shape;8855;p6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6" name="Google Shape;8856;p6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7" name="Google Shape;8857;p6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8" name="Google Shape;8858;p6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9" name="Google Shape;8859;p6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0" name="Google Shape;8860;p6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1" name="Google Shape;8861;p6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2" name="Google Shape;8862;p6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3" name="Google Shape;8863;p6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4" name="Google Shape;8864;p6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5" name="Google Shape;8865;p6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6" name="Google Shape;8866;p6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7" name="Google Shape;8867;p6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8" name="Google Shape;8868;p6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9" name="Google Shape;8869;p6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0" name="Google Shape;8870;p6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1" name="Google Shape;8871;p6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2" name="Google Shape;8872;p6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3" name="Google Shape;8873;p6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4" name="Google Shape;8874;p6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5" name="Google Shape;8875;p6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6" name="Google Shape;8876;p6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7" name="Google Shape;8877;p6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8" name="Google Shape;8878;p6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9" name="Google Shape;8879;p6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0" name="Google Shape;8880;p6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1" name="Google Shape;8881;p6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2" name="Google Shape;8882;p6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3" name="Google Shape;8883;p6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4" name="Google Shape;8884;p6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5" name="Google Shape;8885;p6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6" name="Google Shape;8886;p6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7" name="Google Shape;8887;p6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8" name="Google Shape;8888;p6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9" name="Google Shape;8889;p6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0" name="Google Shape;8890;p6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1" name="Google Shape;8891;p6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2" name="Google Shape;8892;p6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3" name="Google Shape;8893;p6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4" name="Google Shape;8894;p6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5" name="Google Shape;8895;p6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6" name="Google Shape;8896;p6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7" name="Google Shape;8897;p6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8" name="Google Shape;8898;p6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9" name="Google Shape;8899;p6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0" name="Google Shape;8900;p6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1" name="Google Shape;8901;p6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2" name="Google Shape;8902;p6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3" name="Google Shape;8903;p6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4" name="Google Shape;8904;p6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5" name="Google Shape;8905;p6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6" name="Google Shape;8906;p6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7" name="Google Shape;8907;p6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8" name="Google Shape;8908;p6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9" name="Google Shape;8909;p6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0" name="Google Shape;8910;p6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1" name="Google Shape;8911;p6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2" name="Google Shape;8912;p6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3" name="Google Shape;8913;p6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4" name="Google Shape;8914;p6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5" name="Google Shape;8915;p6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6" name="Google Shape;8916;p6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7" name="Google Shape;8917;p6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8" name="Google Shape;8918;p6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9" name="Google Shape;8919;p6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0" name="Google Shape;8920;p6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1" name="Google Shape;8921;p6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2" name="Google Shape;8922;p6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3" name="Google Shape;8923;p6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4" name="Google Shape;8924;p6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5" name="Google Shape;8925;p6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6" name="Google Shape;8926;p6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7" name="Google Shape;8927;p6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8" name="Google Shape;8928;p6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9" name="Google Shape;8929;p6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0" name="Google Shape;8930;p6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1" name="Google Shape;8931;p6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2" name="Google Shape;8932;p6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3" name="Google Shape;8933;p6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4" name="Google Shape;8934;p6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5" name="Google Shape;8935;p6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6" name="Google Shape;8936;p6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7" name="Google Shape;8937;p6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8" name="Google Shape;8938;p6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9" name="Google Shape;8939;p6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0" name="Google Shape;8940;p6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1" name="Google Shape;8941;p6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2" name="Google Shape;8942;p6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3" name="Google Shape;8943;p6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4" name="Google Shape;8944;p6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5" name="Google Shape;8945;p6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6" name="Google Shape;8946;p6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7" name="Google Shape;8947;p6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8" name="Google Shape;8948;p6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9" name="Google Shape;8949;p6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0" name="Google Shape;8950;p6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1" name="Google Shape;8951;p6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2" name="Google Shape;8952;p6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3" name="Google Shape;8953;p6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4" name="Google Shape;8954;p6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5" name="Google Shape;8955;p6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6" name="Google Shape;8956;p6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7" name="Google Shape;8957;p6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8" name="Google Shape;8958;p6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9" name="Google Shape;8959;p6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0" name="Google Shape;8960;p6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1" name="Google Shape;8961;p6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2" name="Google Shape;8962;p6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3" name="Google Shape;8963;p6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4" name="Google Shape;8964;p6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5" name="Google Shape;8965;p6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6" name="Google Shape;8966;p6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7" name="Google Shape;8967;p6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8" name="Google Shape;8968;p6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9" name="Google Shape;8969;p6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0" name="Google Shape;8970;p6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1" name="Google Shape;8971;p6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2" name="Google Shape;8972;p6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3" name="Google Shape;8973;p6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4" name="Google Shape;8974;p6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5" name="Google Shape;8975;p6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6" name="Google Shape;8976;p6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7" name="Google Shape;8977;p6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8" name="Google Shape;8978;p6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9" name="Google Shape;8979;p6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0" name="Google Shape;8980;p6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1" name="Google Shape;8981;p6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2" name="Google Shape;8982;p6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3" name="Google Shape;8983;p6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4" name="Google Shape;8984;p6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5" name="Google Shape;8985;p6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6" name="Google Shape;8986;p6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7" name="Google Shape;8987;p6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8" name="Google Shape;8988;p6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9" name="Google Shape;8989;p6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0" name="Google Shape;8990;p6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1" name="Google Shape;8991;p6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2" name="Google Shape;8992;p6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3" name="Google Shape;8993;p6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4" name="Google Shape;8994;p6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5" name="Google Shape;8995;p6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6" name="Google Shape;8996;p6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7" name="Google Shape;8997;p6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8" name="Google Shape;8998;p6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9" name="Google Shape;8999;p6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0" name="Google Shape;9000;p6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1" name="Google Shape;9001;p6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2" name="Google Shape;9002;p6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3" name="Google Shape;9003;p6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4" name="Google Shape;9004;p6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5" name="Google Shape;9005;p6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6" name="Google Shape;9006;p6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7" name="Google Shape;9007;p6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8" name="Google Shape;9008;p6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9" name="Google Shape;9009;p6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0" name="Google Shape;9010;p6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1" name="Google Shape;9011;p6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2" name="Google Shape;9012;p6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3" name="Google Shape;9013;p6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4" name="Google Shape;9014;p6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5" name="Google Shape;9015;p6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6" name="Google Shape;9016;p6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7" name="Google Shape;9017;p6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8" name="Google Shape;9018;p6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9" name="Google Shape;9019;p6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0" name="Google Shape;9020;p6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1" name="Google Shape;9021;p6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2" name="Google Shape;9022;p6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3" name="Google Shape;9023;p6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4" name="Google Shape;9024;p6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5" name="Google Shape;9025;p6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6" name="Google Shape;9026;p6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7" name="Google Shape;9027;p6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8" name="Google Shape;9028;p6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9" name="Google Shape;9029;p6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0" name="Google Shape;9030;p6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1" name="Google Shape;9031;p6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2" name="Google Shape;9032;p6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3" name="Google Shape;9033;p6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4" name="Google Shape;9034;p6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5" name="Google Shape;9035;p6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6" name="Google Shape;9036;p6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7" name="Google Shape;9037;p6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8" name="Google Shape;9038;p6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9" name="Google Shape;9039;p6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0" name="Google Shape;9040;p6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1" name="Google Shape;9041;p6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2" name="Google Shape;9042;p6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3" name="Google Shape;9043;p6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4" name="Google Shape;9044;p6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5" name="Google Shape;9045;p6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6" name="Google Shape;9046;p6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47" name="Google Shape;9047;p61"/>
          <p:cNvGrpSpPr/>
          <p:nvPr/>
        </p:nvGrpSpPr>
        <p:grpSpPr>
          <a:xfrm>
            <a:off x="3416804" y="902588"/>
            <a:ext cx="2310381" cy="1488888"/>
            <a:chOff x="229225" y="549050"/>
            <a:chExt cx="7161750" cy="4615275"/>
          </a:xfrm>
        </p:grpSpPr>
        <p:sp>
          <p:nvSpPr>
            <p:cNvPr id="9048" name="Google Shape;9048;p6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9" name="Google Shape;9049;p6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0" name="Google Shape;9050;p6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1" name="Google Shape;9051;p6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2" name="Google Shape;9052;p6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3" name="Google Shape;9053;p6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4" name="Google Shape;9054;p6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5" name="Google Shape;9055;p6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6" name="Google Shape;9056;p6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7" name="Google Shape;9057;p6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8" name="Google Shape;9058;p6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9" name="Google Shape;9059;p6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0" name="Google Shape;9060;p6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1" name="Google Shape;9061;p6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2" name="Google Shape;9062;p6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3" name="Google Shape;9063;p6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4" name="Google Shape;9064;p6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5" name="Google Shape;9065;p6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6" name="Google Shape;9066;p6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7" name="Google Shape;9067;p6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8" name="Google Shape;9068;p6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9" name="Google Shape;9069;p6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0" name="Google Shape;9070;p6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1" name="Google Shape;9071;p6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2" name="Google Shape;9072;p6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3" name="Google Shape;9073;p6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4" name="Google Shape;9074;p6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5" name="Google Shape;9075;p6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6" name="Google Shape;9076;p6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7" name="Google Shape;9077;p6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8" name="Google Shape;9078;p6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9" name="Google Shape;9079;p6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0" name="Google Shape;9080;p6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1" name="Google Shape;9081;p6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2" name="Google Shape;9082;p6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3" name="Google Shape;9083;p6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4" name="Google Shape;9084;p6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5" name="Google Shape;9085;p6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6" name="Google Shape;9086;p6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7" name="Google Shape;9087;p6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8" name="Google Shape;9088;p6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9" name="Google Shape;9089;p6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0" name="Google Shape;9090;p6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1" name="Google Shape;9091;p6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2" name="Google Shape;9092;p6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3" name="Google Shape;9093;p6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4" name="Google Shape;9094;p6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5" name="Google Shape;9095;p6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6" name="Google Shape;9096;p6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7" name="Google Shape;9097;p6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8" name="Google Shape;9098;p6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9" name="Google Shape;9099;p6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0" name="Google Shape;9100;p6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1" name="Google Shape;9101;p6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2" name="Google Shape;9102;p6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3" name="Google Shape;9103;p6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4" name="Google Shape;9104;p6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5" name="Google Shape;9105;p6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6" name="Google Shape;9106;p6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7" name="Google Shape;9107;p6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8" name="Google Shape;9108;p6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9" name="Google Shape;9109;p6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0" name="Google Shape;9110;p6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1" name="Google Shape;9111;p6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2" name="Google Shape;9112;p6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3" name="Google Shape;9113;p6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4" name="Google Shape;9114;p6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5" name="Google Shape;9115;p6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6" name="Google Shape;9116;p6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7" name="Google Shape;9117;p6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8" name="Google Shape;9118;p6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9" name="Google Shape;9119;p6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0" name="Google Shape;9120;p6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1" name="Google Shape;9121;p6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2" name="Google Shape;9122;p6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3" name="Google Shape;9123;p6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4" name="Google Shape;9124;p6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5" name="Google Shape;9125;p6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6" name="Google Shape;9126;p6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7" name="Google Shape;9127;p6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8" name="Google Shape;9128;p6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9" name="Google Shape;9129;p6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0" name="Google Shape;9130;p6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1" name="Google Shape;9131;p6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2" name="Google Shape;9132;p6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3" name="Google Shape;9133;p6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4" name="Google Shape;9134;p6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5" name="Google Shape;9135;p6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6" name="Google Shape;9136;p6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7" name="Google Shape;9137;p6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8" name="Google Shape;9138;p6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9" name="Google Shape;9139;p6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0" name="Google Shape;9140;p6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1" name="Google Shape;9141;p6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2" name="Google Shape;9142;p6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3" name="Google Shape;9143;p6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4" name="Google Shape;9144;p6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5" name="Google Shape;9145;p6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6" name="Google Shape;9146;p6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7" name="Google Shape;9147;p6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8" name="Google Shape;9148;p6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9" name="Google Shape;9149;p6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0" name="Google Shape;9150;p6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1" name="Google Shape;9151;p6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2" name="Google Shape;9152;p6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3" name="Google Shape;9153;p6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4" name="Google Shape;9154;p6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5" name="Google Shape;9155;p6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6" name="Google Shape;9156;p6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7" name="Google Shape;9157;p6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8" name="Google Shape;9158;p6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9" name="Google Shape;9159;p6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0" name="Google Shape;9160;p6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1" name="Google Shape;9161;p6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2" name="Google Shape;9162;p6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3" name="Google Shape;9163;p6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4" name="Google Shape;9164;p6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65" name="Google Shape;9165;p61"/>
          <p:cNvGrpSpPr/>
          <p:nvPr/>
        </p:nvGrpSpPr>
        <p:grpSpPr>
          <a:xfrm>
            <a:off x="3514722" y="2832485"/>
            <a:ext cx="2310282" cy="1374222"/>
            <a:chOff x="238125" y="732525"/>
            <a:chExt cx="7130500" cy="4241425"/>
          </a:xfrm>
        </p:grpSpPr>
        <p:sp>
          <p:nvSpPr>
            <p:cNvPr id="9166" name="Google Shape;9166;p6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7" name="Google Shape;9167;p6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8" name="Google Shape;9168;p6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9" name="Google Shape;9169;p6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0" name="Google Shape;9170;p6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1" name="Google Shape;9171;p6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2" name="Google Shape;9172;p6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3" name="Google Shape;9173;p6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4" name="Google Shape;9174;p6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5" name="Google Shape;9175;p6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6" name="Google Shape;9176;p6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7" name="Google Shape;9177;p6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8" name="Google Shape;9178;p6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9" name="Google Shape;9179;p6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0" name="Google Shape;9180;p6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1" name="Google Shape;9181;p6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2" name="Google Shape;9182;p6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3" name="Google Shape;9183;p6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4" name="Google Shape;9184;p6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5" name="Google Shape;9185;p6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6" name="Google Shape;9186;p6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7" name="Google Shape;9187;p6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8" name="Google Shape;9188;p6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9" name="Google Shape;9189;p6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0" name="Google Shape;9190;p6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1" name="Google Shape;9191;p6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2" name="Google Shape;9192;p6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3" name="Google Shape;9193;p6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4" name="Google Shape;9194;p6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5" name="Google Shape;9195;p6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6" name="Google Shape;9196;p6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7" name="Google Shape;9197;p6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8" name="Google Shape;9198;p6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9" name="Google Shape;9199;p6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0" name="Google Shape;9200;p6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1" name="Google Shape;9201;p6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2" name="Google Shape;9202;p6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3" name="Google Shape;9203;p6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4" name="Google Shape;9204;p6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5" name="Google Shape;9205;p6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6" name="Google Shape;9206;p6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7" name="Google Shape;9207;p6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8" name="Google Shape;9208;p6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9" name="Google Shape;9209;p6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0" name="Google Shape;9210;p6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1" name="Google Shape;9211;p6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2" name="Google Shape;9212;p6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3" name="Google Shape;9213;p6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4" name="Google Shape;9214;p6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5" name="Google Shape;9215;p6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6" name="Google Shape;9216;p6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7" name="Google Shape;9217;p6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8" name="Google Shape;9218;p6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9" name="Google Shape;9219;p6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0" name="Google Shape;9220;p6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1" name="Google Shape;9221;p6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2" name="Google Shape;9222;p6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3" name="Google Shape;9223;p6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4" name="Google Shape;9224;p6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5" name="Google Shape;9225;p6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6" name="Google Shape;9226;p6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7" name="Google Shape;9227;p6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8" name="Google Shape;9228;p6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9" name="Google Shape;9229;p6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0" name="Google Shape;9230;p6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1" name="Google Shape;9231;p6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2" name="Google Shape;9232;p6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3" name="Google Shape;9233;p6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4" name="Google Shape;9234;p6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5" name="Google Shape;9235;p6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6" name="Google Shape;9236;p6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7" name="Google Shape;9237;p6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8" name="Google Shape;9238;p6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9" name="Google Shape;9239;p6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0" name="Google Shape;9240;p6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1" name="Google Shape;9241;p6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2" name="Google Shape;9242;p6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3" name="Google Shape;9243;p6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4" name="Google Shape;9244;p6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5" name="Google Shape;9245;p6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6" name="Google Shape;9246;p6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7" name="Google Shape;9247;p6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8" name="Google Shape;9248;p6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9" name="Google Shape;9249;p6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0" name="Google Shape;9250;p6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1" name="Google Shape;9251;p6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2" name="Google Shape;9252;p6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3" name="Google Shape;9253;p6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4" name="Google Shape;9254;p6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5" name="Google Shape;9255;p6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6" name="Google Shape;9256;p6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7" name="Google Shape;9257;p6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8" name="Google Shape;9258;p6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9" name="Google Shape;9259;p6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0" name="Google Shape;9260;p6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1" name="Google Shape;9261;p6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2" name="Google Shape;9262;p6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3" name="Google Shape;9263;p6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4" name="Google Shape;9264;p6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5" name="Google Shape;9265;p6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6" name="Google Shape;9266;p6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7" name="Google Shape;9267;p6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8" name="Google Shape;9268;p6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9" name="Google Shape;9269;p6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0" name="Google Shape;9270;p6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1" name="Google Shape;9271;p6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2" name="Google Shape;9272;p6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3" name="Google Shape;9273;p6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4" name="Google Shape;9274;p6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5" name="Google Shape;9275;p6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6" name="Google Shape;9276;p6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7" name="Google Shape;9277;p6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8" name="Google Shape;9278;p6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9" name="Google Shape;9279;p6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283"/>
        <p:cNvGrpSpPr/>
        <p:nvPr/>
      </p:nvGrpSpPr>
      <p:grpSpPr>
        <a:xfrm>
          <a:off x="0" y="0"/>
          <a:ext cx="0" cy="0"/>
          <a:chOff x="0" y="0"/>
          <a:chExt cx="0" cy="0"/>
        </a:xfrm>
      </p:grpSpPr>
      <p:grpSp>
        <p:nvGrpSpPr>
          <p:cNvPr id="9284" name="Google Shape;9284;p62"/>
          <p:cNvGrpSpPr/>
          <p:nvPr/>
        </p:nvGrpSpPr>
        <p:grpSpPr>
          <a:xfrm>
            <a:off x="2100561" y="3398658"/>
            <a:ext cx="1102891" cy="760337"/>
            <a:chOff x="4967783" y="2151471"/>
            <a:chExt cx="3920692" cy="2702940"/>
          </a:xfrm>
        </p:grpSpPr>
        <p:grpSp>
          <p:nvGrpSpPr>
            <p:cNvPr id="9285" name="Google Shape;9285;p62"/>
            <p:cNvGrpSpPr/>
            <p:nvPr/>
          </p:nvGrpSpPr>
          <p:grpSpPr>
            <a:xfrm>
              <a:off x="5045709" y="2252109"/>
              <a:ext cx="3761071" cy="2501708"/>
              <a:chOff x="2691784" y="1805334"/>
              <a:chExt cx="3761071" cy="2501708"/>
            </a:xfrm>
          </p:grpSpPr>
          <p:sp>
            <p:nvSpPr>
              <p:cNvPr id="9286" name="Google Shape;9286;p6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7" name="Google Shape;9287;p6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8" name="Google Shape;9288;p6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9" name="Google Shape;9289;p6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0" name="Google Shape;9290;p6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1" name="Google Shape;9291;p6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2" name="Google Shape;9292;p6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93" name="Google Shape;9293;p62"/>
            <p:cNvGrpSpPr/>
            <p:nvPr/>
          </p:nvGrpSpPr>
          <p:grpSpPr>
            <a:xfrm>
              <a:off x="4967783" y="2151471"/>
              <a:ext cx="3920692" cy="2702940"/>
              <a:chOff x="2613858" y="1704696"/>
              <a:chExt cx="3920692" cy="2702940"/>
            </a:xfrm>
          </p:grpSpPr>
          <p:sp>
            <p:nvSpPr>
              <p:cNvPr id="9294" name="Google Shape;9294;p6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5" name="Google Shape;9295;p6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6" name="Google Shape;9296;p6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7" name="Google Shape;9297;p6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8" name="Google Shape;9298;p6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299" name="Google Shape;9299;p62"/>
          <p:cNvGrpSpPr/>
          <p:nvPr/>
        </p:nvGrpSpPr>
        <p:grpSpPr>
          <a:xfrm>
            <a:off x="3504470" y="1286935"/>
            <a:ext cx="1561911" cy="708580"/>
            <a:chOff x="3530532" y="1496185"/>
            <a:chExt cx="1561911" cy="708580"/>
          </a:xfrm>
        </p:grpSpPr>
        <p:grpSp>
          <p:nvGrpSpPr>
            <p:cNvPr id="9300" name="Google Shape;9300;p62"/>
            <p:cNvGrpSpPr/>
            <p:nvPr/>
          </p:nvGrpSpPr>
          <p:grpSpPr>
            <a:xfrm>
              <a:off x="3720318" y="1857562"/>
              <a:ext cx="1372125" cy="54"/>
              <a:chOff x="3720318" y="1857562"/>
              <a:chExt cx="1372125" cy="54"/>
            </a:xfrm>
          </p:grpSpPr>
          <p:cxnSp>
            <p:nvCxnSpPr>
              <p:cNvPr id="9301" name="Google Shape;9301;p62"/>
              <p:cNvCxnSpPr>
                <a:endCxn id="930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303" name="Google Shape;9303;p6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304" name="Google Shape;9304;p6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305" name="Google Shape;9305;p62"/>
              <p:cNvCxnSpPr>
                <a:stCxn id="930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306" name="Google Shape;9306;p62"/>
            <p:cNvGrpSpPr/>
            <p:nvPr/>
          </p:nvGrpSpPr>
          <p:grpSpPr>
            <a:xfrm>
              <a:off x="3567462" y="1496185"/>
              <a:ext cx="286500" cy="272914"/>
              <a:chOff x="3567462" y="1496185"/>
              <a:chExt cx="286500" cy="272914"/>
            </a:xfrm>
          </p:grpSpPr>
          <p:cxnSp>
            <p:nvCxnSpPr>
              <p:cNvPr id="9307" name="Google Shape;9307;p6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308" name="Google Shape;9308;p6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309" name="Google Shape;9309;p6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0" name="Google Shape;9310;p6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311" name="Google Shape;9311;p62"/>
            <p:cNvGrpSpPr/>
            <p:nvPr/>
          </p:nvGrpSpPr>
          <p:grpSpPr>
            <a:xfrm>
              <a:off x="3929014" y="1960574"/>
              <a:ext cx="286500" cy="242342"/>
              <a:chOff x="3929014" y="1960574"/>
              <a:chExt cx="286500" cy="242342"/>
            </a:xfrm>
          </p:grpSpPr>
          <p:cxnSp>
            <p:nvCxnSpPr>
              <p:cNvPr id="9312" name="Google Shape;9312;p6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313" name="Google Shape;9313;p6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14" name="Google Shape;9314;p62"/>
            <p:cNvGrpSpPr/>
            <p:nvPr/>
          </p:nvGrpSpPr>
          <p:grpSpPr>
            <a:xfrm>
              <a:off x="4290828" y="1496185"/>
              <a:ext cx="286500" cy="272914"/>
              <a:chOff x="4290828" y="1496185"/>
              <a:chExt cx="286500" cy="272914"/>
            </a:xfrm>
          </p:grpSpPr>
          <p:cxnSp>
            <p:nvCxnSpPr>
              <p:cNvPr id="9315" name="Google Shape;9315;p6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316" name="Google Shape;9316;p6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317" name="Google Shape;9317;p6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2" name="Google Shape;9302;p6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318" name="Google Shape;9318;p62"/>
            <p:cNvGrpSpPr/>
            <p:nvPr/>
          </p:nvGrpSpPr>
          <p:grpSpPr>
            <a:xfrm>
              <a:off x="4657726" y="1959674"/>
              <a:ext cx="286500" cy="245092"/>
              <a:chOff x="4657726" y="1959674"/>
              <a:chExt cx="286500" cy="245092"/>
            </a:xfrm>
          </p:grpSpPr>
          <p:cxnSp>
            <p:nvCxnSpPr>
              <p:cNvPr id="9319" name="Google Shape;9319;p6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320" name="Google Shape;9320;p6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321" name="Google Shape;9321;p62"/>
          <p:cNvGrpSpPr/>
          <p:nvPr/>
        </p:nvGrpSpPr>
        <p:grpSpPr>
          <a:xfrm>
            <a:off x="3486489" y="2149032"/>
            <a:ext cx="1597032" cy="378649"/>
            <a:chOff x="3512551" y="2358282"/>
            <a:chExt cx="1597032" cy="378649"/>
          </a:xfrm>
        </p:grpSpPr>
        <p:grpSp>
          <p:nvGrpSpPr>
            <p:cNvPr id="9322" name="Google Shape;9322;p62"/>
            <p:cNvGrpSpPr/>
            <p:nvPr/>
          </p:nvGrpSpPr>
          <p:grpSpPr>
            <a:xfrm>
              <a:off x="3738198" y="2553002"/>
              <a:ext cx="1145834" cy="117"/>
              <a:chOff x="3738198" y="2553002"/>
              <a:chExt cx="1145834" cy="117"/>
            </a:xfrm>
          </p:grpSpPr>
          <p:cxnSp>
            <p:nvCxnSpPr>
              <p:cNvPr id="9323" name="Google Shape;9323;p6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324" name="Google Shape;9324;p6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325" name="Google Shape;9325;p62"/>
              <p:cNvCxnSpPr>
                <a:stCxn id="9326" idx="6"/>
                <a:endCxn id="932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328" name="Google Shape;9328;p62"/>
            <p:cNvGrpSpPr/>
            <p:nvPr/>
          </p:nvGrpSpPr>
          <p:grpSpPr>
            <a:xfrm>
              <a:off x="3969644" y="2440153"/>
              <a:ext cx="225900" cy="296779"/>
              <a:chOff x="3969644" y="2440153"/>
              <a:chExt cx="225900" cy="296779"/>
            </a:xfrm>
          </p:grpSpPr>
          <p:cxnSp>
            <p:nvCxnSpPr>
              <p:cNvPr id="9329" name="Google Shape;9329;p6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327" name="Google Shape;9327;p6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0" name="Google Shape;9330;p6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31" name="Google Shape;9331;p62"/>
            <p:cNvGrpSpPr/>
            <p:nvPr/>
          </p:nvGrpSpPr>
          <p:grpSpPr>
            <a:xfrm>
              <a:off x="4426818" y="2358282"/>
              <a:ext cx="225600" cy="307471"/>
              <a:chOff x="4426818" y="2358282"/>
              <a:chExt cx="225600" cy="307471"/>
            </a:xfrm>
          </p:grpSpPr>
          <p:cxnSp>
            <p:nvCxnSpPr>
              <p:cNvPr id="9332" name="Google Shape;9332;p62"/>
              <p:cNvCxnSpPr>
                <a:stCxn id="933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334" name="Google Shape;9334;p6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3" name="Google Shape;9333;p6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35" name="Google Shape;9335;p62"/>
            <p:cNvGrpSpPr/>
            <p:nvPr/>
          </p:nvGrpSpPr>
          <p:grpSpPr>
            <a:xfrm>
              <a:off x="4883984" y="2440153"/>
              <a:ext cx="225600" cy="296479"/>
              <a:chOff x="4883984" y="2440153"/>
              <a:chExt cx="225600" cy="296479"/>
            </a:xfrm>
          </p:grpSpPr>
          <p:cxnSp>
            <p:nvCxnSpPr>
              <p:cNvPr id="9336" name="Google Shape;9336;p6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337" name="Google Shape;9337;p6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8" name="Google Shape;9338;p6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39" name="Google Shape;9339;p62"/>
            <p:cNvGrpSpPr/>
            <p:nvPr/>
          </p:nvGrpSpPr>
          <p:grpSpPr>
            <a:xfrm>
              <a:off x="3512551" y="2358356"/>
              <a:ext cx="225647" cy="307629"/>
              <a:chOff x="2182679" y="2005014"/>
              <a:chExt cx="792300" cy="1080158"/>
            </a:xfrm>
          </p:grpSpPr>
          <p:cxnSp>
            <p:nvCxnSpPr>
              <p:cNvPr id="9340" name="Google Shape;9340;p62"/>
              <p:cNvCxnSpPr>
                <a:stCxn id="934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326" name="Google Shape;9326;p6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1" name="Google Shape;9341;p6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342" name="Google Shape;9342;p62"/>
          <p:cNvGrpSpPr/>
          <p:nvPr/>
        </p:nvGrpSpPr>
        <p:grpSpPr>
          <a:xfrm>
            <a:off x="6846571" y="972829"/>
            <a:ext cx="1559809" cy="722610"/>
            <a:chOff x="634175" y="2986275"/>
            <a:chExt cx="3147949" cy="1458344"/>
          </a:xfrm>
        </p:grpSpPr>
        <p:cxnSp>
          <p:nvCxnSpPr>
            <p:cNvPr id="9343" name="Google Shape;9343;p62"/>
            <p:cNvCxnSpPr>
              <a:stCxn id="9344" idx="4"/>
              <a:endCxn id="934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346" name="Google Shape;9346;p62"/>
            <p:cNvCxnSpPr>
              <a:stCxn id="9345" idx="0"/>
              <a:endCxn id="934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348" name="Google Shape;9348;p62"/>
            <p:cNvCxnSpPr>
              <a:stCxn id="9347" idx="4"/>
              <a:endCxn id="934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350" name="Google Shape;9350;p62"/>
            <p:cNvCxnSpPr>
              <a:stCxn id="9349" idx="0"/>
              <a:endCxn id="935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351" name="Google Shape;9351;p6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9347" name="Google Shape;9347;p6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9344" name="Google Shape;9344;p6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9349" name="Google Shape;9349;p6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9345" name="Google Shape;9345;p6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FFFFFF"/>
                </a:solidFill>
                <a:latin typeface="Calibri"/>
                <a:ea typeface="Calibri"/>
                <a:cs typeface="Calibri"/>
                <a:sym typeface="Calibri"/>
              </a:endParaRPr>
            </a:p>
          </p:txBody>
        </p:sp>
      </p:grpSp>
      <p:grpSp>
        <p:nvGrpSpPr>
          <p:cNvPr id="9352" name="Google Shape;9352;p62"/>
          <p:cNvGrpSpPr/>
          <p:nvPr/>
        </p:nvGrpSpPr>
        <p:grpSpPr>
          <a:xfrm>
            <a:off x="3500361" y="2682737"/>
            <a:ext cx="1570719" cy="294123"/>
            <a:chOff x="998425" y="1182125"/>
            <a:chExt cx="1065400" cy="199500"/>
          </a:xfrm>
        </p:grpSpPr>
        <p:sp>
          <p:nvSpPr>
            <p:cNvPr id="9353" name="Google Shape;9353;p6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4" name="Google Shape;9354;p6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5" name="Google Shape;9355;p6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6" name="Google Shape;9356;p6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7" name="Google Shape;9357;p6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58" name="Google Shape;9358;p62"/>
          <p:cNvGrpSpPr/>
          <p:nvPr/>
        </p:nvGrpSpPr>
        <p:grpSpPr>
          <a:xfrm>
            <a:off x="6843617" y="1800224"/>
            <a:ext cx="1565716" cy="366729"/>
            <a:chOff x="1247650" y="2075423"/>
            <a:chExt cx="6648477" cy="1557238"/>
          </a:xfrm>
        </p:grpSpPr>
        <p:sp>
          <p:nvSpPr>
            <p:cNvPr id="9359" name="Google Shape;9359;p6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0" name="Google Shape;9360;p6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1" name="Google Shape;9361;p6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2" name="Google Shape;9362;p6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3" name="Google Shape;9363;p6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4" name="Google Shape;9364;p6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65" name="Google Shape;9365;p62"/>
          <p:cNvGrpSpPr/>
          <p:nvPr/>
        </p:nvGrpSpPr>
        <p:grpSpPr>
          <a:xfrm>
            <a:off x="6827929" y="2949039"/>
            <a:ext cx="1597061" cy="663440"/>
            <a:chOff x="6796238" y="3158297"/>
            <a:chExt cx="1630319" cy="677257"/>
          </a:xfrm>
        </p:grpSpPr>
        <p:cxnSp>
          <p:nvCxnSpPr>
            <p:cNvPr id="9366" name="Google Shape;9366;p6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367" name="Google Shape;9367;p6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368" name="Google Shape;9368;p6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369" name="Google Shape;9369;p6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370" name="Google Shape;9370;p62"/>
            <p:cNvGrpSpPr/>
            <p:nvPr/>
          </p:nvGrpSpPr>
          <p:grpSpPr>
            <a:xfrm>
              <a:off x="6796238" y="3311904"/>
              <a:ext cx="1630319" cy="377697"/>
              <a:chOff x="6796238" y="3311904"/>
              <a:chExt cx="1630319" cy="377697"/>
            </a:xfrm>
          </p:grpSpPr>
          <p:sp>
            <p:nvSpPr>
              <p:cNvPr id="9371" name="Google Shape;9371;p6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2" name="Google Shape;9372;p6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3" name="Google Shape;9373;p6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374" name="Google Shape;9374;p62"/>
          <p:cNvGrpSpPr/>
          <p:nvPr/>
        </p:nvGrpSpPr>
        <p:grpSpPr>
          <a:xfrm>
            <a:off x="5349067" y="970431"/>
            <a:ext cx="1368606" cy="1593805"/>
            <a:chOff x="1839112" y="2209163"/>
            <a:chExt cx="1918159" cy="2233784"/>
          </a:xfrm>
        </p:grpSpPr>
        <p:sp>
          <p:nvSpPr>
            <p:cNvPr id="9375" name="Google Shape;9375;p6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6" name="Google Shape;9376;p6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7" name="Google Shape;9377;p6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378" name="Google Shape;9378;p62"/>
            <p:cNvCxnSpPr>
              <a:stCxn id="9375" idx="6"/>
              <a:endCxn id="937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379" name="Google Shape;9379;p62"/>
            <p:cNvCxnSpPr>
              <a:stCxn id="9376" idx="4"/>
              <a:endCxn id="938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381" name="Google Shape;9381;p62"/>
            <p:cNvCxnSpPr>
              <a:stCxn id="9380" idx="6"/>
              <a:endCxn id="937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382" name="Google Shape;9382;p62"/>
            <p:cNvCxnSpPr>
              <a:stCxn id="9377" idx="4"/>
              <a:endCxn id="938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380" name="Google Shape;9380;p6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3" name="Google Shape;9383;p6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4" name="Google Shape;9384;p6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385" name="Google Shape;9385;p62"/>
            <p:cNvCxnSpPr>
              <a:endCxn id="938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386" name="Google Shape;9386;p62"/>
          <p:cNvGrpSpPr/>
          <p:nvPr/>
        </p:nvGrpSpPr>
        <p:grpSpPr>
          <a:xfrm>
            <a:off x="3481440" y="976667"/>
            <a:ext cx="1637968" cy="154942"/>
            <a:chOff x="238125" y="2506075"/>
            <a:chExt cx="7115411" cy="673075"/>
          </a:xfrm>
        </p:grpSpPr>
        <p:sp>
          <p:nvSpPr>
            <p:cNvPr id="9387" name="Google Shape;9387;p6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8" name="Google Shape;9388;p6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9" name="Google Shape;9389;p6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0" name="Google Shape;9390;p6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1" name="Google Shape;9391;p6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92" name="Google Shape;9392;p62"/>
          <p:cNvGrpSpPr/>
          <p:nvPr/>
        </p:nvGrpSpPr>
        <p:grpSpPr>
          <a:xfrm>
            <a:off x="720125" y="1298264"/>
            <a:ext cx="2476762" cy="91743"/>
            <a:chOff x="1464850" y="436376"/>
            <a:chExt cx="6001362" cy="222300"/>
          </a:xfrm>
        </p:grpSpPr>
        <p:sp>
          <p:nvSpPr>
            <p:cNvPr id="9393" name="Google Shape;9393;p6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4" name="Google Shape;9394;p6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5" name="Google Shape;9395;p6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6" name="Google Shape;9396;p6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7" name="Google Shape;9397;p6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398" name="Google Shape;9398;p6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399" name="Google Shape;9399;p6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400" name="Google Shape;9400;p6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401" name="Google Shape;9401;p6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402" name="Google Shape;9402;p62"/>
          <p:cNvGrpSpPr/>
          <p:nvPr/>
        </p:nvGrpSpPr>
        <p:grpSpPr>
          <a:xfrm>
            <a:off x="706392" y="2533730"/>
            <a:ext cx="1452710" cy="651923"/>
            <a:chOff x="803162" y="2667727"/>
            <a:chExt cx="1411906" cy="633611"/>
          </a:xfrm>
        </p:grpSpPr>
        <p:cxnSp>
          <p:nvCxnSpPr>
            <p:cNvPr id="9403" name="Google Shape;9403;p62"/>
            <p:cNvCxnSpPr>
              <a:stCxn id="9404" idx="2"/>
              <a:endCxn id="940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406" name="Google Shape;9406;p62"/>
            <p:cNvCxnSpPr>
              <a:stCxn id="9407" idx="0"/>
              <a:endCxn id="940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408" name="Google Shape;9408;p62"/>
            <p:cNvCxnSpPr>
              <a:stCxn id="9407" idx="2"/>
              <a:endCxn id="940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410" name="Google Shape;9410;p62"/>
            <p:cNvCxnSpPr>
              <a:stCxn id="9411" idx="0"/>
              <a:endCxn id="940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412" name="Google Shape;9412;p62"/>
            <p:cNvCxnSpPr>
              <a:stCxn id="9405" idx="2"/>
              <a:endCxn id="941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414" name="Google Shape;9414;p62"/>
            <p:cNvCxnSpPr>
              <a:stCxn id="9415" idx="0"/>
              <a:endCxn id="940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411" name="Google Shape;9411;p6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9409" name="Google Shape;9409;p6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9415" name="Google Shape;9415;p6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9413" name="Google Shape;9413;p6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9405" name="Google Shape;9405;p6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9407" name="Google Shape;9407;p6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9404" name="Google Shape;9404;p6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endParaRPr>
            </a:p>
          </p:txBody>
        </p:sp>
      </p:grpSp>
      <p:grpSp>
        <p:nvGrpSpPr>
          <p:cNvPr id="9416" name="Google Shape;9416;p62"/>
          <p:cNvGrpSpPr/>
          <p:nvPr/>
        </p:nvGrpSpPr>
        <p:grpSpPr>
          <a:xfrm>
            <a:off x="706394" y="969268"/>
            <a:ext cx="2518541" cy="209309"/>
            <a:chOff x="803163" y="1111966"/>
            <a:chExt cx="2447800" cy="203430"/>
          </a:xfrm>
        </p:grpSpPr>
        <p:grpSp>
          <p:nvGrpSpPr>
            <p:cNvPr id="9417" name="Google Shape;9417;p62"/>
            <p:cNvGrpSpPr/>
            <p:nvPr/>
          </p:nvGrpSpPr>
          <p:grpSpPr>
            <a:xfrm>
              <a:off x="1958180" y="1111966"/>
              <a:ext cx="588019" cy="121396"/>
              <a:chOff x="4808316" y="2800065"/>
              <a:chExt cx="1999386" cy="412910"/>
            </a:xfrm>
          </p:grpSpPr>
          <p:sp>
            <p:nvSpPr>
              <p:cNvPr id="9418" name="Google Shape;9418;p6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419" name="Google Shape;9419;p62"/>
              <p:cNvGrpSpPr/>
              <p:nvPr/>
            </p:nvGrpSpPr>
            <p:grpSpPr>
              <a:xfrm>
                <a:off x="4808316" y="2800065"/>
                <a:ext cx="92400" cy="411825"/>
                <a:chOff x="845575" y="2563700"/>
                <a:chExt cx="92400" cy="411825"/>
              </a:xfrm>
            </p:grpSpPr>
            <p:cxnSp>
              <p:nvCxnSpPr>
                <p:cNvPr id="9420" name="Google Shape;9420;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421" name="Google Shape;9421;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cxnSp>
          <p:nvCxnSpPr>
            <p:cNvPr id="9422" name="Google Shape;9422;p6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423" name="Google Shape;9423;p6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424" name="Google Shape;9424;p62"/>
            <p:cNvGrpSpPr/>
            <p:nvPr/>
          </p:nvGrpSpPr>
          <p:grpSpPr>
            <a:xfrm>
              <a:off x="803163" y="1111974"/>
              <a:ext cx="591158" cy="121545"/>
              <a:chOff x="803163" y="1111974"/>
              <a:chExt cx="591158" cy="121545"/>
            </a:xfrm>
          </p:grpSpPr>
          <p:grpSp>
            <p:nvGrpSpPr>
              <p:cNvPr id="9425" name="Google Shape;9425;p62"/>
              <p:cNvGrpSpPr/>
              <p:nvPr/>
            </p:nvGrpSpPr>
            <p:grpSpPr>
              <a:xfrm>
                <a:off x="803163" y="1111974"/>
                <a:ext cx="27175" cy="121077"/>
                <a:chOff x="845575" y="2563700"/>
                <a:chExt cx="92400" cy="411825"/>
              </a:xfrm>
            </p:grpSpPr>
            <p:cxnSp>
              <p:nvCxnSpPr>
                <p:cNvPr id="9426" name="Google Shape;9426;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427" name="Google Shape;9427;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428" name="Google Shape;9428;p6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29" name="Google Shape;9429;p62"/>
            <p:cNvGrpSpPr/>
            <p:nvPr/>
          </p:nvGrpSpPr>
          <p:grpSpPr>
            <a:xfrm>
              <a:off x="1381910" y="1194219"/>
              <a:ext cx="588341" cy="121177"/>
              <a:chOff x="1381910" y="1194219"/>
              <a:chExt cx="588341" cy="121177"/>
            </a:xfrm>
          </p:grpSpPr>
          <p:grpSp>
            <p:nvGrpSpPr>
              <p:cNvPr id="9430" name="Google Shape;9430;p62"/>
              <p:cNvGrpSpPr/>
              <p:nvPr/>
            </p:nvGrpSpPr>
            <p:grpSpPr>
              <a:xfrm rot="10800000">
                <a:off x="1381910" y="1194319"/>
                <a:ext cx="27175" cy="121077"/>
                <a:chOff x="2070100" y="2563700"/>
                <a:chExt cx="92400" cy="411825"/>
              </a:xfrm>
            </p:grpSpPr>
            <p:cxnSp>
              <p:nvCxnSpPr>
                <p:cNvPr id="9431" name="Google Shape;9431;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432" name="Google Shape;9432;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433" name="Google Shape;9433;p6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34" name="Google Shape;9434;p62"/>
            <p:cNvGrpSpPr/>
            <p:nvPr/>
          </p:nvGrpSpPr>
          <p:grpSpPr>
            <a:xfrm>
              <a:off x="2532079" y="1194219"/>
              <a:ext cx="704927" cy="121177"/>
              <a:chOff x="2532079" y="1194219"/>
              <a:chExt cx="704927" cy="121177"/>
            </a:xfrm>
          </p:grpSpPr>
          <p:grpSp>
            <p:nvGrpSpPr>
              <p:cNvPr id="9435" name="Google Shape;9435;p62"/>
              <p:cNvGrpSpPr/>
              <p:nvPr/>
            </p:nvGrpSpPr>
            <p:grpSpPr>
              <a:xfrm rot="10800000">
                <a:off x="2532079" y="1194319"/>
                <a:ext cx="27175" cy="121077"/>
                <a:chOff x="2070100" y="2563700"/>
                <a:chExt cx="92400" cy="411825"/>
              </a:xfrm>
            </p:grpSpPr>
            <p:cxnSp>
              <p:nvCxnSpPr>
                <p:cNvPr id="9436" name="Google Shape;9436;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437" name="Google Shape;9437;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438" name="Google Shape;9438;p6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439" name="Google Shape;9439;p62"/>
          <p:cNvGrpSpPr/>
          <p:nvPr/>
        </p:nvGrpSpPr>
        <p:grpSpPr>
          <a:xfrm>
            <a:off x="3499404" y="3665900"/>
            <a:ext cx="1567778" cy="491677"/>
            <a:chOff x="5194708" y="3484366"/>
            <a:chExt cx="3148148" cy="987304"/>
          </a:xfrm>
        </p:grpSpPr>
        <p:grpSp>
          <p:nvGrpSpPr>
            <p:cNvPr id="9440" name="Google Shape;9440;p62"/>
            <p:cNvGrpSpPr/>
            <p:nvPr/>
          </p:nvGrpSpPr>
          <p:grpSpPr>
            <a:xfrm>
              <a:off x="7531521" y="3484366"/>
              <a:ext cx="811335" cy="987304"/>
              <a:chOff x="3379425" y="1617275"/>
              <a:chExt cx="1090650" cy="1327200"/>
            </a:xfrm>
          </p:grpSpPr>
          <p:sp>
            <p:nvSpPr>
              <p:cNvPr id="9441" name="Google Shape;9441;p6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2" name="Google Shape;9442;p6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3" name="Google Shape;9443;p6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44" name="Google Shape;9444;p62"/>
            <p:cNvGrpSpPr/>
            <p:nvPr/>
          </p:nvGrpSpPr>
          <p:grpSpPr>
            <a:xfrm>
              <a:off x="6752546" y="3484366"/>
              <a:ext cx="811428" cy="987304"/>
              <a:chOff x="2332275" y="1617275"/>
              <a:chExt cx="1090775" cy="1327200"/>
            </a:xfrm>
          </p:grpSpPr>
          <p:sp>
            <p:nvSpPr>
              <p:cNvPr id="9445" name="Google Shape;9445;p6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6" name="Google Shape;9446;p6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7" name="Google Shape;9447;p6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48" name="Google Shape;9448;p62"/>
            <p:cNvGrpSpPr/>
            <p:nvPr/>
          </p:nvGrpSpPr>
          <p:grpSpPr>
            <a:xfrm>
              <a:off x="5973664" y="3484366"/>
              <a:ext cx="811335" cy="987304"/>
              <a:chOff x="1285250" y="1617275"/>
              <a:chExt cx="1090650" cy="1327200"/>
            </a:xfrm>
          </p:grpSpPr>
          <p:sp>
            <p:nvSpPr>
              <p:cNvPr id="9449" name="Google Shape;9449;p6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0" name="Google Shape;9450;p6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1" name="Google Shape;9451;p6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52" name="Google Shape;9452;p62"/>
            <p:cNvGrpSpPr/>
            <p:nvPr/>
          </p:nvGrpSpPr>
          <p:grpSpPr>
            <a:xfrm>
              <a:off x="5194708" y="3484366"/>
              <a:ext cx="811409" cy="987304"/>
              <a:chOff x="238125" y="1617275"/>
              <a:chExt cx="1090750" cy="1327200"/>
            </a:xfrm>
          </p:grpSpPr>
          <p:sp>
            <p:nvSpPr>
              <p:cNvPr id="9453" name="Google Shape;9453;p6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4" name="Google Shape;9454;p6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5" name="Google Shape;9455;p6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456" name="Google Shape;9456;p62"/>
          <p:cNvGrpSpPr/>
          <p:nvPr/>
        </p:nvGrpSpPr>
        <p:grpSpPr>
          <a:xfrm>
            <a:off x="3460013" y="3146311"/>
            <a:ext cx="1616964" cy="346256"/>
            <a:chOff x="1808063" y="4294338"/>
            <a:chExt cx="3370782" cy="721817"/>
          </a:xfrm>
        </p:grpSpPr>
        <p:sp>
          <p:nvSpPr>
            <p:cNvPr id="9457" name="Google Shape;9457;p6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8" name="Google Shape;9458;p6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9" name="Google Shape;9459;p6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0" name="Google Shape;9460;p6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1" name="Google Shape;9461;p6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2" name="Google Shape;9462;p6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3" name="Google Shape;9463;p6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4" name="Google Shape;9464;p6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5" name="Google Shape;9465;p6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6" name="Google Shape;9466;p6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67" name="Google Shape;9467;p62"/>
          <p:cNvGrpSpPr/>
          <p:nvPr/>
        </p:nvGrpSpPr>
        <p:grpSpPr>
          <a:xfrm>
            <a:off x="738225" y="3432340"/>
            <a:ext cx="1295882" cy="646587"/>
            <a:chOff x="834100" y="3642869"/>
            <a:chExt cx="1259483" cy="628426"/>
          </a:xfrm>
        </p:grpSpPr>
        <p:sp>
          <p:nvSpPr>
            <p:cNvPr id="9468" name="Google Shape;9468;p6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9" name="Google Shape;9469;p6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0" name="Google Shape;9470;p6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1" name="Google Shape;9471;p6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2" name="Google Shape;9472;p6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3" name="Google Shape;9473;p6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4" name="Google Shape;9474;p6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5" name="Google Shape;9475;p6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6" name="Google Shape;9476;p6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7" name="Google Shape;9477;p6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8" name="Google Shape;9478;p6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9" name="Google Shape;9479;p6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0" name="Google Shape;9480;p6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1" name="Google Shape;9481;p6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2" name="Google Shape;9482;p6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3" name="Google Shape;9483;p6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4" name="Google Shape;9484;p6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5" name="Google Shape;9485;p6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6" name="Google Shape;9486;p6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7" name="Google Shape;9487;p6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8" name="Google Shape;9488;p6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9" name="Google Shape;9489;p6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0" name="Google Shape;9490;p6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1" name="Google Shape;9491;p6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2" name="Google Shape;9492;p6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493" name="Google Shape;9493;p62"/>
            <p:cNvGrpSpPr/>
            <p:nvPr/>
          </p:nvGrpSpPr>
          <p:grpSpPr>
            <a:xfrm>
              <a:off x="1360364" y="3847835"/>
              <a:ext cx="208119" cy="224359"/>
              <a:chOff x="1360769" y="3847100"/>
              <a:chExt cx="208119" cy="224359"/>
            </a:xfrm>
          </p:grpSpPr>
          <p:sp>
            <p:nvSpPr>
              <p:cNvPr id="9494" name="Google Shape;9494;p6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5" name="Google Shape;9495;p6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6" name="Google Shape;9496;p6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7" name="Google Shape;9497;p6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8" name="Google Shape;9498;p6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9" name="Google Shape;9499;p6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0" name="Google Shape;9500;p6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1" name="Google Shape;9501;p6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2" name="Google Shape;9502;p6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3" name="Google Shape;9503;p6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4" name="Google Shape;9504;p6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5" name="Google Shape;9505;p6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6" name="Google Shape;9506;p6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7" name="Google Shape;9507;p6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8" name="Google Shape;9508;p6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9" name="Google Shape;9509;p6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0" name="Google Shape;9510;p6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1" name="Google Shape;9511;p6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2" name="Google Shape;9512;p6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3" name="Google Shape;9513;p6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514" name="Google Shape;9514;p6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5" name="Google Shape;9515;p6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6" name="Google Shape;9516;p6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7" name="Google Shape;9517;p6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8" name="Google Shape;9518;p6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9" name="Google Shape;9519;p6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0" name="Google Shape;9520;p6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1" name="Google Shape;9521;p6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2" name="Google Shape;9522;p6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3" name="Google Shape;9523;p6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4" name="Google Shape;9524;p6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5" name="Google Shape;9525;p6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6" name="Google Shape;9526;p6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7" name="Google Shape;9527;p6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28" name="Google Shape;9528;p62"/>
          <p:cNvGrpSpPr/>
          <p:nvPr/>
        </p:nvGrpSpPr>
        <p:grpSpPr>
          <a:xfrm rot="5400000">
            <a:off x="5951338" y="3228837"/>
            <a:ext cx="164064" cy="1414916"/>
            <a:chOff x="4428249" y="1369375"/>
            <a:chExt cx="36905" cy="429569"/>
          </a:xfrm>
        </p:grpSpPr>
        <p:sp>
          <p:nvSpPr>
            <p:cNvPr id="9529" name="Google Shape;9529;p6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0" name="Google Shape;9530;p6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1" name="Google Shape;9531;p6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2" name="Google Shape;9532;p6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3" name="Google Shape;9533;p6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4" name="Google Shape;9534;p6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5" name="Google Shape;9535;p6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6" name="Google Shape;9536;p6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7" name="Google Shape;9537;p6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8" name="Google Shape;9538;p6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9" name="Google Shape;9539;p6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0" name="Google Shape;9540;p6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1" name="Google Shape;9541;p6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2" name="Google Shape;9542;p6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3" name="Google Shape;9543;p6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4" name="Google Shape;9544;p6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5" name="Google Shape;9545;p6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6" name="Google Shape;9546;p6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7" name="Google Shape;9547;p6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8" name="Google Shape;9548;p6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9" name="Google Shape;9549;p6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0" name="Google Shape;9550;p6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1" name="Google Shape;9551;p6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2" name="Google Shape;9552;p6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3" name="Google Shape;9553;p6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4" name="Google Shape;9554;p6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5" name="Google Shape;9555;p6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6" name="Google Shape;9556;p6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7" name="Google Shape;9557;p6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8" name="Google Shape;9558;p6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9" name="Google Shape;9559;p6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0" name="Google Shape;9560;p6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61" name="Google Shape;9561;p62"/>
          <p:cNvGrpSpPr/>
          <p:nvPr/>
        </p:nvGrpSpPr>
        <p:grpSpPr>
          <a:xfrm rot="10800000" flipH="1">
            <a:off x="5323767" y="2817380"/>
            <a:ext cx="1419207" cy="24808"/>
            <a:chOff x="219558" y="4738465"/>
            <a:chExt cx="5852400" cy="102300"/>
          </a:xfrm>
        </p:grpSpPr>
        <p:cxnSp>
          <p:nvCxnSpPr>
            <p:cNvPr id="9562" name="Google Shape;9562;p6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563" name="Google Shape;9563;p6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4" name="Google Shape;9564;p6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5" name="Google Shape;9565;p6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6" name="Google Shape;9566;p6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7" name="Google Shape;9567;p6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68" name="Google Shape;9568;p62"/>
          <p:cNvGrpSpPr/>
          <p:nvPr/>
        </p:nvGrpSpPr>
        <p:grpSpPr>
          <a:xfrm>
            <a:off x="5335086" y="3190444"/>
            <a:ext cx="1396570" cy="385016"/>
            <a:chOff x="5286284" y="2966544"/>
            <a:chExt cx="1396570" cy="385016"/>
          </a:xfrm>
        </p:grpSpPr>
        <p:cxnSp>
          <p:nvCxnSpPr>
            <p:cNvPr id="9569" name="Google Shape;9569;p6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570" name="Google Shape;9570;p6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571" name="Google Shape;9571;p62"/>
            <p:cNvGrpSpPr/>
            <p:nvPr/>
          </p:nvGrpSpPr>
          <p:grpSpPr>
            <a:xfrm>
              <a:off x="5287688" y="3173364"/>
              <a:ext cx="1395166" cy="74100"/>
              <a:chOff x="5287688" y="3173364"/>
              <a:chExt cx="1395166" cy="74100"/>
            </a:xfrm>
          </p:grpSpPr>
          <p:cxnSp>
            <p:nvCxnSpPr>
              <p:cNvPr id="9572" name="Google Shape;9572;p6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573" name="Google Shape;9573;p6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574" name="Google Shape;9574;p6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575" name="Google Shape;9575;p6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576" name="Google Shape;9576;p6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577" name="Google Shape;9577;p6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578" name="Google Shape;9578;p6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579" name="Google Shape;9579;p6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580" name="Google Shape;9580;p6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581" name="Google Shape;9581;p62"/>
          <p:cNvGrpSpPr/>
          <p:nvPr/>
        </p:nvGrpSpPr>
        <p:grpSpPr>
          <a:xfrm>
            <a:off x="2021151" y="1609220"/>
            <a:ext cx="1182276" cy="662027"/>
            <a:chOff x="2029517" y="1732295"/>
            <a:chExt cx="1149068" cy="643432"/>
          </a:xfrm>
        </p:grpSpPr>
        <p:grpSp>
          <p:nvGrpSpPr>
            <p:cNvPr id="9582" name="Google Shape;9582;p62"/>
            <p:cNvGrpSpPr/>
            <p:nvPr/>
          </p:nvGrpSpPr>
          <p:grpSpPr>
            <a:xfrm>
              <a:off x="2708660" y="1746937"/>
              <a:ext cx="455427" cy="244429"/>
              <a:chOff x="2700693" y="1746937"/>
              <a:chExt cx="455427" cy="244429"/>
            </a:xfrm>
          </p:grpSpPr>
          <p:grpSp>
            <p:nvGrpSpPr>
              <p:cNvPr id="9583" name="Google Shape;9583;p62"/>
              <p:cNvGrpSpPr/>
              <p:nvPr/>
            </p:nvGrpSpPr>
            <p:grpSpPr>
              <a:xfrm>
                <a:off x="2905682" y="1782817"/>
                <a:ext cx="250438" cy="208549"/>
                <a:chOff x="2905682" y="1782817"/>
                <a:chExt cx="250438" cy="208549"/>
              </a:xfrm>
            </p:grpSpPr>
            <p:cxnSp>
              <p:nvCxnSpPr>
                <p:cNvPr id="9584" name="Google Shape;9584;p6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585" name="Google Shape;9585;p6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86" name="Google Shape;9586;p62"/>
              <p:cNvGrpSpPr/>
              <p:nvPr/>
            </p:nvGrpSpPr>
            <p:grpSpPr>
              <a:xfrm>
                <a:off x="2700693" y="1746937"/>
                <a:ext cx="449967" cy="72374"/>
                <a:chOff x="2700693" y="1746937"/>
                <a:chExt cx="449967" cy="72374"/>
              </a:xfrm>
            </p:grpSpPr>
            <p:cxnSp>
              <p:nvCxnSpPr>
                <p:cNvPr id="9587" name="Google Shape;9587;p6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588" name="Google Shape;9588;p6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589" name="Google Shape;9589;p62"/>
            <p:cNvGrpSpPr/>
            <p:nvPr/>
          </p:nvGrpSpPr>
          <p:grpSpPr>
            <a:xfrm>
              <a:off x="2029517" y="1732295"/>
              <a:ext cx="1149068" cy="643432"/>
              <a:chOff x="2029517" y="1732295"/>
              <a:chExt cx="1149068" cy="643432"/>
            </a:xfrm>
          </p:grpSpPr>
          <p:grpSp>
            <p:nvGrpSpPr>
              <p:cNvPr id="9590" name="Google Shape;9590;p62"/>
              <p:cNvGrpSpPr/>
              <p:nvPr/>
            </p:nvGrpSpPr>
            <p:grpSpPr>
              <a:xfrm>
                <a:off x="2703618" y="2103152"/>
                <a:ext cx="474966" cy="260017"/>
                <a:chOff x="2703618" y="2103152"/>
                <a:chExt cx="474966" cy="260017"/>
              </a:xfrm>
            </p:grpSpPr>
            <p:grpSp>
              <p:nvGrpSpPr>
                <p:cNvPr id="9591" name="Google Shape;9591;p62"/>
                <p:cNvGrpSpPr/>
                <p:nvPr/>
              </p:nvGrpSpPr>
              <p:grpSpPr>
                <a:xfrm>
                  <a:off x="2703618" y="2290640"/>
                  <a:ext cx="450291" cy="72529"/>
                  <a:chOff x="2703618" y="2290640"/>
                  <a:chExt cx="450291" cy="72529"/>
                </a:xfrm>
              </p:grpSpPr>
              <p:cxnSp>
                <p:nvCxnSpPr>
                  <p:cNvPr id="9592" name="Google Shape;9592;p6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593" name="Google Shape;9593;p6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94" name="Google Shape;9594;p62"/>
                <p:cNvGrpSpPr/>
                <p:nvPr/>
              </p:nvGrpSpPr>
              <p:grpSpPr>
                <a:xfrm>
                  <a:off x="2908607" y="2103152"/>
                  <a:ext cx="269977" cy="223538"/>
                  <a:chOff x="2908607" y="2103152"/>
                  <a:chExt cx="269977" cy="223538"/>
                </a:xfrm>
              </p:grpSpPr>
              <p:cxnSp>
                <p:nvCxnSpPr>
                  <p:cNvPr id="9595" name="Google Shape;9595;p6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596" name="Google Shape;9596;p6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597" name="Google Shape;9597;p62"/>
              <p:cNvGrpSpPr/>
              <p:nvPr/>
            </p:nvGrpSpPr>
            <p:grpSpPr>
              <a:xfrm>
                <a:off x="2029517" y="1732295"/>
                <a:ext cx="685827" cy="643432"/>
                <a:chOff x="2029517" y="1732295"/>
                <a:chExt cx="685827" cy="643432"/>
              </a:xfrm>
            </p:grpSpPr>
            <p:sp>
              <p:nvSpPr>
                <p:cNvPr id="9598" name="Google Shape;9598;p6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599" name="Google Shape;9599;p62"/>
                <p:cNvGrpSpPr/>
                <p:nvPr/>
              </p:nvGrpSpPr>
              <p:grpSpPr>
                <a:xfrm>
                  <a:off x="2158948" y="1732295"/>
                  <a:ext cx="556396" cy="333108"/>
                  <a:chOff x="2158948" y="1732295"/>
                  <a:chExt cx="556396" cy="333108"/>
                </a:xfrm>
              </p:grpSpPr>
              <p:cxnSp>
                <p:nvCxnSpPr>
                  <p:cNvPr id="9600" name="Google Shape;9600;p6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601" name="Google Shape;9601;p6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02" name="Google Shape;9602;p62"/>
                <p:cNvGrpSpPr/>
                <p:nvPr/>
              </p:nvGrpSpPr>
              <p:grpSpPr>
                <a:xfrm>
                  <a:off x="2159908" y="2065057"/>
                  <a:ext cx="550884" cy="310670"/>
                  <a:chOff x="2159908" y="2065057"/>
                  <a:chExt cx="550884" cy="310670"/>
                </a:xfrm>
              </p:grpSpPr>
              <p:cxnSp>
                <p:nvCxnSpPr>
                  <p:cNvPr id="9603" name="Google Shape;9603;p6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604" name="Google Shape;9604;p6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grpSp>
        <p:nvGrpSpPr>
          <p:cNvPr id="9605" name="Google Shape;9605;p62"/>
          <p:cNvGrpSpPr/>
          <p:nvPr/>
        </p:nvGrpSpPr>
        <p:grpSpPr>
          <a:xfrm>
            <a:off x="706400" y="1556833"/>
            <a:ext cx="962651" cy="810058"/>
            <a:chOff x="732462" y="1766083"/>
            <a:chExt cx="962651" cy="810058"/>
          </a:xfrm>
        </p:grpSpPr>
        <p:grpSp>
          <p:nvGrpSpPr>
            <p:cNvPr id="9606" name="Google Shape;9606;p62"/>
            <p:cNvGrpSpPr/>
            <p:nvPr/>
          </p:nvGrpSpPr>
          <p:grpSpPr>
            <a:xfrm>
              <a:off x="732462" y="1908333"/>
              <a:ext cx="339369" cy="524756"/>
              <a:chOff x="844912" y="1819635"/>
              <a:chExt cx="329836" cy="510016"/>
            </a:xfrm>
          </p:grpSpPr>
          <p:sp>
            <p:nvSpPr>
              <p:cNvPr id="9607" name="Google Shape;9607;p6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8" name="Google Shape;9608;p6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9" name="Google Shape;9609;p6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0" name="Google Shape;9610;p6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1" name="Google Shape;9611;p6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2" name="Google Shape;9612;p6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13" name="Google Shape;9613;p62"/>
            <p:cNvGrpSpPr/>
            <p:nvPr/>
          </p:nvGrpSpPr>
          <p:grpSpPr>
            <a:xfrm>
              <a:off x="1184858" y="2256650"/>
              <a:ext cx="510255" cy="319491"/>
              <a:chOff x="1284601" y="2158168"/>
              <a:chExt cx="495923" cy="310517"/>
            </a:xfrm>
          </p:grpSpPr>
          <p:sp>
            <p:nvSpPr>
              <p:cNvPr id="9614" name="Google Shape;9614;p6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615" name="Google Shape;9615;p62"/>
              <p:cNvGrpSpPr/>
              <p:nvPr/>
            </p:nvGrpSpPr>
            <p:grpSpPr>
              <a:xfrm>
                <a:off x="1507666" y="2158168"/>
                <a:ext cx="272858" cy="310517"/>
                <a:chOff x="1507666" y="2158168"/>
                <a:chExt cx="272858" cy="310517"/>
              </a:xfrm>
            </p:grpSpPr>
            <p:grpSp>
              <p:nvGrpSpPr>
                <p:cNvPr id="9616" name="Google Shape;9616;p62"/>
                <p:cNvGrpSpPr/>
                <p:nvPr/>
              </p:nvGrpSpPr>
              <p:grpSpPr>
                <a:xfrm>
                  <a:off x="1507666" y="2176104"/>
                  <a:ext cx="166395" cy="273149"/>
                  <a:chOff x="1507666" y="2176104"/>
                  <a:chExt cx="166395" cy="273149"/>
                </a:xfrm>
              </p:grpSpPr>
              <p:sp>
                <p:nvSpPr>
                  <p:cNvPr id="9617" name="Google Shape;9617;p6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8" name="Google Shape;9618;p6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9" name="Google Shape;9619;p6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0" name="Google Shape;9620;p6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1" name="Google Shape;9621;p6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2" name="Google Shape;9622;p6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3" name="Google Shape;9623;p6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624" name="Google Shape;9624;p6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5" name="Google Shape;9625;p6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626" name="Google Shape;9626;p62"/>
            <p:cNvGrpSpPr/>
            <p:nvPr/>
          </p:nvGrpSpPr>
          <p:grpSpPr>
            <a:xfrm>
              <a:off x="1184858" y="1766083"/>
              <a:ext cx="510255" cy="319491"/>
              <a:chOff x="1284601" y="1681380"/>
              <a:chExt cx="495923" cy="310517"/>
            </a:xfrm>
          </p:grpSpPr>
          <p:sp>
            <p:nvSpPr>
              <p:cNvPr id="9627" name="Google Shape;9627;p6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628" name="Google Shape;9628;p62"/>
              <p:cNvGrpSpPr/>
              <p:nvPr/>
            </p:nvGrpSpPr>
            <p:grpSpPr>
              <a:xfrm>
                <a:off x="1507666" y="1681380"/>
                <a:ext cx="272858" cy="310517"/>
                <a:chOff x="1507666" y="1681380"/>
                <a:chExt cx="272858" cy="310517"/>
              </a:xfrm>
            </p:grpSpPr>
            <p:grpSp>
              <p:nvGrpSpPr>
                <p:cNvPr id="9629" name="Google Shape;9629;p62"/>
                <p:cNvGrpSpPr/>
                <p:nvPr/>
              </p:nvGrpSpPr>
              <p:grpSpPr>
                <a:xfrm>
                  <a:off x="1507666" y="1700120"/>
                  <a:ext cx="166395" cy="272984"/>
                  <a:chOff x="1507666" y="1700120"/>
                  <a:chExt cx="166395" cy="272984"/>
                </a:xfrm>
              </p:grpSpPr>
              <p:sp>
                <p:nvSpPr>
                  <p:cNvPr id="9630" name="Google Shape;9630;p6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1" name="Google Shape;9631;p6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2" name="Google Shape;9632;p6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3" name="Google Shape;9633;p6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4" name="Google Shape;9634;p6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5" name="Google Shape;9635;p6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6" name="Google Shape;9636;p6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637" name="Google Shape;9637;p6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8" name="Google Shape;9638;p6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9639" name="Google Shape;9639;p62"/>
          <p:cNvGrpSpPr/>
          <p:nvPr/>
        </p:nvGrpSpPr>
        <p:grpSpPr>
          <a:xfrm>
            <a:off x="6815341" y="2324262"/>
            <a:ext cx="1622269" cy="552443"/>
            <a:chOff x="6894650" y="2574740"/>
            <a:chExt cx="1445100" cy="492111"/>
          </a:xfrm>
        </p:grpSpPr>
        <p:sp>
          <p:nvSpPr>
            <p:cNvPr id="9640" name="Google Shape;9640;p6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1" name="Google Shape;9641;p6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2" name="Google Shape;9642;p6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3" name="Google Shape;9643;p6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4" name="Google Shape;9644;p6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645" name="Google Shape;9645;p6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646" name="Google Shape;9646;p62"/>
          <p:cNvGrpSpPr/>
          <p:nvPr/>
        </p:nvGrpSpPr>
        <p:grpSpPr>
          <a:xfrm>
            <a:off x="6834884" y="3698518"/>
            <a:ext cx="1583206" cy="475705"/>
            <a:chOff x="6953919" y="3907920"/>
            <a:chExt cx="1377300" cy="475705"/>
          </a:xfrm>
        </p:grpSpPr>
        <p:cxnSp>
          <p:nvCxnSpPr>
            <p:cNvPr id="9647" name="Google Shape;9647;p6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648" name="Google Shape;9648;p6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649" name="Google Shape;9649;p6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650" name="Google Shape;9650;p6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651" name="Google Shape;9651;p6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652" name="Google Shape;9652;p62"/>
          <p:cNvGrpSpPr/>
          <p:nvPr/>
        </p:nvGrpSpPr>
        <p:grpSpPr>
          <a:xfrm>
            <a:off x="2338472" y="2459663"/>
            <a:ext cx="836286" cy="824529"/>
            <a:chOff x="2389399" y="2595741"/>
            <a:chExt cx="812796" cy="801369"/>
          </a:xfrm>
        </p:grpSpPr>
        <p:grpSp>
          <p:nvGrpSpPr>
            <p:cNvPr id="9653" name="Google Shape;9653;p62"/>
            <p:cNvGrpSpPr/>
            <p:nvPr/>
          </p:nvGrpSpPr>
          <p:grpSpPr>
            <a:xfrm>
              <a:off x="2492145" y="2881565"/>
              <a:ext cx="607300" cy="229751"/>
              <a:chOff x="2492145" y="2881565"/>
              <a:chExt cx="607300" cy="229751"/>
            </a:xfrm>
          </p:grpSpPr>
          <p:sp>
            <p:nvSpPr>
              <p:cNvPr id="9654" name="Google Shape;9654;p6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5" name="Google Shape;9655;p6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6" name="Google Shape;9656;p6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57" name="Google Shape;9657;p62"/>
            <p:cNvGrpSpPr/>
            <p:nvPr/>
          </p:nvGrpSpPr>
          <p:grpSpPr>
            <a:xfrm>
              <a:off x="2389399" y="2595741"/>
              <a:ext cx="812796" cy="296825"/>
              <a:chOff x="2389399" y="2595741"/>
              <a:chExt cx="812796" cy="296825"/>
            </a:xfrm>
          </p:grpSpPr>
          <p:grpSp>
            <p:nvGrpSpPr>
              <p:cNvPr id="9658" name="Google Shape;9658;p62"/>
              <p:cNvGrpSpPr/>
              <p:nvPr/>
            </p:nvGrpSpPr>
            <p:grpSpPr>
              <a:xfrm>
                <a:off x="2389399" y="2595741"/>
                <a:ext cx="363638" cy="296825"/>
                <a:chOff x="2389399" y="2595741"/>
                <a:chExt cx="363638" cy="296825"/>
              </a:xfrm>
            </p:grpSpPr>
            <p:grpSp>
              <p:nvGrpSpPr>
                <p:cNvPr id="9659" name="Google Shape;9659;p62"/>
                <p:cNvGrpSpPr/>
                <p:nvPr/>
              </p:nvGrpSpPr>
              <p:grpSpPr>
                <a:xfrm>
                  <a:off x="2493852" y="2794333"/>
                  <a:ext cx="259185" cy="98232"/>
                  <a:chOff x="2493852" y="2794333"/>
                  <a:chExt cx="259185" cy="98232"/>
                </a:xfrm>
              </p:grpSpPr>
              <p:sp>
                <p:nvSpPr>
                  <p:cNvPr id="9660" name="Google Shape;9660;p6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1" name="Google Shape;9661;p6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2" name="Google Shape;9662;p6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63" name="Google Shape;9663;p62"/>
                <p:cNvGrpSpPr/>
                <p:nvPr/>
              </p:nvGrpSpPr>
              <p:grpSpPr>
                <a:xfrm>
                  <a:off x="2389399" y="2595741"/>
                  <a:ext cx="224343" cy="182054"/>
                  <a:chOff x="2389399" y="2595741"/>
                  <a:chExt cx="224343" cy="182054"/>
                </a:xfrm>
              </p:grpSpPr>
              <p:sp>
                <p:nvSpPr>
                  <p:cNvPr id="9664" name="Google Shape;9664;p6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5" name="Google Shape;9665;p6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666" name="Google Shape;9666;p62"/>
              <p:cNvGrpSpPr/>
              <p:nvPr/>
            </p:nvGrpSpPr>
            <p:grpSpPr>
              <a:xfrm>
                <a:off x="2683630" y="2595741"/>
                <a:ext cx="224334" cy="296825"/>
                <a:chOff x="2683630" y="2595741"/>
                <a:chExt cx="224334" cy="296825"/>
              </a:xfrm>
            </p:grpSpPr>
            <p:grpSp>
              <p:nvGrpSpPr>
                <p:cNvPr id="9667" name="Google Shape;9667;p62"/>
                <p:cNvGrpSpPr/>
                <p:nvPr/>
              </p:nvGrpSpPr>
              <p:grpSpPr>
                <a:xfrm>
                  <a:off x="2788083" y="2794333"/>
                  <a:ext cx="15356" cy="98232"/>
                  <a:chOff x="2788083" y="2794333"/>
                  <a:chExt cx="15356" cy="98232"/>
                </a:xfrm>
              </p:grpSpPr>
              <p:sp>
                <p:nvSpPr>
                  <p:cNvPr id="9668" name="Google Shape;9668;p6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9" name="Google Shape;9669;p6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0" name="Google Shape;9670;p6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71" name="Google Shape;9671;p62"/>
                <p:cNvGrpSpPr/>
                <p:nvPr/>
              </p:nvGrpSpPr>
              <p:grpSpPr>
                <a:xfrm>
                  <a:off x="2683630" y="2595741"/>
                  <a:ext cx="224334" cy="182054"/>
                  <a:chOff x="2683630" y="2595741"/>
                  <a:chExt cx="224334" cy="182054"/>
                </a:xfrm>
              </p:grpSpPr>
              <p:sp>
                <p:nvSpPr>
                  <p:cNvPr id="9672" name="Google Shape;9672;p6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3" name="Google Shape;9673;p6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674" name="Google Shape;9674;p62"/>
              <p:cNvGrpSpPr/>
              <p:nvPr/>
            </p:nvGrpSpPr>
            <p:grpSpPr>
              <a:xfrm>
                <a:off x="2838475" y="2595741"/>
                <a:ext cx="363719" cy="296825"/>
                <a:chOff x="2838475" y="2595741"/>
                <a:chExt cx="363719" cy="296825"/>
              </a:xfrm>
            </p:grpSpPr>
            <p:grpSp>
              <p:nvGrpSpPr>
                <p:cNvPr id="9675" name="Google Shape;9675;p62"/>
                <p:cNvGrpSpPr/>
                <p:nvPr/>
              </p:nvGrpSpPr>
              <p:grpSpPr>
                <a:xfrm>
                  <a:off x="2838475" y="2794333"/>
                  <a:ext cx="259185" cy="98232"/>
                  <a:chOff x="2838475" y="2794333"/>
                  <a:chExt cx="259185" cy="98232"/>
                </a:xfrm>
              </p:grpSpPr>
              <p:sp>
                <p:nvSpPr>
                  <p:cNvPr id="9676" name="Google Shape;9676;p6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7" name="Google Shape;9677;p6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8" name="Google Shape;9678;p6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79" name="Google Shape;9679;p62"/>
                <p:cNvGrpSpPr/>
                <p:nvPr/>
              </p:nvGrpSpPr>
              <p:grpSpPr>
                <a:xfrm>
                  <a:off x="2977852" y="2595741"/>
                  <a:ext cx="224343" cy="182054"/>
                  <a:chOff x="2977852" y="2595741"/>
                  <a:chExt cx="224343" cy="182054"/>
                </a:xfrm>
              </p:grpSpPr>
              <p:sp>
                <p:nvSpPr>
                  <p:cNvPr id="9680" name="Google Shape;9680;p6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1" name="Google Shape;9681;p6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9682" name="Google Shape;9682;p62"/>
            <p:cNvGrpSpPr/>
            <p:nvPr/>
          </p:nvGrpSpPr>
          <p:grpSpPr>
            <a:xfrm>
              <a:off x="2389399" y="3100241"/>
              <a:ext cx="812796" cy="296869"/>
              <a:chOff x="2389399" y="3100241"/>
              <a:chExt cx="812796" cy="296869"/>
            </a:xfrm>
          </p:grpSpPr>
          <p:grpSp>
            <p:nvGrpSpPr>
              <p:cNvPr id="9683" name="Google Shape;9683;p62"/>
              <p:cNvGrpSpPr/>
              <p:nvPr/>
            </p:nvGrpSpPr>
            <p:grpSpPr>
              <a:xfrm>
                <a:off x="2683630" y="3100241"/>
                <a:ext cx="224334" cy="296869"/>
                <a:chOff x="2683630" y="3100241"/>
                <a:chExt cx="224334" cy="296869"/>
              </a:xfrm>
            </p:grpSpPr>
            <p:grpSp>
              <p:nvGrpSpPr>
                <p:cNvPr id="9684" name="Google Shape;9684;p62"/>
                <p:cNvGrpSpPr/>
                <p:nvPr/>
              </p:nvGrpSpPr>
              <p:grpSpPr>
                <a:xfrm>
                  <a:off x="2788083" y="3100241"/>
                  <a:ext cx="15356" cy="98237"/>
                  <a:chOff x="2788083" y="3100241"/>
                  <a:chExt cx="15356" cy="98237"/>
                </a:xfrm>
              </p:grpSpPr>
              <p:sp>
                <p:nvSpPr>
                  <p:cNvPr id="9685" name="Google Shape;9685;p6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6" name="Google Shape;9686;p6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7" name="Google Shape;9687;p6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88" name="Google Shape;9688;p62"/>
                <p:cNvGrpSpPr/>
                <p:nvPr/>
              </p:nvGrpSpPr>
              <p:grpSpPr>
                <a:xfrm>
                  <a:off x="2683630" y="3215065"/>
                  <a:ext cx="224334" cy="182045"/>
                  <a:chOff x="2683630" y="3215065"/>
                  <a:chExt cx="224334" cy="182045"/>
                </a:xfrm>
              </p:grpSpPr>
              <p:sp>
                <p:nvSpPr>
                  <p:cNvPr id="9689" name="Google Shape;9689;p6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0" name="Google Shape;9690;p6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691" name="Google Shape;9691;p62"/>
              <p:cNvGrpSpPr/>
              <p:nvPr/>
            </p:nvGrpSpPr>
            <p:grpSpPr>
              <a:xfrm>
                <a:off x="2389399" y="3100241"/>
                <a:ext cx="363638" cy="296869"/>
                <a:chOff x="2389399" y="3100241"/>
                <a:chExt cx="363638" cy="296869"/>
              </a:xfrm>
            </p:grpSpPr>
            <p:grpSp>
              <p:nvGrpSpPr>
                <p:cNvPr id="9692" name="Google Shape;9692;p62"/>
                <p:cNvGrpSpPr/>
                <p:nvPr/>
              </p:nvGrpSpPr>
              <p:grpSpPr>
                <a:xfrm>
                  <a:off x="2493852" y="3100241"/>
                  <a:ext cx="259185" cy="98237"/>
                  <a:chOff x="2493852" y="3100241"/>
                  <a:chExt cx="259185" cy="98237"/>
                </a:xfrm>
              </p:grpSpPr>
              <p:sp>
                <p:nvSpPr>
                  <p:cNvPr id="9693" name="Google Shape;9693;p6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4" name="Google Shape;9694;p6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5" name="Google Shape;9695;p6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96" name="Google Shape;9696;p62"/>
                <p:cNvGrpSpPr/>
                <p:nvPr/>
              </p:nvGrpSpPr>
              <p:grpSpPr>
                <a:xfrm>
                  <a:off x="2389399" y="3215065"/>
                  <a:ext cx="224343" cy="182045"/>
                  <a:chOff x="2389399" y="3215065"/>
                  <a:chExt cx="224343" cy="182045"/>
                </a:xfrm>
              </p:grpSpPr>
              <p:sp>
                <p:nvSpPr>
                  <p:cNvPr id="9697" name="Google Shape;9697;p6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8" name="Google Shape;9698;p6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699" name="Google Shape;9699;p62"/>
              <p:cNvGrpSpPr/>
              <p:nvPr/>
            </p:nvGrpSpPr>
            <p:grpSpPr>
              <a:xfrm>
                <a:off x="2838475" y="3100241"/>
                <a:ext cx="363719" cy="296869"/>
                <a:chOff x="2838475" y="3100241"/>
                <a:chExt cx="363719" cy="296869"/>
              </a:xfrm>
            </p:grpSpPr>
            <p:grpSp>
              <p:nvGrpSpPr>
                <p:cNvPr id="9700" name="Google Shape;9700;p62"/>
                <p:cNvGrpSpPr/>
                <p:nvPr/>
              </p:nvGrpSpPr>
              <p:grpSpPr>
                <a:xfrm>
                  <a:off x="2838475" y="3100241"/>
                  <a:ext cx="259185" cy="98237"/>
                  <a:chOff x="2838475" y="3100241"/>
                  <a:chExt cx="259185" cy="98237"/>
                </a:xfrm>
              </p:grpSpPr>
              <p:sp>
                <p:nvSpPr>
                  <p:cNvPr id="9701" name="Google Shape;9701;p6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2" name="Google Shape;9702;p6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3" name="Google Shape;9703;p6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04" name="Google Shape;9704;p62"/>
                <p:cNvGrpSpPr/>
                <p:nvPr/>
              </p:nvGrpSpPr>
              <p:grpSpPr>
                <a:xfrm>
                  <a:off x="2977852" y="3215065"/>
                  <a:ext cx="224343" cy="182045"/>
                  <a:chOff x="2977852" y="3215065"/>
                  <a:chExt cx="224343" cy="182045"/>
                </a:xfrm>
              </p:grpSpPr>
              <p:sp>
                <p:nvSpPr>
                  <p:cNvPr id="9705" name="Google Shape;9705;p6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6" name="Google Shape;9706;p6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710"/>
        <p:cNvGrpSpPr/>
        <p:nvPr/>
      </p:nvGrpSpPr>
      <p:grpSpPr>
        <a:xfrm>
          <a:off x="0" y="0"/>
          <a:ext cx="0" cy="0"/>
          <a:chOff x="0" y="0"/>
          <a:chExt cx="0" cy="0"/>
        </a:xfrm>
      </p:grpSpPr>
      <p:grpSp>
        <p:nvGrpSpPr>
          <p:cNvPr id="9711" name="Google Shape;9711;p63"/>
          <p:cNvGrpSpPr/>
          <p:nvPr/>
        </p:nvGrpSpPr>
        <p:grpSpPr>
          <a:xfrm>
            <a:off x="702075" y="3155925"/>
            <a:ext cx="2390414" cy="1024800"/>
            <a:chOff x="728925" y="3296613"/>
            <a:chExt cx="2390414" cy="1024800"/>
          </a:xfrm>
        </p:grpSpPr>
        <p:grpSp>
          <p:nvGrpSpPr>
            <p:cNvPr id="9712" name="Google Shape;9712;p63"/>
            <p:cNvGrpSpPr/>
            <p:nvPr/>
          </p:nvGrpSpPr>
          <p:grpSpPr>
            <a:xfrm>
              <a:off x="728925" y="3619800"/>
              <a:ext cx="2390414" cy="500893"/>
              <a:chOff x="728925" y="3619800"/>
              <a:chExt cx="2390414" cy="500893"/>
            </a:xfrm>
          </p:grpSpPr>
          <p:sp>
            <p:nvSpPr>
              <p:cNvPr id="9713" name="Google Shape;9713;p6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9714" name="Google Shape;9714;p6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grpSp>
        <p:grpSp>
          <p:nvGrpSpPr>
            <p:cNvPr id="9715" name="Google Shape;9715;p63"/>
            <p:cNvGrpSpPr/>
            <p:nvPr/>
          </p:nvGrpSpPr>
          <p:grpSpPr>
            <a:xfrm>
              <a:off x="1348050" y="3296613"/>
              <a:ext cx="1706152" cy="1024800"/>
              <a:chOff x="1348050" y="3296613"/>
              <a:chExt cx="1706152" cy="1024800"/>
            </a:xfrm>
          </p:grpSpPr>
          <p:sp>
            <p:nvSpPr>
              <p:cNvPr id="9716" name="Google Shape;9716;p6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9717" name="Google Shape;9717;p6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9718" name="Google Shape;9718;p6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9719" name="Google Shape;9719;p6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9720" name="Google Shape;9720;p6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grpSp>
        <p:grpSp>
          <p:nvGrpSpPr>
            <p:cNvPr id="9721" name="Google Shape;9721;p63"/>
            <p:cNvGrpSpPr/>
            <p:nvPr/>
          </p:nvGrpSpPr>
          <p:grpSpPr>
            <a:xfrm>
              <a:off x="1455707" y="3654858"/>
              <a:ext cx="1491150" cy="417657"/>
              <a:chOff x="1455707" y="3654858"/>
              <a:chExt cx="1491150" cy="417657"/>
            </a:xfrm>
          </p:grpSpPr>
          <p:sp>
            <p:nvSpPr>
              <p:cNvPr id="9722" name="Google Shape;9722;p6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3" name="Google Shape;9723;p6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4" name="Google Shape;9724;p6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5" name="Google Shape;9725;p6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6" name="Google Shape;9726;p6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7" name="Google Shape;9727;p6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8" name="Google Shape;9728;p6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9" name="Google Shape;9729;p6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0" name="Google Shape;9730;p6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1" name="Google Shape;9731;p6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2" name="Google Shape;9732;p6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3" name="Google Shape;9733;p6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4" name="Google Shape;9734;p6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5" name="Google Shape;9735;p6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6" name="Google Shape;9736;p6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7" name="Google Shape;9737;p6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8" name="Google Shape;9738;p6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9" name="Google Shape;9739;p6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0" name="Google Shape;9740;p6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1" name="Google Shape;9741;p6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aphicFrame>
        <p:nvGraphicFramePr>
          <p:cNvPr id="9742" name="Google Shape;9742;p63"/>
          <p:cNvGraphicFramePr/>
          <p:nvPr/>
        </p:nvGraphicFramePr>
        <p:xfrm>
          <a:off x="5937775" y="2153837"/>
          <a:ext cx="2504100" cy="864780"/>
        </p:xfrm>
        <a:graphic>
          <a:graphicData uri="http://schemas.openxmlformats.org/drawingml/2006/table">
            <a:tbl>
              <a:tblPr>
                <a:noFill/>
                <a:tableStyleId>{8F59FC8F-CD8C-4AEE-B6A6-714C2D19D404}</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743" name="Google Shape;9743;p63"/>
          <p:cNvGrpSpPr/>
          <p:nvPr/>
        </p:nvGrpSpPr>
        <p:grpSpPr>
          <a:xfrm>
            <a:off x="710451" y="981601"/>
            <a:ext cx="2396505" cy="976502"/>
            <a:chOff x="749309" y="1112739"/>
            <a:chExt cx="2371603" cy="976502"/>
          </a:xfrm>
        </p:grpSpPr>
        <p:grpSp>
          <p:nvGrpSpPr>
            <p:cNvPr id="9744" name="Google Shape;9744;p63"/>
            <p:cNvGrpSpPr/>
            <p:nvPr/>
          </p:nvGrpSpPr>
          <p:grpSpPr>
            <a:xfrm>
              <a:off x="1092126" y="1112739"/>
              <a:ext cx="2028786" cy="975464"/>
              <a:chOff x="1092126" y="1112739"/>
              <a:chExt cx="2028786" cy="975464"/>
            </a:xfrm>
          </p:grpSpPr>
          <p:sp>
            <p:nvSpPr>
              <p:cNvPr id="9745" name="Google Shape;9745;p6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6" name="Google Shape;9746;p6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7" name="Google Shape;9747;p6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8" name="Google Shape;9748;p6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9" name="Google Shape;9749;p6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0" name="Google Shape;9750;p6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1" name="Google Shape;9751;p6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2" name="Google Shape;9752;p6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3" name="Google Shape;9753;p6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4" name="Google Shape;9754;p6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5" name="Google Shape;9755;p6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6" name="Google Shape;9756;p6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7" name="Google Shape;9757;p6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8" name="Google Shape;9758;p6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9" name="Google Shape;9759;p6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0" name="Google Shape;9760;p6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1" name="Google Shape;9761;p6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2" name="Google Shape;9762;p6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3" name="Google Shape;9763;p6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4" name="Google Shape;9764;p6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5" name="Google Shape;9765;p6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6" name="Google Shape;9766;p6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7" name="Google Shape;9767;p6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8" name="Google Shape;9768;p6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69" name="Google Shape;9769;p63"/>
            <p:cNvGrpSpPr/>
            <p:nvPr/>
          </p:nvGrpSpPr>
          <p:grpSpPr>
            <a:xfrm>
              <a:off x="749309" y="1112739"/>
              <a:ext cx="314700" cy="975464"/>
              <a:chOff x="749309" y="1112739"/>
              <a:chExt cx="314700" cy="975464"/>
            </a:xfrm>
          </p:grpSpPr>
          <p:sp>
            <p:nvSpPr>
              <p:cNvPr id="9770" name="Google Shape;9770;p6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1" name="Google Shape;9771;p6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2" name="Google Shape;9772;p6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3" name="Google Shape;9773;p6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774" name="Google Shape;9774;p6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5" name="Google Shape;9775;p6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6" name="Google Shape;9776;p6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7" name="Google Shape;9777;p6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aphicFrame>
        <p:nvGraphicFramePr>
          <p:cNvPr id="9778" name="Google Shape;9778;p63"/>
          <p:cNvGraphicFramePr/>
          <p:nvPr/>
        </p:nvGraphicFramePr>
        <p:xfrm>
          <a:off x="5937800" y="981587"/>
          <a:ext cx="2504100" cy="976500"/>
        </p:xfrm>
        <a:graphic>
          <a:graphicData uri="http://schemas.openxmlformats.org/drawingml/2006/table">
            <a:tbl>
              <a:tblPr>
                <a:noFill/>
                <a:tableStyleId>{8F59FC8F-CD8C-4AEE-B6A6-714C2D19D404}</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779" name="Google Shape;9779;p63"/>
          <p:cNvGraphicFramePr/>
          <p:nvPr/>
        </p:nvGraphicFramePr>
        <p:xfrm>
          <a:off x="3358663" y="2153837"/>
          <a:ext cx="2363400" cy="868575"/>
        </p:xfrm>
        <a:graphic>
          <a:graphicData uri="http://schemas.openxmlformats.org/drawingml/2006/table">
            <a:tbl>
              <a:tblPr>
                <a:noFill/>
                <a:tableStyleId>{8F59FC8F-CD8C-4AEE-B6A6-714C2D19D404}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780" name="Google Shape;9780;p63"/>
          <p:cNvGrpSpPr/>
          <p:nvPr/>
        </p:nvGrpSpPr>
        <p:grpSpPr>
          <a:xfrm>
            <a:off x="3360649" y="3144798"/>
            <a:ext cx="2363377" cy="1047062"/>
            <a:chOff x="3358399" y="3285485"/>
            <a:chExt cx="2363377" cy="1047062"/>
          </a:xfrm>
        </p:grpSpPr>
        <p:grpSp>
          <p:nvGrpSpPr>
            <p:cNvPr id="9781" name="Google Shape;9781;p63"/>
            <p:cNvGrpSpPr/>
            <p:nvPr/>
          </p:nvGrpSpPr>
          <p:grpSpPr>
            <a:xfrm>
              <a:off x="3358412" y="3285485"/>
              <a:ext cx="2363244" cy="139500"/>
              <a:chOff x="3358412" y="3285485"/>
              <a:chExt cx="2363244" cy="139500"/>
            </a:xfrm>
          </p:grpSpPr>
          <p:sp>
            <p:nvSpPr>
              <p:cNvPr id="9782" name="Google Shape;9782;p6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3" name="Google Shape;9783;p6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4" name="Google Shape;9784;p6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5" name="Google Shape;9785;p6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6" name="Google Shape;9786;p6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87" name="Google Shape;9787;p63"/>
            <p:cNvGrpSpPr/>
            <p:nvPr/>
          </p:nvGrpSpPr>
          <p:grpSpPr>
            <a:xfrm>
              <a:off x="3358412" y="3466996"/>
              <a:ext cx="2363244" cy="139500"/>
              <a:chOff x="3358412" y="3466996"/>
              <a:chExt cx="2363244" cy="139500"/>
            </a:xfrm>
          </p:grpSpPr>
          <p:sp>
            <p:nvSpPr>
              <p:cNvPr id="9788" name="Google Shape;9788;p6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9" name="Google Shape;9789;p6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0" name="Google Shape;9790;p6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1" name="Google Shape;9791;p6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2" name="Google Shape;9792;p6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93" name="Google Shape;9793;p63"/>
            <p:cNvGrpSpPr/>
            <p:nvPr/>
          </p:nvGrpSpPr>
          <p:grpSpPr>
            <a:xfrm>
              <a:off x="3358412" y="3648507"/>
              <a:ext cx="2363244" cy="139500"/>
              <a:chOff x="3358412" y="3648507"/>
              <a:chExt cx="2363244" cy="139500"/>
            </a:xfrm>
          </p:grpSpPr>
          <p:sp>
            <p:nvSpPr>
              <p:cNvPr id="9794" name="Google Shape;9794;p6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5" name="Google Shape;9795;p6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6" name="Google Shape;9796;p6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7" name="Google Shape;9797;p6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8" name="Google Shape;9798;p6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99" name="Google Shape;9799;p63"/>
            <p:cNvGrpSpPr/>
            <p:nvPr/>
          </p:nvGrpSpPr>
          <p:grpSpPr>
            <a:xfrm>
              <a:off x="3358412" y="3830018"/>
              <a:ext cx="2363244" cy="139500"/>
              <a:chOff x="3358412" y="3830018"/>
              <a:chExt cx="2363244" cy="139500"/>
            </a:xfrm>
          </p:grpSpPr>
          <p:sp>
            <p:nvSpPr>
              <p:cNvPr id="9800" name="Google Shape;9800;p6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1" name="Google Shape;9801;p6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2" name="Google Shape;9802;p6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3" name="Google Shape;9803;p6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4" name="Google Shape;9804;p6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05" name="Google Shape;9805;p63"/>
            <p:cNvGrpSpPr/>
            <p:nvPr/>
          </p:nvGrpSpPr>
          <p:grpSpPr>
            <a:xfrm>
              <a:off x="3358399" y="4011514"/>
              <a:ext cx="2363377" cy="139537"/>
              <a:chOff x="3294800" y="4134603"/>
              <a:chExt cx="2638876" cy="152400"/>
            </a:xfrm>
          </p:grpSpPr>
          <p:sp>
            <p:nvSpPr>
              <p:cNvPr id="9806" name="Google Shape;9806;p6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7" name="Google Shape;9807;p6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8" name="Google Shape;9808;p6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9" name="Google Shape;9809;p6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0" name="Google Shape;9810;p6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11" name="Google Shape;9811;p63"/>
            <p:cNvGrpSpPr/>
            <p:nvPr/>
          </p:nvGrpSpPr>
          <p:grpSpPr>
            <a:xfrm>
              <a:off x="3358399" y="4193010"/>
              <a:ext cx="2363377" cy="139537"/>
              <a:chOff x="3294800" y="4134603"/>
              <a:chExt cx="2638876" cy="152400"/>
            </a:xfrm>
          </p:grpSpPr>
          <p:sp>
            <p:nvSpPr>
              <p:cNvPr id="9812" name="Google Shape;9812;p6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3" name="Google Shape;9813;p6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4" name="Google Shape;9814;p6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5" name="Google Shape;9815;p6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6" name="Google Shape;9816;p6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aphicFrame>
        <p:nvGraphicFramePr>
          <p:cNvPr id="9817" name="Google Shape;9817;p63"/>
          <p:cNvGraphicFramePr/>
          <p:nvPr/>
        </p:nvGraphicFramePr>
        <p:xfrm>
          <a:off x="711450" y="2153837"/>
          <a:ext cx="2369800" cy="889350"/>
        </p:xfrm>
        <a:graphic>
          <a:graphicData uri="http://schemas.openxmlformats.org/drawingml/2006/table">
            <a:tbl>
              <a:tblPr>
                <a:noFill/>
                <a:tableStyleId>{8F59FC8F-CD8C-4AEE-B6A6-714C2D19D404}</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dirty="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dirty="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818" name="Google Shape;9818;p63"/>
          <p:cNvGrpSpPr/>
          <p:nvPr/>
        </p:nvGrpSpPr>
        <p:grpSpPr>
          <a:xfrm>
            <a:off x="4161119" y="2557652"/>
            <a:ext cx="1302095" cy="60959"/>
            <a:chOff x="3558802" y="4011427"/>
            <a:chExt cx="1866000" cy="111300"/>
          </a:xfrm>
        </p:grpSpPr>
        <p:sp>
          <p:nvSpPr>
            <p:cNvPr id="9819" name="Google Shape;9819;p6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0" name="Google Shape;9820;p6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21" name="Google Shape;9821;p63"/>
          <p:cNvGrpSpPr/>
          <p:nvPr/>
        </p:nvGrpSpPr>
        <p:grpSpPr>
          <a:xfrm>
            <a:off x="4706607" y="2839811"/>
            <a:ext cx="914340" cy="60959"/>
            <a:chOff x="3558802" y="4011427"/>
            <a:chExt cx="1866000" cy="111300"/>
          </a:xfrm>
        </p:grpSpPr>
        <p:sp>
          <p:nvSpPr>
            <p:cNvPr id="9822" name="Google Shape;9822;p6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3" name="Google Shape;9823;p6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24" name="Google Shape;9824;p63"/>
          <p:cNvGrpSpPr/>
          <p:nvPr/>
        </p:nvGrpSpPr>
        <p:grpSpPr>
          <a:xfrm>
            <a:off x="5874449" y="3167609"/>
            <a:ext cx="2519825" cy="1001454"/>
            <a:chOff x="1906114" y="789980"/>
            <a:chExt cx="1487676" cy="606868"/>
          </a:xfrm>
        </p:grpSpPr>
        <p:cxnSp>
          <p:nvCxnSpPr>
            <p:cNvPr id="9825" name="Google Shape;9825;p6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826" name="Google Shape;9826;p6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827" name="Google Shape;9827;p6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828" name="Google Shape;9828;p6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dirty="0">
                <a:solidFill>
                  <a:srgbClr val="E3E9ED"/>
                </a:solidFill>
              </a:endParaRPr>
            </a:p>
          </p:txBody>
        </p:sp>
        <p:sp>
          <p:nvSpPr>
            <p:cNvPr id="9829" name="Google Shape;9829;p6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dirty="0">
                <a:solidFill>
                  <a:srgbClr val="E3E9ED"/>
                </a:solidFill>
              </a:endParaRPr>
            </a:p>
          </p:txBody>
        </p:sp>
        <p:sp>
          <p:nvSpPr>
            <p:cNvPr id="9830" name="Google Shape;9830;p6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dirty="0">
                <a:solidFill>
                  <a:srgbClr val="E3E9ED"/>
                </a:solidFill>
              </a:endParaRPr>
            </a:p>
          </p:txBody>
        </p:sp>
        <p:sp>
          <p:nvSpPr>
            <p:cNvPr id="9831" name="Google Shape;9831;p6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dirty="0">
                <a:solidFill>
                  <a:srgbClr val="E3E9ED"/>
                </a:solidFill>
              </a:endParaRPr>
            </a:p>
          </p:txBody>
        </p:sp>
        <p:sp>
          <p:nvSpPr>
            <p:cNvPr id="9832" name="Google Shape;9832;p6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3" name="Google Shape;9833;p6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4" name="Google Shape;9834;p6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5" name="Google Shape;9835;p6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6" name="Google Shape;9836;p6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7" name="Google Shape;9837;p6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8" name="Google Shape;9838;p6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dirty="0">
                <a:solidFill>
                  <a:srgbClr val="E3E9ED"/>
                </a:solidFill>
              </a:endParaRPr>
            </a:p>
          </p:txBody>
        </p:sp>
        <p:sp>
          <p:nvSpPr>
            <p:cNvPr id="9839" name="Google Shape;9839;p6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dirty="0">
                <a:solidFill>
                  <a:srgbClr val="E3E9ED"/>
                </a:solidFill>
              </a:endParaRPr>
            </a:p>
          </p:txBody>
        </p:sp>
        <p:sp>
          <p:nvSpPr>
            <p:cNvPr id="9840" name="Google Shape;9840;p6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dirty="0">
                <a:solidFill>
                  <a:srgbClr val="E3E9ED"/>
                </a:solidFill>
              </a:endParaRPr>
            </a:p>
          </p:txBody>
        </p:sp>
        <p:sp>
          <p:nvSpPr>
            <p:cNvPr id="9841" name="Google Shape;9841;p6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42" name="Google Shape;9842;p63"/>
          <p:cNvGrpSpPr/>
          <p:nvPr/>
        </p:nvGrpSpPr>
        <p:grpSpPr>
          <a:xfrm>
            <a:off x="3355812" y="951645"/>
            <a:ext cx="2363393" cy="1005865"/>
            <a:chOff x="3292400" y="1193188"/>
            <a:chExt cx="2615240" cy="1131075"/>
          </a:xfrm>
        </p:grpSpPr>
        <p:sp>
          <p:nvSpPr>
            <p:cNvPr id="9843" name="Google Shape;9843;p6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44" name="Google Shape;9844;p6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45" name="Google Shape;9845;p6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dirty="0">
                <a:solidFill>
                  <a:srgbClr val="FFFFFF"/>
                </a:solidFill>
              </a:endParaRPr>
            </a:p>
          </p:txBody>
        </p:sp>
        <p:sp>
          <p:nvSpPr>
            <p:cNvPr id="9846" name="Google Shape;9846;p6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dirty="0">
                <a:solidFill>
                  <a:srgbClr val="FFFFFF"/>
                </a:solidFill>
              </a:endParaRPr>
            </a:p>
          </p:txBody>
        </p:sp>
        <p:sp>
          <p:nvSpPr>
            <p:cNvPr id="9847" name="Google Shape;9847;p6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dirty="0">
                <a:solidFill>
                  <a:srgbClr val="FFFFFF"/>
                </a:solidFill>
              </a:endParaRPr>
            </a:p>
          </p:txBody>
        </p:sp>
        <p:sp>
          <p:nvSpPr>
            <p:cNvPr id="9848" name="Google Shape;9848;p6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dirty="0">
                <a:solidFill>
                  <a:srgbClr val="FFFFFF"/>
                </a:solidFill>
              </a:endParaRPr>
            </a:p>
          </p:txBody>
        </p:sp>
        <p:sp>
          <p:nvSpPr>
            <p:cNvPr id="9849" name="Google Shape;9849;p6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dirty="0">
                <a:solidFill>
                  <a:srgbClr val="FFFFFF"/>
                </a:solidFill>
              </a:endParaRPr>
            </a:p>
          </p:txBody>
        </p:sp>
        <p:sp>
          <p:nvSpPr>
            <p:cNvPr id="9850" name="Google Shape;9850;p6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dirty="0">
                <a:solidFill>
                  <a:srgbClr val="FFFFFF"/>
                </a:solidFill>
              </a:endParaRPr>
            </a:p>
          </p:txBody>
        </p:sp>
        <p:sp>
          <p:nvSpPr>
            <p:cNvPr id="9851" name="Google Shape;9851;p6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dirty="0">
                <a:solidFill>
                  <a:srgbClr val="FFFFFF"/>
                </a:solidFill>
              </a:endParaRPr>
            </a:p>
          </p:txBody>
        </p:sp>
        <p:sp>
          <p:nvSpPr>
            <p:cNvPr id="9852" name="Google Shape;9852;p6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dirty="0">
                <a:solidFill>
                  <a:srgbClr val="FFFFFF"/>
                </a:solidFill>
              </a:endParaRPr>
            </a:p>
          </p:txBody>
        </p:sp>
        <p:sp>
          <p:nvSpPr>
            <p:cNvPr id="9853" name="Google Shape;9853;p6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dirty="0">
                <a:solidFill>
                  <a:srgbClr val="FFFFFF"/>
                </a:solidFill>
              </a:endParaRPr>
            </a:p>
          </p:txBody>
        </p:sp>
        <p:sp>
          <p:nvSpPr>
            <p:cNvPr id="9854" name="Google Shape;9854;p6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dirty="0">
                <a:solidFill>
                  <a:srgbClr val="FFFFFF"/>
                </a:solidFill>
              </a:endParaRPr>
            </a:p>
          </p:txBody>
        </p:sp>
        <p:sp>
          <p:nvSpPr>
            <p:cNvPr id="9855" name="Google Shape;9855;p6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dirty="0">
                <a:solidFill>
                  <a:srgbClr val="FFFFFF"/>
                </a:solidFill>
              </a:endParaRPr>
            </a:p>
          </p:txBody>
        </p:sp>
        <p:sp>
          <p:nvSpPr>
            <p:cNvPr id="9856" name="Google Shape;9856;p6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dirty="0">
                <a:solidFill>
                  <a:srgbClr val="FFFFFF"/>
                </a:solidFill>
              </a:endParaRPr>
            </a:p>
          </p:txBody>
        </p:sp>
        <p:grpSp>
          <p:nvGrpSpPr>
            <p:cNvPr id="9857" name="Google Shape;9857;p63"/>
            <p:cNvGrpSpPr/>
            <p:nvPr/>
          </p:nvGrpSpPr>
          <p:grpSpPr>
            <a:xfrm>
              <a:off x="3748438" y="1378608"/>
              <a:ext cx="2159202" cy="903971"/>
              <a:chOff x="1683525" y="2179850"/>
              <a:chExt cx="4519050" cy="2134525"/>
            </a:xfrm>
          </p:grpSpPr>
          <p:sp>
            <p:nvSpPr>
              <p:cNvPr id="9858" name="Google Shape;9858;p6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59" name="Google Shape;9859;p6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60" name="Google Shape;9860;p6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61" name="Google Shape;9861;p6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62" name="Google Shape;9862;p6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63" name="Google Shape;9863;p6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64" name="Google Shape;9864;p6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65" name="Google Shape;9865;p6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66" name="Google Shape;9866;p6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67" name="Google Shape;9867;p6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68" name="Google Shape;9868;p6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9869" name="Google Shape;9869;p6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873"/>
        <p:cNvGrpSpPr/>
        <p:nvPr/>
      </p:nvGrpSpPr>
      <p:grpSpPr>
        <a:xfrm>
          <a:off x="0" y="0"/>
          <a:ext cx="0" cy="0"/>
          <a:chOff x="0" y="0"/>
          <a:chExt cx="0" cy="0"/>
        </a:xfrm>
      </p:grpSpPr>
      <p:grpSp>
        <p:nvGrpSpPr>
          <p:cNvPr id="9874" name="Google Shape;9874;p64"/>
          <p:cNvGrpSpPr/>
          <p:nvPr/>
        </p:nvGrpSpPr>
        <p:grpSpPr>
          <a:xfrm>
            <a:off x="4796684" y="970929"/>
            <a:ext cx="745431" cy="718863"/>
            <a:chOff x="4249973" y="1201875"/>
            <a:chExt cx="1958568" cy="1888762"/>
          </a:xfrm>
        </p:grpSpPr>
        <p:sp>
          <p:nvSpPr>
            <p:cNvPr id="9875" name="Google Shape;9875;p6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876" name="Google Shape;9876;p64"/>
            <p:cNvGrpSpPr/>
            <p:nvPr/>
          </p:nvGrpSpPr>
          <p:grpSpPr>
            <a:xfrm>
              <a:off x="5853086" y="1789142"/>
              <a:ext cx="355454" cy="1048099"/>
              <a:chOff x="5576108" y="2016725"/>
              <a:chExt cx="565200" cy="1666560"/>
            </a:xfrm>
          </p:grpSpPr>
          <p:sp>
            <p:nvSpPr>
              <p:cNvPr id="9877" name="Google Shape;9877;p6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9878" name="Google Shape;9878;p6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79" name="Google Shape;9879;p64"/>
            <p:cNvGrpSpPr/>
            <p:nvPr/>
          </p:nvGrpSpPr>
          <p:grpSpPr>
            <a:xfrm>
              <a:off x="4869455" y="2691676"/>
              <a:ext cx="1013897" cy="398961"/>
              <a:chOff x="4012057" y="3451825"/>
              <a:chExt cx="1612175" cy="634379"/>
            </a:xfrm>
          </p:grpSpPr>
          <p:sp>
            <p:nvSpPr>
              <p:cNvPr id="9880" name="Google Shape;9880;p6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9881" name="Google Shape;9881;p6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82" name="Google Shape;9882;p64"/>
            <p:cNvGrpSpPr/>
            <p:nvPr/>
          </p:nvGrpSpPr>
          <p:grpSpPr>
            <a:xfrm>
              <a:off x="4276937" y="2155961"/>
              <a:ext cx="651965" cy="891358"/>
              <a:chOff x="3069908" y="2599997"/>
              <a:chExt cx="1036675" cy="1417328"/>
            </a:xfrm>
          </p:grpSpPr>
          <p:sp>
            <p:nvSpPr>
              <p:cNvPr id="9883" name="Google Shape;9883;p6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9884" name="Google Shape;9884;p6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85" name="Google Shape;9885;p64"/>
            <p:cNvGrpSpPr/>
            <p:nvPr/>
          </p:nvGrpSpPr>
          <p:grpSpPr>
            <a:xfrm>
              <a:off x="5054918" y="1201875"/>
              <a:ext cx="999548" cy="602711"/>
              <a:chOff x="4306958" y="1082925"/>
              <a:chExt cx="1589359" cy="958358"/>
            </a:xfrm>
          </p:grpSpPr>
          <p:sp>
            <p:nvSpPr>
              <p:cNvPr id="9886" name="Google Shape;9886;p6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9887" name="Google Shape;9887;p6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88" name="Google Shape;9888;p64"/>
            <p:cNvGrpSpPr/>
            <p:nvPr/>
          </p:nvGrpSpPr>
          <p:grpSpPr>
            <a:xfrm>
              <a:off x="4249973" y="1303451"/>
              <a:ext cx="799317" cy="841334"/>
              <a:chOff x="3027033" y="1244439"/>
              <a:chExt cx="1270977" cy="1337786"/>
            </a:xfrm>
          </p:grpSpPr>
          <p:sp>
            <p:nvSpPr>
              <p:cNvPr id="9889" name="Google Shape;9889;p6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9890" name="Google Shape;9890;p6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891" name="Google Shape;9891;p64"/>
          <p:cNvGrpSpPr/>
          <p:nvPr/>
        </p:nvGrpSpPr>
        <p:grpSpPr>
          <a:xfrm>
            <a:off x="713057" y="1849378"/>
            <a:ext cx="761767" cy="729896"/>
            <a:chOff x="2657744" y="2337745"/>
            <a:chExt cx="832987" cy="798137"/>
          </a:xfrm>
        </p:grpSpPr>
        <p:sp>
          <p:nvSpPr>
            <p:cNvPr id="9892" name="Google Shape;9892;p6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3" name="Google Shape;9893;p6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4" name="Google Shape;9894;p6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5" name="Google Shape;9895;p6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6" name="Google Shape;9896;p6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7" name="Google Shape;9897;p6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98" name="Google Shape;9898;p64"/>
          <p:cNvGrpSpPr/>
          <p:nvPr/>
        </p:nvGrpSpPr>
        <p:grpSpPr>
          <a:xfrm>
            <a:off x="3224022" y="1852584"/>
            <a:ext cx="685569" cy="723586"/>
            <a:chOff x="3398134" y="2057755"/>
            <a:chExt cx="704087" cy="743130"/>
          </a:xfrm>
        </p:grpSpPr>
        <p:grpSp>
          <p:nvGrpSpPr>
            <p:cNvPr id="9899" name="Google Shape;9899;p64"/>
            <p:cNvGrpSpPr/>
            <p:nvPr/>
          </p:nvGrpSpPr>
          <p:grpSpPr>
            <a:xfrm>
              <a:off x="3398134" y="2290183"/>
              <a:ext cx="315300" cy="219900"/>
              <a:chOff x="3398134" y="2290183"/>
              <a:chExt cx="315300" cy="219900"/>
            </a:xfrm>
          </p:grpSpPr>
          <p:sp>
            <p:nvSpPr>
              <p:cNvPr id="9900" name="Google Shape;9900;p6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9901" name="Google Shape;9901;p64"/>
              <p:cNvCxnSpPr>
                <a:stCxn id="990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902" name="Google Shape;9902;p64"/>
            <p:cNvGrpSpPr/>
            <p:nvPr/>
          </p:nvGrpSpPr>
          <p:grpSpPr>
            <a:xfrm>
              <a:off x="3547823" y="2467358"/>
              <a:ext cx="219900" cy="333527"/>
              <a:chOff x="3547823" y="2467358"/>
              <a:chExt cx="219900" cy="333527"/>
            </a:xfrm>
          </p:grpSpPr>
          <p:sp>
            <p:nvSpPr>
              <p:cNvPr id="9903" name="Google Shape;9903;p6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9904" name="Google Shape;9904;p6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905" name="Google Shape;9905;p64"/>
            <p:cNvGrpSpPr/>
            <p:nvPr/>
          </p:nvGrpSpPr>
          <p:grpSpPr>
            <a:xfrm>
              <a:off x="3734138" y="2467358"/>
              <a:ext cx="219900" cy="333527"/>
              <a:chOff x="3734138" y="2467358"/>
              <a:chExt cx="219900" cy="333527"/>
            </a:xfrm>
          </p:grpSpPr>
          <p:sp>
            <p:nvSpPr>
              <p:cNvPr id="9906" name="Google Shape;9906;p6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9907" name="Google Shape;9907;p6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908" name="Google Shape;9908;p64"/>
            <p:cNvGrpSpPr/>
            <p:nvPr/>
          </p:nvGrpSpPr>
          <p:grpSpPr>
            <a:xfrm>
              <a:off x="3787560" y="2288011"/>
              <a:ext cx="314661" cy="219900"/>
              <a:chOff x="3787560" y="2288011"/>
              <a:chExt cx="314661" cy="219900"/>
            </a:xfrm>
          </p:grpSpPr>
          <p:sp>
            <p:nvSpPr>
              <p:cNvPr id="9909" name="Google Shape;9909;p6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9910" name="Google Shape;9910;p6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911" name="Google Shape;9911;p64"/>
            <p:cNvGrpSpPr/>
            <p:nvPr/>
          </p:nvGrpSpPr>
          <p:grpSpPr>
            <a:xfrm>
              <a:off x="3637290" y="2057755"/>
              <a:ext cx="219900" cy="335499"/>
              <a:chOff x="3637290" y="2057755"/>
              <a:chExt cx="219900" cy="335499"/>
            </a:xfrm>
          </p:grpSpPr>
          <p:sp>
            <p:nvSpPr>
              <p:cNvPr id="9912" name="Google Shape;9912;p6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FFFFFF"/>
                  </a:solidFill>
                  <a:latin typeface="Calibri"/>
                  <a:ea typeface="Calibri"/>
                  <a:cs typeface="Calibri"/>
                  <a:sym typeface="Calibri"/>
                </a:endParaRPr>
              </a:p>
            </p:txBody>
          </p:sp>
          <p:cxnSp>
            <p:nvCxnSpPr>
              <p:cNvPr id="9913" name="Google Shape;9913;p6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914" name="Google Shape;9914;p64"/>
          <p:cNvGrpSpPr/>
          <p:nvPr/>
        </p:nvGrpSpPr>
        <p:grpSpPr>
          <a:xfrm>
            <a:off x="4899244" y="1859280"/>
            <a:ext cx="710153" cy="710153"/>
            <a:chOff x="5007123" y="2079403"/>
            <a:chExt cx="687600" cy="687600"/>
          </a:xfrm>
        </p:grpSpPr>
        <p:sp>
          <p:nvSpPr>
            <p:cNvPr id="9915" name="Google Shape;9915;p6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6" name="Google Shape;9916;p6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7" name="Google Shape;9917;p6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8" name="Google Shape;9918;p6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19" name="Google Shape;9919;p64"/>
          <p:cNvGrpSpPr/>
          <p:nvPr/>
        </p:nvGrpSpPr>
        <p:grpSpPr>
          <a:xfrm>
            <a:off x="5708681" y="1853787"/>
            <a:ext cx="720998" cy="721183"/>
            <a:chOff x="5797446" y="2063053"/>
            <a:chExt cx="698100" cy="698280"/>
          </a:xfrm>
        </p:grpSpPr>
        <p:sp>
          <p:nvSpPr>
            <p:cNvPr id="9920" name="Google Shape;9920;p6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1" name="Google Shape;9921;p6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2" name="Google Shape;9922;p6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3" name="Google Shape;9923;p6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24" name="Google Shape;9924;p64"/>
          <p:cNvGrpSpPr/>
          <p:nvPr/>
        </p:nvGrpSpPr>
        <p:grpSpPr>
          <a:xfrm>
            <a:off x="8153828" y="3499392"/>
            <a:ext cx="280585" cy="673164"/>
            <a:chOff x="8075075" y="3754290"/>
            <a:chExt cx="255612" cy="613194"/>
          </a:xfrm>
        </p:grpSpPr>
        <p:grpSp>
          <p:nvGrpSpPr>
            <p:cNvPr id="9925" name="Google Shape;9925;p64"/>
            <p:cNvGrpSpPr/>
            <p:nvPr/>
          </p:nvGrpSpPr>
          <p:grpSpPr>
            <a:xfrm>
              <a:off x="8075075" y="3754290"/>
              <a:ext cx="255612" cy="613194"/>
              <a:chOff x="8075075" y="3754290"/>
              <a:chExt cx="255612" cy="613194"/>
            </a:xfrm>
          </p:grpSpPr>
          <p:sp>
            <p:nvSpPr>
              <p:cNvPr id="9926" name="Google Shape;9926;p6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7" name="Google Shape;9927;p6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928" name="Google Shape;9928;p6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29" name="Google Shape;9929;p64"/>
          <p:cNvGrpSpPr/>
          <p:nvPr/>
        </p:nvGrpSpPr>
        <p:grpSpPr>
          <a:xfrm>
            <a:off x="5270887" y="3488188"/>
            <a:ext cx="470352" cy="683745"/>
            <a:chOff x="1697726" y="3244179"/>
            <a:chExt cx="788124" cy="1146069"/>
          </a:xfrm>
        </p:grpSpPr>
        <p:sp>
          <p:nvSpPr>
            <p:cNvPr id="9930" name="Google Shape;9930;p6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1" name="Google Shape;9931;p6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932" name="Google Shape;9932;p64"/>
          <p:cNvSpPr/>
          <p:nvPr/>
        </p:nvSpPr>
        <p:spPr>
          <a:xfrm>
            <a:off x="8128351" y="340219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933" name="Google Shape;9933;p64"/>
          <p:cNvGrpSpPr/>
          <p:nvPr/>
        </p:nvGrpSpPr>
        <p:grpSpPr>
          <a:xfrm>
            <a:off x="5892037" y="3499390"/>
            <a:ext cx="293891" cy="293845"/>
            <a:chOff x="6134814" y="3754290"/>
            <a:chExt cx="293891" cy="293845"/>
          </a:xfrm>
        </p:grpSpPr>
        <p:sp>
          <p:nvSpPr>
            <p:cNvPr id="9934" name="Google Shape;9934;p6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5" name="Google Shape;9935;p6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36" name="Google Shape;9936;p64"/>
          <p:cNvGrpSpPr/>
          <p:nvPr/>
        </p:nvGrpSpPr>
        <p:grpSpPr>
          <a:xfrm>
            <a:off x="5892037" y="3878061"/>
            <a:ext cx="293891" cy="293891"/>
            <a:chOff x="6134814" y="4086186"/>
            <a:chExt cx="293891" cy="293891"/>
          </a:xfrm>
        </p:grpSpPr>
        <p:sp>
          <p:nvSpPr>
            <p:cNvPr id="9937" name="Google Shape;9937;p6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8" name="Google Shape;9938;p6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939" name="Google Shape;9939;p64"/>
          <p:cNvSpPr/>
          <p:nvPr/>
        </p:nvSpPr>
        <p:spPr>
          <a:xfrm>
            <a:off x="6930464" y="349858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0" name="Google Shape;9940;p64"/>
          <p:cNvSpPr/>
          <p:nvPr/>
        </p:nvSpPr>
        <p:spPr>
          <a:xfrm rot="10800000">
            <a:off x="6336727" y="349632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941" name="Google Shape;9941;p64"/>
          <p:cNvGrpSpPr/>
          <p:nvPr/>
        </p:nvGrpSpPr>
        <p:grpSpPr>
          <a:xfrm>
            <a:off x="7817013" y="2706754"/>
            <a:ext cx="622883" cy="621944"/>
            <a:chOff x="1187048" y="238125"/>
            <a:chExt cx="5256397" cy="5248476"/>
          </a:xfrm>
        </p:grpSpPr>
        <p:sp>
          <p:nvSpPr>
            <p:cNvPr id="9942" name="Google Shape;9942;p6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3" name="Google Shape;9943;p6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4" name="Google Shape;9944;p6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5" name="Google Shape;9945;p6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46" name="Google Shape;9946;p64"/>
          <p:cNvGrpSpPr/>
          <p:nvPr/>
        </p:nvGrpSpPr>
        <p:grpSpPr>
          <a:xfrm>
            <a:off x="2274118" y="2716363"/>
            <a:ext cx="1310987" cy="612407"/>
            <a:chOff x="238125" y="1188750"/>
            <a:chExt cx="7140450" cy="3335550"/>
          </a:xfrm>
        </p:grpSpPr>
        <p:sp>
          <p:nvSpPr>
            <p:cNvPr id="9947" name="Google Shape;9947;p6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8" name="Google Shape;9948;p6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9" name="Google Shape;9949;p6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0" name="Google Shape;9950;p6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1" name="Google Shape;9951;p6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52" name="Google Shape;9952;p64"/>
          <p:cNvGrpSpPr/>
          <p:nvPr/>
        </p:nvGrpSpPr>
        <p:grpSpPr>
          <a:xfrm>
            <a:off x="6599990" y="2706917"/>
            <a:ext cx="1110299" cy="621702"/>
            <a:chOff x="238125" y="1335475"/>
            <a:chExt cx="5418735" cy="3034175"/>
          </a:xfrm>
        </p:grpSpPr>
        <p:sp>
          <p:nvSpPr>
            <p:cNvPr id="9953" name="Google Shape;9953;p6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4" name="Google Shape;9954;p6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5" name="Google Shape;9955;p6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56" name="Google Shape;9956;p64"/>
          <p:cNvGrpSpPr/>
          <p:nvPr/>
        </p:nvGrpSpPr>
        <p:grpSpPr>
          <a:xfrm>
            <a:off x="5417649" y="2703814"/>
            <a:ext cx="1074451" cy="627181"/>
            <a:chOff x="5359127" y="2910889"/>
            <a:chExt cx="1097723" cy="640831"/>
          </a:xfrm>
        </p:grpSpPr>
        <p:grpSp>
          <p:nvGrpSpPr>
            <p:cNvPr id="9957" name="Google Shape;9957;p64"/>
            <p:cNvGrpSpPr/>
            <p:nvPr/>
          </p:nvGrpSpPr>
          <p:grpSpPr>
            <a:xfrm>
              <a:off x="5929791" y="3263088"/>
              <a:ext cx="527060" cy="287097"/>
              <a:chOff x="5929791" y="3263088"/>
              <a:chExt cx="527060" cy="287097"/>
            </a:xfrm>
          </p:grpSpPr>
          <p:sp>
            <p:nvSpPr>
              <p:cNvPr id="9958" name="Google Shape;9958;p6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9959" name="Google Shape;9959;p6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9960" name="Google Shape;9960;p64"/>
            <p:cNvGrpSpPr/>
            <p:nvPr/>
          </p:nvGrpSpPr>
          <p:grpSpPr>
            <a:xfrm>
              <a:off x="5359127" y="3263089"/>
              <a:ext cx="526428" cy="288631"/>
              <a:chOff x="5359127" y="3263089"/>
              <a:chExt cx="526428" cy="288631"/>
            </a:xfrm>
          </p:grpSpPr>
          <p:sp>
            <p:nvSpPr>
              <p:cNvPr id="9961" name="Google Shape;9961;p6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9962" name="Google Shape;9962;p6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9963" name="Google Shape;9963;p64"/>
            <p:cNvGrpSpPr/>
            <p:nvPr/>
          </p:nvGrpSpPr>
          <p:grpSpPr>
            <a:xfrm>
              <a:off x="5551525" y="2910889"/>
              <a:ext cx="520901" cy="610283"/>
              <a:chOff x="5551525" y="2910889"/>
              <a:chExt cx="520901" cy="610283"/>
            </a:xfrm>
          </p:grpSpPr>
          <p:sp>
            <p:nvSpPr>
              <p:cNvPr id="9964" name="Google Shape;9964;p6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9965" name="Google Shape;9965;p6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9966" name="Google Shape;9966;p64"/>
            <p:cNvGrpSpPr/>
            <p:nvPr/>
          </p:nvGrpSpPr>
          <p:grpSpPr>
            <a:xfrm>
              <a:off x="5743962" y="2919100"/>
              <a:ext cx="623674" cy="284502"/>
              <a:chOff x="5743962" y="2919100"/>
              <a:chExt cx="623674" cy="284502"/>
            </a:xfrm>
          </p:grpSpPr>
          <p:sp>
            <p:nvSpPr>
              <p:cNvPr id="9967" name="Google Shape;9967;p6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9968" name="Google Shape;9968;p6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grpSp>
        <p:nvGrpSpPr>
          <p:cNvPr id="9969" name="Google Shape;9969;p64"/>
          <p:cNvGrpSpPr/>
          <p:nvPr/>
        </p:nvGrpSpPr>
        <p:grpSpPr>
          <a:xfrm>
            <a:off x="7568863" y="1854526"/>
            <a:ext cx="874976" cy="719600"/>
            <a:chOff x="7608988" y="2093194"/>
            <a:chExt cx="817276" cy="672147"/>
          </a:xfrm>
        </p:grpSpPr>
        <p:cxnSp>
          <p:nvCxnSpPr>
            <p:cNvPr id="9970" name="Google Shape;9970;p6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971" name="Google Shape;9971;p6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972" name="Google Shape;9972;p6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973" name="Google Shape;9973;p6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974" name="Google Shape;9974;p6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975" name="Google Shape;9975;p6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976" name="Google Shape;9976;p64"/>
            <p:cNvGrpSpPr/>
            <p:nvPr/>
          </p:nvGrpSpPr>
          <p:grpSpPr>
            <a:xfrm>
              <a:off x="7721175" y="2093194"/>
              <a:ext cx="599587" cy="623846"/>
              <a:chOff x="7721175" y="2093194"/>
              <a:chExt cx="599587" cy="623846"/>
            </a:xfrm>
          </p:grpSpPr>
          <p:grpSp>
            <p:nvGrpSpPr>
              <p:cNvPr id="9977" name="Google Shape;9977;p64"/>
              <p:cNvGrpSpPr/>
              <p:nvPr/>
            </p:nvGrpSpPr>
            <p:grpSpPr>
              <a:xfrm>
                <a:off x="7721175" y="2093194"/>
                <a:ext cx="291605" cy="623846"/>
                <a:chOff x="9405575" y="2061418"/>
                <a:chExt cx="291605" cy="623846"/>
              </a:xfrm>
            </p:grpSpPr>
            <p:sp>
              <p:nvSpPr>
                <p:cNvPr id="9978" name="Google Shape;9978;p6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9" name="Google Shape;9979;p6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0" name="Google Shape;9980;p6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1" name="Google Shape;9981;p6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2" name="Google Shape;9982;p6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3" name="Google Shape;9983;p6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4" name="Google Shape;9984;p6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85" name="Google Shape;9985;p64"/>
              <p:cNvGrpSpPr/>
              <p:nvPr/>
            </p:nvGrpSpPr>
            <p:grpSpPr>
              <a:xfrm flipH="1">
                <a:off x="8029157" y="2093194"/>
                <a:ext cx="291605" cy="623846"/>
                <a:chOff x="9405575" y="2061418"/>
                <a:chExt cx="291605" cy="623846"/>
              </a:xfrm>
            </p:grpSpPr>
            <p:sp>
              <p:nvSpPr>
                <p:cNvPr id="9986" name="Google Shape;9986;p6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7" name="Google Shape;9987;p6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8" name="Google Shape;9988;p6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9" name="Google Shape;9989;p6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0" name="Google Shape;9990;p6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1" name="Google Shape;9991;p6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2" name="Google Shape;9992;p6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9993" name="Google Shape;9993;p64"/>
          <p:cNvGrpSpPr/>
          <p:nvPr/>
        </p:nvGrpSpPr>
        <p:grpSpPr>
          <a:xfrm>
            <a:off x="4013299" y="970929"/>
            <a:ext cx="712557" cy="785901"/>
            <a:chOff x="4206459" y="1191441"/>
            <a:chExt cx="712557" cy="785901"/>
          </a:xfrm>
        </p:grpSpPr>
        <p:sp>
          <p:nvSpPr>
            <p:cNvPr id="9994" name="Google Shape;9994;p6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5" name="Google Shape;9995;p6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6" name="Google Shape;9996;p6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7" name="Google Shape;9997;p6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998" name="Google Shape;9998;p64"/>
            <p:cNvGrpSpPr/>
            <p:nvPr/>
          </p:nvGrpSpPr>
          <p:grpSpPr>
            <a:xfrm>
              <a:off x="4644280" y="1290523"/>
              <a:ext cx="143716" cy="29463"/>
              <a:chOff x="4644280" y="1290523"/>
              <a:chExt cx="143716" cy="29463"/>
            </a:xfrm>
          </p:grpSpPr>
          <p:sp>
            <p:nvSpPr>
              <p:cNvPr id="9999" name="Google Shape;9999;p6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0" name="Google Shape;10000;p6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1" name="Google Shape;10001;p6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2" name="Google Shape;10002;p6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03" name="Google Shape;10003;p64"/>
            <p:cNvGrpSpPr/>
            <p:nvPr/>
          </p:nvGrpSpPr>
          <p:grpSpPr>
            <a:xfrm>
              <a:off x="4356567" y="1191441"/>
              <a:ext cx="143690" cy="29488"/>
              <a:chOff x="4356567" y="1191441"/>
              <a:chExt cx="143690" cy="29488"/>
            </a:xfrm>
          </p:grpSpPr>
          <p:sp>
            <p:nvSpPr>
              <p:cNvPr id="10004" name="Google Shape;10004;p6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5" name="Google Shape;10005;p6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6" name="Google Shape;10006;p6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7" name="Google Shape;10007;p6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08" name="Google Shape;10008;p64"/>
            <p:cNvGrpSpPr/>
            <p:nvPr/>
          </p:nvGrpSpPr>
          <p:grpSpPr>
            <a:xfrm>
              <a:off x="4339009" y="1863727"/>
              <a:ext cx="143703" cy="29476"/>
              <a:chOff x="4339009" y="1863727"/>
              <a:chExt cx="143703" cy="29476"/>
            </a:xfrm>
          </p:grpSpPr>
          <p:sp>
            <p:nvSpPr>
              <p:cNvPr id="10009" name="Google Shape;10009;p6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0" name="Google Shape;10010;p6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1" name="Google Shape;10011;p6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2" name="Google Shape;10012;p6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13" name="Google Shape;10013;p64"/>
            <p:cNvGrpSpPr/>
            <p:nvPr/>
          </p:nvGrpSpPr>
          <p:grpSpPr>
            <a:xfrm>
              <a:off x="4206459" y="1607315"/>
              <a:ext cx="29539" cy="142899"/>
              <a:chOff x="4206459" y="1607315"/>
              <a:chExt cx="29539" cy="142899"/>
            </a:xfrm>
          </p:grpSpPr>
          <p:sp>
            <p:nvSpPr>
              <p:cNvPr id="10014" name="Google Shape;10014;p6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5" name="Google Shape;10015;p6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6" name="Google Shape;10016;p6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7" name="Google Shape;10017;p6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018" name="Google Shape;10018;p6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9" name="Google Shape;10019;p6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0" name="Google Shape;10020;p6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1" name="Google Shape;10021;p6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022" name="Google Shape;10022;p64"/>
            <p:cNvGrpSpPr/>
            <p:nvPr/>
          </p:nvGrpSpPr>
          <p:grpSpPr>
            <a:xfrm>
              <a:off x="4889463" y="1423737"/>
              <a:ext cx="29552" cy="142899"/>
              <a:chOff x="4889463" y="1423737"/>
              <a:chExt cx="29552" cy="142899"/>
            </a:xfrm>
          </p:grpSpPr>
          <p:sp>
            <p:nvSpPr>
              <p:cNvPr id="10023" name="Google Shape;10023;p6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4" name="Google Shape;10024;p6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5" name="Google Shape;10025;p6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6" name="Google Shape;10026;p6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27" name="Google Shape;10027;p64"/>
            <p:cNvGrpSpPr/>
            <p:nvPr/>
          </p:nvGrpSpPr>
          <p:grpSpPr>
            <a:xfrm>
              <a:off x="4771663" y="1876896"/>
              <a:ext cx="108651" cy="100447"/>
              <a:chOff x="4771663" y="1876896"/>
              <a:chExt cx="108651" cy="100447"/>
            </a:xfrm>
          </p:grpSpPr>
          <p:sp>
            <p:nvSpPr>
              <p:cNvPr id="10028" name="Google Shape;10028;p6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9" name="Google Shape;10029;p6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0" name="Google Shape;10030;p6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1" name="Google Shape;10031;p6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032" name="Google Shape;10032;p64"/>
          <p:cNvGrpSpPr/>
          <p:nvPr/>
        </p:nvGrpSpPr>
        <p:grpSpPr>
          <a:xfrm>
            <a:off x="4008774" y="1854151"/>
            <a:ext cx="791287" cy="720350"/>
            <a:chOff x="267375" y="1071875"/>
            <a:chExt cx="470500" cy="428550"/>
          </a:xfrm>
        </p:grpSpPr>
        <p:sp>
          <p:nvSpPr>
            <p:cNvPr id="10033" name="Google Shape;10033;p6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4" name="Google Shape;10034;p6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5" name="Google Shape;10035;p6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6" name="Google Shape;10036;p6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7" name="Google Shape;10037;p6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8" name="Google Shape;10038;p6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9" name="Google Shape;10039;p6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0" name="Google Shape;10040;p6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41" name="Google Shape;10041;p64"/>
          <p:cNvGrpSpPr/>
          <p:nvPr/>
        </p:nvGrpSpPr>
        <p:grpSpPr>
          <a:xfrm>
            <a:off x="709269" y="3498781"/>
            <a:ext cx="1408444" cy="673166"/>
            <a:chOff x="712664" y="3693287"/>
            <a:chExt cx="1460738" cy="698160"/>
          </a:xfrm>
        </p:grpSpPr>
        <p:grpSp>
          <p:nvGrpSpPr>
            <p:cNvPr id="10042" name="Google Shape;10042;p64"/>
            <p:cNvGrpSpPr/>
            <p:nvPr/>
          </p:nvGrpSpPr>
          <p:grpSpPr>
            <a:xfrm>
              <a:off x="1380079" y="4133090"/>
              <a:ext cx="234048" cy="258099"/>
              <a:chOff x="1380079" y="4133090"/>
              <a:chExt cx="234048" cy="258099"/>
            </a:xfrm>
          </p:grpSpPr>
          <p:sp>
            <p:nvSpPr>
              <p:cNvPr id="10043" name="Google Shape;10043;p6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4" name="Google Shape;10044;p6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5" name="Google Shape;10045;p6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46" name="Google Shape;10046;p64"/>
            <p:cNvGrpSpPr/>
            <p:nvPr/>
          </p:nvGrpSpPr>
          <p:grpSpPr>
            <a:xfrm>
              <a:off x="884610" y="3864082"/>
              <a:ext cx="1118566" cy="527275"/>
              <a:chOff x="890961" y="3865463"/>
              <a:chExt cx="1115221" cy="525698"/>
            </a:xfrm>
          </p:grpSpPr>
          <p:sp>
            <p:nvSpPr>
              <p:cNvPr id="10047" name="Google Shape;10047;p6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8" name="Google Shape;10048;p6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9" name="Google Shape;10049;p6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50" name="Google Shape;10050;p64"/>
            <p:cNvGrpSpPr/>
            <p:nvPr/>
          </p:nvGrpSpPr>
          <p:grpSpPr>
            <a:xfrm>
              <a:off x="712664" y="3693287"/>
              <a:ext cx="1460738" cy="698160"/>
              <a:chOff x="712664" y="3693025"/>
              <a:chExt cx="1460738" cy="698160"/>
            </a:xfrm>
          </p:grpSpPr>
          <p:sp>
            <p:nvSpPr>
              <p:cNvPr id="10051" name="Google Shape;10051;p6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2" name="Google Shape;10052;p6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3" name="Google Shape;10053;p6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4" name="Google Shape;10054;p6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5" name="Google Shape;10055;p6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6" name="Google Shape;10056;p6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057" name="Google Shape;10057;p64"/>
          <p:cNvGrpSpPr/>
          <p:nvPr/>
        </p:nvGrpSpPr>
        <p:grpSpPr>
          <a:xfrm>
            <a:off x="3146985" y="970929"/>
            <a:ext cx="795485" cy="738831"/>
            <a:chOff x="3348603" y="1236445"/>
            <a:chExt cx="749256" cy="695894"/>
          </a:xfrm>
        </p:grpSpPr>
        <p:grpSp>
          <p:nvGrpSpPr>
            <p:cNvPr id="10058" name="Google Shape;10058;p64"/>
            <p:cNvGrpSpPr/>
            <p:nvPr/>
          </p:nvGrpSpPr>
          <p:grpSpPr>
            <a:xfrm>
              <a:off x="3583779" y="1236445"/>
              <a:ext cx="293795" cy="285811"/>
              <a:chOff x="3750225" y="1774000"/>
              <a:chExt cx="149575" cy="145525"/>
            </a:xfrm>
          </p:grpSpPr>
          <p:sp>
            <p:nvSpPr>
              <p:cNvPr id="10059" name="Google Shape;10059;p6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0" name="Google Shape;10060;p6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61" name="Google Shape;10061;p64"/>
            <p:cNvGrpSpPr/>
            <p:nvPr/>
          </p:nvGrpSpPr>
          <p:grpSpPr>
            <a:xfrm>
              <a:off x="3775534" y="1462599"/>
              <a:ext cx="322325" cy="285958"/>
              <a:chOff x="3847850" y="1889150"/>
              <a:chExt cx="164100" cy="145600"/>
            </a:xfrm>
          </p:grpSpPr>
          <p:sp>
            <p:nvSpPr>
              <p:cNvPr id="10062" name="Google Shape;10062;p6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3" name="Google Shape;10063;p6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64" name="Google Shape;10064;p64"/>
            <p:cNvGrpSpPr/>
            <p:nvPr/>
          </p:nvGrpSpPr>
          <p:grpSpPr>
            <a:xfrm>
              <a:off x="3545329" y="1646528"/>
              <a:ext cx="293746" cy="285811"/>
              <a:chOff x="3730650" y="1982800"/>
              <a:chExt cx="149550" cy="145525"/>
            </a:xfrm>
          </p:grpSpPr>
          <p:sp>
            <p:nvSpPr>
              <p:cNvPr id="10065" name="Google Shape;10065;p6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6" name="Google Shape;10066;p6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67" name="Google Shape;10067;p64"/>
            <p:cNvGrpSpPr/>
            <p:nvPr/>
          </p:nvGrpSpPr>
          <p:grpSpPr>
            <a:xfrm>
              <a:off x="3348603" y="1415046"/>
              <a:ext cx="294384" cy="284387"/>
              <a:chOff x="3630494" y="1864938"/>
              <a:chExt cx="149875" cy="144800"/>
            </a:xfrm>
          </p:grpSpPr>
          <p:sp>
            <p:nvSpPr>
              <p:cNvPr id="10068" name="Google Shape;10068;p6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9" name="Google Shape;10069;p6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070" name="Google Shape;10070;p64"/>
          <p:cNvGrpSpPr/>
          <p:nvPr/>
        </p:nvGrpSpPr>
        <p:grpSpPr>
          <a:xfrm>
            <a:off x="2268512" y="3493825"/>
            <a:ext cx="1324924" cy="678083"/>
            <a:chOff x="2413923" y="3711366"/>
            <a:chExt cx="1374117" cy="703260"/>
          </a:xfrm>
        </p:grpSpPr>
        <p:grpSp>
          <p:nvGrpSpPr>
            <p:cNvPr id="10071" name="Google Shape;10071;p64"/>
            <p:cNvGrpSpPr/>
            <p:nvPr/>
          </p:nvGrpSpPr>
          <p:grpSpPr>
            <a:xfrm>
              <a:off x="2413923" y="3711366"/>
              <a:ext cx="1374117" cy="703260"/>
              <a:chOff x="2413923" y="3711366"/>
              <a:chExt cx="1374117" cy="703260"/>
            </a:xfrm>
          </p:grpSpPr>
          <p:sp>
            <p:nvSpPr>
              <p:cNvPr id="10072" name="Google Shape;10072;p6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073" name="Google Shape;10073;p64"/>
              <p:cNvGrpSpPr/>
              <p:nvPr/>
            </p:nvGrpSpPr>
            <p:grpSpPr>
              <a:xfrm>
                <a:off x="2600284" y="3808654"/>
                <a:ext cx="234506" cy="138009"/>
                <a:chOff x="2600284" y="3808654"/>
                <a:chExt cx="234506" cy="138009"/>
              </a:xfrm>
            </p:grpSpPr>
            <p:sp>
              <p:nvSpPr>
                <p:cNvPr id="10074" name="Google Shape;10074;p6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075" name="Google Shape;10075;p6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076" name="Google Shape;10076;p64"/>
              <p:cNvGrpSpPr/>
              <p:nvPr/>
            </p:nvGrpSpPr>
            <p:grpSpPr>
              <a:xfrm>
                <a:off x="3359659" y="3805664"/>
                <a:ext cx="232294" cy="141000"/>
                <a:chOff x="3359659" y="3805664"/>
                <a:chExt cx="232294" cy="141000"/>
              </a:xfrm>
            </p:grpSpPr>
            <p:sp>
              <p:nvSpPr>
                <p:cNvPr id="10077" name="Google Shape;10077;p6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078" name="Google Shape;10078;p6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079" name="Google Shape;10079;p64"/>
              <p:cNvGrpSpPr/>
              <p:nvPr/>
            </p:nvGrpSpPr>
            <p:grpSpPr>
              <a:xfrm>
                <a:off x="3067316" y="3711366"/>
                <a:ext cx="66900" cy="166809"/>
                <a:chOff x="3067316" y="3711366"/>
                <a:chExt cx="66900" cy="166809"/>
              </a:xfrm>
            </p:grpSpPr>
            <p:sp>
              <p:nvSpPr>
                <p:cNvPr id="10080" name="Google Shape;10080;p6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081" name="Google Shape;10081;p6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082" name="Google Shape;10082;p64"/>
              <p:cNvGrpSpPr/>
              <p:nvPr/>
            </p:nvGrpSpPr>
            <p:grpSpPr>
              <a:xfrm>
                <a:off x="2413923" y="4058666"/>
                <a:ext cx="224119" cy="66900"/>
                <a:chOff x="2413923" y="4058666"/>
                <a:chExt cx="224119" cy="66900"/>
              </a:xfrm>
            </p:grpSpPr>
            <p:sp>
              <p:nvSpPr>
                <p:cNvPr id="10083" name="Google Shape;10083;p6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084" name="Google Shape;10084;p6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085" name="Google Shape;10085;p64"/>
              <p:cNvGrpSpPr/>
              <p:nvPr/>
            </p:nvGrpSpPr>
            <p:grpSpPr>
              <a:xfrm>
                <a:off x="3564643" y="4058666"/>
                <a:ext cx="223397" cy="66900"/>
                <a:chOff x="3564643" y="4058666"/>
                <a:chExt cx="223397" cy="66900"/>
              </a:xfrm>
            </p:grpSpPr>
            <p:sp>
              <p:nvSpPr>
                <p:cNvPr id="10086" name="Google Shape;10086;p6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087" name="Google Shape;10087;p6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088" name="Google Shape;10088;p64"/>
            <p:cNvGrpSpPr/>
            <p:nvPr/>
          </p:nvGrpSpPr>
          <p:grpSpPr>
            <a:xfrm>
              <a:off x="2633353" y="3965763"/>
              <a:ext cx="933975" cy="445687"/>
              <a:chOff x="2633353" y="3965763"/>
              <a:chExt cx="933975" cy="445687"/>
            </a:xfrm>
          </p:grpSpPr>
          <p:sp>
            <p:nvSpPr>
              <p:cNvPr id="10089" name="Google Shape;10089;p6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0" name="Google Shape;10090;p6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091" name="Google Shape;10091;p64"/>
          <p:cNvGrpSpPr/>
          <p:nvPr/>
        </p:nvGrpSpPr>
        <p:grpSpPr>
          <a:xfrm>
            <a:off x="6392784" y="1044372"/>
            <a:ext cx="1131087" cy="587383"/>
            <a:chOff x="238125" y="999450"/>
            <a:chExt cx="7140700" cy="3708225"/>
          </a:xfrm>
        </p:grpSpPr>
        <p:sp>
          <p:nvSpPr>
            <p:cNvPr id="10092" name="Google Shape;10092;p6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3" name="Google Shape;10093;p6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4" name="Google Shape;10094;p6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5" name="Google Shape;10095;p6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6" name="Google Shape;10096;p6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7" name="Google Shape;10097;p6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8" name="Google Shape;10098;p6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9" name="Google Shape;10099;p6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0" name="Google Shape;10100;p6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01" name="Google Shape;10101;p64"/>
          <p:cNvGrpSpPr/>
          <p:nvPr/>
        </p:nvGrpSpPr>
        <p:grpSpPr>
          <a:xfrm>
            <a:off x="3744234" y="3493867"/>
            <a:ext cx="1375854" cy="678131"/>
            <a:chOff x="3913765" y="3641905"/>
            <a:chExt cx="1522805" cy="750560"/>
          </a:xfrm>
        </p:grpSpPr>
        <p:grpSp>
          <p:nvGrpSpPr>
            <p:cNvPr id="10102" name="Google Shape;10102;p64"/>
            <p:cNvGrpSpPr/>
            <p:nvPr/>
          </p:nvGrpSpPr>
          <p:grpSpPr>
            <a:xfrm>
              <a:off x="3913765" y="3997002"/>
              <a:ext cx="1522805" cy="395463"/>
              <a:chOff x="3913765" y="3997002"/>
              <a:chExt cx="1522805" cy="395463"/>
            </a:xfrm>
          </p:grpSpPr>
          <p:grpSp>
            <p:nvGrpSpPr>
              <p:cNvPr id="10103" name="Google Shape;10103;p64"/>
              <p:cNvGrpSpPr/>
              <p:nvPr/>
            </p:nvGrpSpPr>
            <p:grpSpPr>
              <a:xfrm>
                <a:off x="3913765" y="4138659"/>
                <a:ext cx="507602" cy="253806"/>
                <a:chOff x="3913765" y="4138659"/>
                <a:chExt cx="507602" cy="253806"/>
              </a:xfrm>
            </p:grpSpPr>
            <p:sp>
              <p:nvSpPr>
                <p:cNvPr id="10104" name="Google Shape;10104;p6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5" name="Google Shape;10105;p6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dirty="0"/>
                </a:p>
              </p:txBody>
            </p:sp>
          </p:grpSp>
          <p:grpSp>
            <p:nvGrpSpPr>
              <p:cNvPr id="10106" name="Google Shape;10106;p64"/>
              <p:cNvGrpSpPr/>
              <p:nvPr/>
            </p:nvGrpSpPr>
            <p:grpSpPr>
              <a:xfrm>
                <a:off x="4421361" y="3997002"/>
                <a:ext cx="507618" cy="395463"/>
                <a:chOff x="4421361" y="3997002"/>
                <a:chExt cx="507618" cy="395463"/>
              </a:xfrm>
            </p:grpSpPr>
            <p:sp>
              <p:nvSpPr>
                <p:cNvPr id="10107" name="Google Shape;10107;p6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8" name="Google Shape;10108;p6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09" name="Google Shape;10109;p64"/>
              <p:cNvGrpSpPr/>
              <p:nvPr/>
            </p:nvGrpSpPr>
            <p:grpSpPr>
              <a:xfrm>
                <a:off x="4928973" y="4189418"/>
                <a:ext cx="507596" cy="203047"/>
                <a:chOff x="4928973" y="4189418"/>
                <a:chExt cx="507596" cy="203047"/>
              </a:xfrm>
            </p:grpSpPr>
            <p:sp>
              <p:nvSpPr>
                <p:cNvPr id="10110" name="Google Shape;10110;p6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1" name="Google Shape;10111;p6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112" name="Google Shape;10112;p64"/>
            <p:cNvGrpSpPr/>
            <p:nvPr/>
          </p:nvGrpSpPr>
          <p:grpSpPr>
            <a:xfrm>
              <a:off x="4482186" y="3641905"/>
              <a:ext cx="397605" cy="349784"/>
              <a:chOff x="2906375" y="1159725"/>
              <a:chExt cx="1860575" cy="1636800"/>
            </a:xfrm>
          </p:grpSpPr>
          <p:sp>
            <p:nvSpPr>
              <p:cNvPr id="10113" name="Google Shape;10113;p6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4" name="Google Shape;10114;p6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5" name="Google Shape;10115;p6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6" name="Google Shape;10116;p6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117" name="Google Shape;10117;p64"/>
          <p:cNvGrpSpPr/>
          <p:nvPr/>
        </p:nvGrpSpPr>
        <p:grpSpPr>
          <a:xfrm>
            <a:off x="6528943" y="1853793"/>
            <a:ext cx="940737" cy="721067"/>
            <a:chOff x="6599718" y="2068734"/>
            <a:chExt cx="940737" cy="721067"/>
          </a:xfrm>
        </p:grpSpPr>
        <p:sp>
          <p:nvSpPr>
            <p:cNvPr id="10118" name="Google Shape;10118;p6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9" name="Google Shape;10119;p6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0" name="Google Shape;10120;p6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1" name="Google Shape;10121;p6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2" name="Google Shape;10122;p6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3" name="Google Shape;10123;p6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124" name="Google Shape;10124;p64"/>
            <p:cNvGrpSpPr/>
            <p:nvPr/>
          </p:nvGrpSpPr>
          <p:grpSpPr>
            <a:xfrm>
              <a:off x="6836957" y="2068734"/>
              <a:ext cx="461892" cy="721067"/>
              <a:chOff x="6836957" y="2068734"/>
              <a:chExt cx="461892" cy="721067"/>
            </a:xfrm>
          </p:grpSpPr>
          <p:sp>
            <p:nvSpPr>
              <p:cNvPr id="10125" name="Google Shape;10125;p6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6" name="Google Shape;10126;p6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7" name="Google Shape;10127;p6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8" name="Google Shape;10128;p6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9" name="Google Shape;10129;p6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0" name="Google Shape;10130;p6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131" name="Google Shape;10131;p64"/>
              <p:cNvGrpSpPr/>
              <p:nvPr/>
            </p:nvGrpSpPr>
            <p:grpSpPr>
              <a:xfrm>
                <a:off x="6836957" y="2068734"/>
                <a:ext cx="461892" cy="721067"/>
                <a:chOff x="6836957" y="2068734"/>
                <a:chExt cx="461892" cy="721067"/>
              </a:xfrm>
            </p:grpSpPr>
            <p:sp>
              <p:nvSpPr>
                <p:cNvPr id="10132" name="Google Shape;10132;p6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3" name="Google Shape;10133;p6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4" name="Google Shape;10134;p6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5" name="Google Shape;10135;p6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6" name="Google Shape;10136;p6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7" name="Google Shape;10137;p6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8" name="Google Shape;10138;p6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0139" name="Google Shape;10139;p64"/>
          <p:cNvGrpSpPr/>
          <p:nvPr/>
        </p:nvGrpSpPr>
        <p:grpSpPr>
          <a:xfrm>
            <a:off x="2412262" y="1858139"/>
            <a:ext cx="712577" cy="712374"/>
            <a:chOff x="2559249" y="2069323"/>
            <a:chExt cx="685566" cy="685634"/>
          </a:xfrm>
        </p:grpSpPr>
        <p:sp>
          <p:nvSpPr>
            <p:cNvPr id="10140" name="Google Shape;10140;p6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1" name="Google Shape;10141;p6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2" name="Google Shape;10142;p6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3" name="Google Shape;10143;p6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4" name="Google Shape;10144;p6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5" name="Google Shape;10145;p6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6" name="Google Shape;10146;p6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7" name="Google Shape;10147;p6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8" name="Google Shape;10148;p6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9" name="Google Shape;10149;p6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0" name="Google Shape;10150;p6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1" name="Google Shape;10151;p6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2" name="Google Shape;10152;p6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53" name="Google Shape;10153;p64"/>
          <p:cNvGrpSpPr/>
          <p:nvPr/>
        </p:nvGrpSpPr>
        <p:grpSpPr>
          <a:xfrm>
            <a:off x="7594699" y="970929"/>
            <a:ext cx="845645" cy="711911"/>
            <a:chOff x="951975" y="315800"/>
            <a:chExt cx="5860325" cy="4933550"/>
          </a:xfrm>
        </p:grpSpPr>
        <p:sp>
          <p:nvSpPr>
            <p:cNvPr id="10154" name="Google Shape;10154;p6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5" name="Google Shape;10155;p6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6" name="Google Shape;10156;p6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7" name="Google Shape;10157;p6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8" name="Google Shape;10158;p6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9" name="Google Shape;10159;p6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0" name="Google Shape;10160;p6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1" name="Google Shape;10161;p6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62" name="Google Shape;10162;p64"/>
          <p:cNvGrpSpPr/>
          <p:nvPr/>
        </p:nvGrpSpPr>
        <p:grpSpPr>
          <a:xfrm>
            <a:off x="3691828" y="2707037"/>
            <a:ext cx="1617932" cy="621724"/>
            <a:chOff x="3862800" y="3038525"/>
            <a:chExt cx="1329006" cy="510698"/>
          </a:xfrm>
        </p:grpSpPr>
        <p:sp>
          <p:nvSpPr>
            <p:cNvPr id="10163" name="Google Shape;10163;p6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4" name="Google Shape;10164;p6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165" name="Google Shape;10165;p64"/>
            <p:cNvGrpSpPr/>
            <p:nvPr/>
          </p:nvGrpSpPr>
          <p:grpSpPr>
            <a:xfrm>
              <a:off x="3967075" y="3040337"/>
              <a:ext cx="1019927" cy="402126"/>
              <a:chOff x="3967075" y="3040337"/>
              <a:chExt cx="1019927" cy="402126"/>
            </a:xfrm>
          </p:grpSpPr>
          <p:sp>
            <p:nvSpPr>
              <p:cNvPr id="10166" name="Google Shape;10166;p6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7" name="Google Shape;10167;p6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68" name="Google Shape;10168;p64"/>
            <p:cNvGrpSpPr/>
            <p:nvPr/>
          </p:nvGrpSpPr>
          <p:grpSpPr>
            <a:xfrm>
              <a:off x="4186700" y="3040337"/>
              <a:ext cx="390475" cy="183289"/>
              <a:chOff x="4186700" y="3040337"/>
              <a:chExt cx="390475" cy="183289"/>
            </a:xfrm>
          </p:grpSpPr>
          <p:sp>
            <p:nvSpPr>
              <p:cNvPr id="10169" name="Google Shape;10169;p6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0" name="Google Shape;10170;p6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71" name="Google Shape;10171;p64"/>
            <p:cNvGrpSpPr/>
            <p:nvPr/>
          </p:nvGrpSpPr>
          <p:grpSpPr>
            <a:xfrm>
              <a:off x="4073727" y="3040337"/>
              <a:ext cx="697794" cy="296263"/>
              <a:chOff x="4073727" y="3040337"/>
              <a:chExt cx="697794" cy="296263"/>
            </a:xfrm>
          </p:grpSpPr>
          <p:sp>
            <p:nvSpPr>
              <p:cNvPr id="10172" name="Google Shape;10172;p6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3" name="Google Shape;10173;p6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74" name="Google Shape;10174;p64"/>
            <p:cNvGrpSpPr/>
            <p:nvPr/>
          </p:nvGrpSpPr>
          <p:grpSpPr>
            <a:xfrm>
              <a:off x="3862800" y="3038525"/>
              <a:ext cx="1329006" cy="510698"/>
              <a:chOff x="3862800" y="3038525"/>
              <a:chExt cx="1329006" cy="510698"/>
            </a:xfrm>
          </p:grpSpPr>
          <p:sp>
            <p:nvSpPr>
              <p:cNvPr id="10175" name="Google Shape;10175;p6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6" name="Google Shape;10176;p6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177" name="Google Shape;10177;p64"/>
          <p:cNvGrpSpPr/>
          <p:nvPr/>
        </p:nvGrpSpPr>
        <p:grpSpPr>
          <a:xfrm>
            <a:off x="700150" y="970929"/>
            <a:ext cx="883205" cy="775176"/>
            <a:chOff x="649648" y="271400"/>
            <a:chExt cx="6215377" cy="5455143"/>
          </a:xfrm>
        </p:grpSpPr>
        <p:sp>
          <p:nvSpPr>
            <p:cNvPr id="10178" name="Google Shape;10178;p6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9" name="Google Shape;10179;p6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0" name="Google Shape;10180;p6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1" name="Google Shape;10181;p6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2" name="Google Shape;10182;p6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3" name="Google Shape;10183;p6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4" name="Google Shape;10184;p6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5" name="Google Shape;10185;p6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6" name="Google Shape;10186;p6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7" name="Google Shape;10187;p6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8" name="Google Shape;10188;p6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9" name="Google Shape;10189;p6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90" name="Google Shape;10190;p64"/>
          <p:cNvGrpSpPr/>
          <p:nvPr/>
        </p:nvGrpSpPr>
        <p:grpSpPr>
          <a:xfrm>
            <a:off x="2308452" y="970929"/>
            <a:ext cx="767704" cy="815489"/>
            <a:chOff x="2499700" y="1135950"/>
            <a:chExt cx="732402" cy="777990"/>
          </a:xfrm>
        </p:grpSpPr>
        <p:grpSp>
          <p:nvGrpSpPr>
            <p:cNvPr id="10191" name="Google Shape;10191;p64"/>
            <p:cNvGrpSpPr/>
            <p:nvPr/>
          </p:nvGrpSpPr>
          <p:grpSpPr>
            <a:xfrm>
              <a:off x="2499700" y="1135950"/>
              <a:ext cx="732402" cy="694705"/>
              <a:chOff x="2499700" y="1135950"/>
              <a:chExt cx="732402" cy="694705"/>
            </a:xfrm>
          </p:grpSpPr>
          <p:sp>
            <p:nvSpPr>
              <p:cNvPr id="10192" name="Google Shape;10192;p6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3" name="Google Shape;10193;p6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4" name="Google Shape;10194;p6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5" name="Google Shape;10195;p6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6" name="Google Shape;10196;p6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7" name="Google Shape;10197;p6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8" name="Google Shape;10198;p6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9" name="Google Shape;10199;p6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0" name="Google Shape;10200;p6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1" name="Google Shape;10201;p6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2" name="Google Shape;10202;p6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3" name="Google Shape;10203;p6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4" name="Google Shape;10204;p6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5" name="Google Shape;10205;p6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6" name="Google Shape;10206;p6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7" name="Google Shape;10207;p6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8" name="Google Shape;10208;p6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9" name="Google Shape;10209;p6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0" name="Google Shape;10210;p6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1" name="Google Shape;10211;p6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2" name="Google Shape;10212;p6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3" name="Google Shape;10213;p6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4" name="Google Shape;10214;p6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5" name="Google Shape;10215;p6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6" name="Google Shape;10216;p6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7" name="Google Shape;10217;p6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8" name="Google Shape;10218;p6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19" name="Google Shape;10219;p64"/>
            <p:cNvGrpSpPr/>
            <p:nvPr/>
          </p:nvGrpSpPr>
          <p:grpSpPr>
            <a:xfrm>
              <a:off x="2517909" y="1188726"/>
              <a:ext cx="702702" cy="725214"/>
              <a:chOff x="2517909" y="1188726"/>
              <a:chExt cx="702702" cy="725214"/>
            </a:xfrm>
          </p:grpSpPr>
          <p:sp>
            <p:nvSpPr>
              <p:cNvPr id="10220" name="Google Shape;10220;p6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1" name="Google Shape;10221;p6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2" name="Google Shape;10222;p6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3" name="Google Shape;10223;p6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4" name="Google Shape;10224;p6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225" name="Google Shape;10225;p64"/>
          <p:cNvGrpSpPr/>
          <p:nvPr/>
        </p:nvGrpSpPr>
        <p:grpSpPr>
          <a:xfrm>
            <a:off x="1654184" y="970929"/>
            <a:ext cx="583439" cy="870229"/>
            <a:chOff x="1716825" y="1121550"/>
            <a:chExt cx="622800" cy="928938"/>
          </a:xfrm>
        </p:grpSpPr>
        <p:grpSp>
          <p:nvGrpSpPr>
            <p:cNvPr id="10226" name="Google Shape;10226;p64"/>
            <p:cNvGrpSpPr/>
            <p:nvPr/>
          </p:nvGrpSpPr>
          <p:grpSpPr>
            <a:xfrm>
              <a:off x="1716825" y="1121550"/>
              <a:ext cx="622800" cy="928938"/>
              <a:chOff x="1716825" y="1121550"/>
              <a:chExt cx="622800" cy="928938"/>
            </a:xfrm>
          </p:grpSpPr>
          <p:cxnSp>
            <p:nvCxnSpPr>
              <p:cNvPr id="10227" name="Google Shape;10227;p6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228" name="Google Shape;10228;p6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29" name="Google Shape;10229;p64"/>
            <p:cNvGrpSpPr/>
            <p:nvPr/>
          </p:nvGrpSpPr>
          <p:grpSpPr>
            <a:xfrm>
              <a:off x="1768050" y="1172775"/>
              <a:ext cx="520200" cy="832000"/>
              <a:chOff x="1768050" y="1172775"/>
              <a:chExt cx="520200" cy="832000"/>
            </a:xfrm>
          </p:grpSpPr>
          <p:cxnSp>
            <p:nvCxnSpPr>
              <p:cNvPr id="10230" name="Google Shape;10230;p6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231" name="Google Shape;10231;p6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32" name="Google Shape;10232;p64"/>
            <p:cNvGrpSpPr/>
            <p:nvPr/>
          </p:nvGrpSpPr>
          <p:grpSpPr>
            <a:xfrm>
              <a:off x="1820100" y="1225475"/>
              <a:ext cx="416400" cy="729575"/>
              <a:chOff x="1820100" y="1225475"/>
              <a:chExt cx="416400" cy="729575"/>
            </a:xfrm>
          </p:grpSpPr>
          <p:cxnSp>
            <p:nvCxnSpPr>
              <p:cNvPr id="10233" name="Google Shape;10233;p6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234" name="Google Shape;10234;p6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35" name="Google Shape;10235;p64"/>
            <p:cNvGrpSpPr/>
            <p:nvPr/>
          </p:nvGrpSpPr>
          <p:grpSpPr>
            <a:xfrm>
              <a:off x="1874250" y="1278825"/>
              <a:ext cx="308100" cy="605275"/>
              <a:chOff x="1874250" y="1278825"/>
              <a:chExt cx="308100" cy="605275"/>
            </a:xfrm>
          </p:grpSpPr>
          <p:cxnSp>
            <p:nvCxnSpPr>
              <p:cNvPr id="10236" name="Google Shape;10236;p6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237" name="Google Shape;10237;p6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238" name="Google Shape;10238;p6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39" name="Google Shape;10239;p64"/>
          <p:cNvGrpSpPr/>
          <p:nvPr/>
        </p:nvGrpSpPr>
        <p:grpSpPr>
          <a:xfrm>
            <a:off x="1574007" y="1857250"/>
            <a:ext cx="739072" cy="714152"/>
            <a:chOff x="4334725" y="1355875"/>
            <a:chExt cx="3106650" cy="3001900"/>
          </a:xfrm>
        </p:grpSpPr>
        <p:grpSp>
          <p:nvGrpSpPr>
            <p:cNvPr id="10240" name="Google Shape;10240;p64"/>
            <p:cNvGrpSpPr/>
            <p:nvPr/>
          </p:nvGrpSpPr>
          <p:grpSpPr>
            <a:xfrm>
              <a:off x="4516050" y="1724875"/>
              <a:ext cx="2693725" cy="2632900"/>
              <a:chOff x="4516050" y="1724875"/>
              <a:chExt cx="2693725" cy="2632900"/>
            </a:xfrm>
          </p:grpSpPr>
          <p:sp>
            <p:nvSpPr>
              <p:cNvPr id="10241" name="Google Shape;10241;p6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2" name="Google Shape;10242;p6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3" name="Google Shape;10243;p6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44" name="Google Shape;10244;p64"/>
            <p:cNvGrpSpPr/>
            <p:nvPr/>
          </p:nvGrpSpPr>
          <p:grpSpPr>
            <a:xfrm>
              <a:off x="4334725" y="1355875"/>
              <a:ext cx="3106650" cy="2709650"/>
              <a:chOff x="4334725" y="1355875"/>
              <a:chExt cx="3106650" cy="2709650"/>
            </a:xfrm>
          </p:grpSpPr>
          <p:sp>
            <p:nvSpPr>
              <p:cNvPr id="10245" name="Google Shape;10245;p6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6" name="Google Shape;10246;p6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7" name="Google Shape;10247;p6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248" name="Google Shape;10248;p64"/>
          <p:cNvGrpSpPr/>
          <p:nvPr/>
        </p:nvGrpSpPr>
        <p:grpSpPr>
          <a:xfrm>
            <a:off x="7690956" y="3488021"/>
            <a:ext cx="312074" cy="684173"/>
            <a:chOff x="7645573" y="3754300"/>
            <a:chExt cx="293855" cy="644170"/>
          </a:xfrm>
        </p:grpSpPr>
        <p:sp>
          <p:nvSpPr>
            <p:cNvPr id="10249" name="Google Shape;10249;p6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0" name="Google Shape;10250;p6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51" name="Google Shape;10251;p64"/>
          <p:cNvGrpSpPr/>
          <p:nvPr/>
        </p:nvGrpSpPr>
        <p:grpSpPr>
          <a:xfrm>
            <a:off x="5612944" y="970929"/>
            <a:ext cx="709011" cy="739359"/>
            <a:chOff x="5830645" y="1256617"/>
            <a:chExt cx="530340" cy="553040"/>
          </a:xfrm>
        </p:grpSpPr>
        <p:grpSp>
          <p:nvGrpSpPr>
            <p:cNvPr id="10252" name="Google Shape;10252;p64"/>
            <p:cNvGrpSpPr/>
            <p:nvPr/>
          </p:nvGrpSpPr>
          <p:grpSpPr>
            <a:xfrm>
              <a:off x="5830645" y="1256617"/>
              <a:ext cx="259743" cy="269909"/>
              <a:chOff x="5830645" y="1256617"/>
              <a:chExt cx="259743" cy="269909"/>
            </a:xfrm>
          </p:grpSpPr>
          <p:sp>
            <p:nvSpPr>
              <p:cNvPr id="10253" name="Google Shape;10253;p6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4" name="Google Shape;10254;p6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55" name="Google Shape;10255;p64"/>
            <p:cNvGrpSpPr/>
            <p:nvPr/>
          </p:nvGrpSpPr>
          <p:grpSpPr>
            <a:xfrm>
              <a:off x="6101293" y="1256617"/>
              <a:ext cx="259692" cy="269909"/>
              <a:chOff x="6101293" y="1256617"/>
              <a:chExt cx="259692" cy="269909"/>
            </a:xfrm>
          </p:grpSpPr>
          <p:sp>
            <p:nvSpPr>
              <p:cNvPr id="10256" name="Google Shape;10256;p6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7" name="Google Shape;10257;p6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58" name="Google Shape;10258;p64"/>
            <p:cNvGrpSpPr/>
            <p:nvPr/>
          </p:nvGrpSpPr>
          <p:grpSpPr>
            <a:xfrm>
              <a:off x="5830645" y="1539749"/>
              <a:ext cx="259692" cy="269909"/>
              <a:chOff x="5830645" y="1539749"/>
              <a:chExt cx="259692" cy="269909"/>
            </a:xfrm>
          </p:grpSpPr>
          <p:sp>
            <p:nvSpPr>
              <p:cNvPr id="10259" name="Google Shape;10259;p6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0" name="Google Shape;10260;p6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61" name="Google Shape;10261;p64"/>
            <p:cNvGrpSpPr/>
            <p:nvPr/>
          </p:nvGrpSpPr>
          <p:grpSpPr>
            <a:xfrm>
              <a:off x="6101293" y="1539749"/>
              <a:ext cx="259692" cy="269909"/>
              <a:chOff x="6101293" y="1539749"/>
              <a:chExt cx="259692" cy="269909"/>
            </a:xfrm>
          </p:grpSpPr>
          <p:sp>
            <p:nvSpPr>
              <p:cNvPr id="10262" name="Google Shape;10262;p6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3" name="Google Shape;10263;p6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264" name="Google Shape;10264;p6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65" name="Google Shape;10265;p64"/>
          <p:cNvGrpSpPr/>
          <p:nvPr/>
        </p:nvGrpSpPr>
        <p:grpSpPr>
          <a:xfrm>
            <a:off x="714438" y="2707044"/>
            <a:ext cx="1452955" cy="621360"/>
            <a:chOff x="732422" y="2990152"/>
            <a:chExt cx="1337773" cy="572102"/>
          </a:xfrm>
        </p:grpSpPr>
        <p:sp>
          <p:nvSpPr>
            <p:cNvPr id="10266" name="Google Shape;10266;p6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7" name="Google Shape;10267;p6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8" name="Google Shape;10268;p6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9" name="Google Shape;10269;p6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0" name="Google Shape;10270;p6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1" name="Google Shape;10271;p6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275"/>
        <p:cNvGrpSpPr/>
        <p:nvPr/>
      </p:nvGrpSpPr>
      <p:grpSpPr>
        <a:xfrm>
          <a:off x="0" y="0"/>
          <a:ext cx="0" cy="0"/>
          <a:chOff x="0" y="0"/>
          <a:chExt cx="0" cy="0"/>
        </a:xfrm>
      </p:grpSpPr>
      <p:grpSp>
        <p:nvGrpSpPr>
          <p:cNvPr id="10276" name="Google Shape;10276;p65"/>
          <p:cNvGrpSpPr/>
          <p:nvPr/>
        </p:nvGrpSpPr>
        <p:grpSpPr>
          <a:xfrm>
            <a:off x="708575" y="965865"/>
            <a:ext cx="1636117" cy="1526144"/>
            <a:chOff x="729238" y="1179665"/>
            <a:chExt cx="1636117" cy="1526144"/>
          </a:xfrm>
        </p:grpSpPr>
        <p:grpSp>
          <p:nvGrpSpPr>
            <p:cNvPr id="10277" name="Google Shape;10277;p65"/>
            <p:cNvGrpSpPr/>
            <p:nvPr/>
          </p:nvGrpSpPr>
          <p:grpSpPr>
            <a:xfrm>
              <a:off x="729238" y="1179665"/>
              <a:ext cx="80700" cy="1526144"/>
              <a:chOff x="729238" y="1179665"/>
              <a:chExt cx="80700" cy="1526144"/>
            </a:xfrm>
          </p:grpSpPr>
          <p:sp>
            <p:nvSpPr>
              <p:cNvPr id="10278" name="Google Shape;10278;p6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9" name="Google Shape;10279;p6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0" name="Google Shape;10280;p6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1" name="Google Shape;10281;p6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2" name="Google Shape;10282;p6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3" name="Google Shape;10283;p6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4" name="Google Shape;10284;p6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5" name="Google Shape;10285;p6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6" name="Google Shape;10286;p6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7" name="Google Shape;10287;p6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88" name="Google Shape;10288;p65"/>
            <p:cNvGrpSpPr/>
            <p:nvPr/>
          </p:nvGrpSpPr>
          <p:grpSpPr>
            <a:xfrm>
              <a:off x="903098" y="1179665"/>
              <a:ext cx="80700" cy="1526144"/>
              <a:chOff x="903098" y="1179665"/>
              <a:chExt cx="80700" cy="1526144"/>
            </a:xfrm>
          </p:grpSpPr>
          <p:sp>
            <p:nvSpPr>
              <p:cNvPr id="10289" name="Google Shape;10289;p6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0" name="Google Shape;10290;p6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1" name="Google Shape;10291;p6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2" name="Google Shape;10292;p6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3" name="Google Shape;10293;p6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4" name="Google Shape;10294;p6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5" name="Google Shape;10295;p6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6" name="Google Shape;10296;p6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7" name="Google Shape;10297;p6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8" name="Google Shape;10298;p6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99" name="Google Shape;10299;p65"/>
            <p:cNvGrpSpPr/>
            <p:nvPr/>
          </p:nvGrpSpPr>
          <p:grpSpPr>
            <a:xfrm>
              <a:off x="1076958" y="1179665"/>
              <a:ext cx="80700" cy="1526144"/>
              <a:chOff x="1076958" y="1179665"/>
              <a:chExt cx="80700" cy="1526144"/>
            </a:xfrm>
          </p:grpSpPr>
          <p:sp>
            <p:nvSpPr>
              <p:cNvPr id="10300" name="Google Shape;10300;p6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1" name="Google Shape;10301;p6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2" name="Google Shape;10302;p6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3" name="Google Shape;10303;p6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4" name="Google Shape;10304;p6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5" name="Google Shape;10305;p6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6" name="Google Shape;10306;p6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7" name="Google Shape;10307;p6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8" name="Google Shape;10308;p6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9" name="Google Shape;10309;p6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10" name="Google Shape;10310;p65"/>
            <p:cNvGrpSpPr/>
            <p:nvPr/>
          </p:nvGrpSpPr>
          <p:grpSpPr>
            <a:xfrm>
              <a:off x="1247707" y="1179665"/>
              <a:ext cx="80700" cy="1526144"/>
              <a:chOff x="1247707" y="1179665"/>
              <a:chExt cx="80700" cy="1526144"/>
            </a:xfrm>
          </p:grpSpPr>
          <p:sp>
            <p:nvSpPr>
              <p:cNvPr id="10311" name="Google Shape;10311;p6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2" name="Google Shape;10312;p6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3" name="Google Shape;10313;p6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4" name="Google Shape;10314;p6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5" name="Google Shape;10315;p6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6" name="Google Shape;10316;p6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7" name="Google Shape;10317;p6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8" name="Google Shape;10318;p6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9" name="Google Shape;10319;p6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0" name="Google Shape;10320;p6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21" name="Google Shape;10321;p65"/>
            <p:cNvGrpSpPr/>
            <p:nvPr/>
          </p:nvGrpSpPr>
          <p:grpSpPr>
            <a:xfrm>
              <a:off x="1421567" y="1179665"/>
              <a:ext cx="80700" cy="1526144"/>
              <a:chOff x="1421567" y="1179665"/>
              <a:chExt cx="80700" cy="1526144"/>
            </a:xfrm>
          </p:grpSpPr>
          <p:sp>
            <p:nvSpPr>
              <p:cNvPr id="10322" name="Google Shape;10322;p6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3" name="Google Shape;10323;p6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4" name="Google Shape;10324;p6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5" name="Google Shape;10325;p6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6" name="Google Shape;10326;p6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7" name="Google Shape;10327;p6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8" name="Google Shape;10328;p6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9" name="Google Shape;10329;p6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0" name="Google Shape;10330;p6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1" name="Google Shape;10331;p6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32" name="Google Shape;10332;p65"/>
            <p:cNvGrpSpPr/>
            <p:nvPr/>
          </p:nvGrpSpPr>
          <p:grpSpPr>
            <a:xfrm>
              <a:off x="1592327" y="1179665"/>
              <a:ext cx="80700" cy="1526144"/>
              <a:chOff x="1592327" y="1179665"/>
              <a:chExt cx="80700" cy="1526144"/>
            </a:xfrm>
          </p:grpSpPr>
          <p:sp>
            <p:nvSpPr>
              <p:cNvPr id="10333" name="Google Shape;10333;p6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4" name="Google Shape;10334;p6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5" name="Google Shape;10335;p6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6" name="Google Shape;10336;p6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7" name="Google Shape;10337;p6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8" name="Google Shape;10338;p6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9" name="Google Shape;10339;p6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0" name="Google Shape;10340;p6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1" name="Google Shape;10341;p6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2" name="Google Shape;10342;p6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43" name="Google Shape;10343;p65"/>
            <p:cNvGrpSpPr/>
            <p:nvPr/>
          </p:nvGrpSpPr>
          <p:grpSpPr>
            <a:xfrm>
              <a:off x="1766187" y="1179665"/>
              <a:ext cx="80700" cy="1526144"/>
              <a:chOff x="1766187" y="1179665"/>
              <a:chExt cx="80700" cy="1526144"/>
            </a:xfrm>
          </p:grpSpPr>
          <p:sp>
            <p:nvSpPr>
              <p:cNvPr id="10344" name="Google Shape;10344;p6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5" name="Google Shape;10345;p6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6" name="Google Shape;10346;p6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7" name="Google Shape;10347;p6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8" name="Google Shape;10348;p6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9" name="Google Shape;10349;p6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0" name="Google Shape;10350;p6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1" name="Google Shape;10351;p6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2" name="Google Shape;10352;p6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3" name="Google Shape;10353;p6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54" name="Google Shape;10354;p65"/>
            <p:cNvGrpSpPr/>
            <p:nvPr/>
          </p:nvGrpSpPr>
          <p:grpSpPr>
            <a:xfrm>
              <a:off x="1936935" y="1179665"/>
              <a:ext cx="80700" cy="1526144"/>
              <a:chOff x="1936935" y="1179665"/>
              <a:chExt cx="80700" cy="1526144"/>
            </a:xfrm>
          </p:grpSpPr>
          <p:sp>
            <p:nvSpPr>
              <p:cNvPr id="10355" name="Google Shape;10355;p6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6" name="Google Shape;10356;p6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7" name="Google Shape;10357;p6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8" name="Google Shape;10358;p6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9" name="Google Shape;10359;p6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0" name="Google Shape;10360;p6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1" name="Google Shape;10361;p6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2" name="Google Shape;10362;p6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3" name="Google Shape;10363;p6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4" name="Google Shape;10364;p6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65" name="Google Shape;10365;p65"/>
            <p:cNvGrpSpPr/>
            <p:nvPr/>
          </p:nvGrpSpPr>
          <p:grpSpPr>
            <a:xfrm>
              <a:off x="2110795" y="1179665"/>
              <a:ext cx="80700" cy="1526144"/>
              <a:chOff x="2110795" y="1179665"/>
              <a:chExt cx="80700" cy="1526144"/>
            </a:xfrm>
          </p:grpSpPr>
          <p:sp>
            <p:nvSpPr>
              <p:cNvPr id="10366" name="Google Shape;10366;p6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7" name="Google Shape;10367;p6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8" name="Google Shape;10368;p6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9" name="Google Shape;10369;p6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0" name="Google Shape;10370;p6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1" name="Google Shape;10371;p6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2" name="Google Shape;10372;p6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3" name="Google Shape;10373;p6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4" name="Google Shape;10374;p6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5" name="Google Shape;10375;p6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76" name="Google Shape;10376;p65"/>
            <p:cNvGrpSpPr/>
            <p:nvPr/>
          </p:nvGrpSpPr>
          <p:grpSpPr>
            <a:xfrm>
              <a:off x="2284655" y="1179665"/>
              <a:ext cx="80700" cy="1526144"/>
              <a:chOff x="2284655" y="1179665"/>
              <a:chExt cx="80700" cy="1526144"/>
            </a:xfrm>
          </p:grpSpPr>
          <p:sp>
            <p:nvSpPr>
              <p:cNvPr id="10377" name="Google Shape;10377;p6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8" name="Google Shape;10378;p6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9" name="Google Shape;10379;p6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0" name="Google Shape;10380;p6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1" name="Google Shape;10381;p6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2" name="Google Shape;10382;p6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3" name="Google Shape;10383;p6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4" name="Google Shape;10384;p6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5" name="Google Shape;10385;p6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6" name="Google Shape;10386;p6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387" name="Google Shape;10387;p65"/>
          <p:cNvGrpSpPr/>
          <p:nvPr/>
        </p:nvGrpSpPr>
        <p:grpSpPr>
          <a:xfrm>
            <a:off x="2603242" y="985003"/>
            <a:ext cx="1364248" cy="1102133"/>
            <a:chOff x="2623904" y="1198803"/>
            <a:chExt cx="1364248" cy="1102133"/>
          </a:xfrm>
        </p:grpSpPr>
        <p:grpSp>
          <p:nvGrpSpPr>
            <p:cNvPr id="10388" name="Google Shape;10388;p65"/>
            <p:cNvGrpSpPr/>
            <p:nvPr/>
          </p:nvGrpSpPr>
          <p:grpSpPr>
            <a:xfrm>
              <a:off x="2623907" y="1198803"/>
              <a:ext cx="1364245" cy="273000"/>
              <a:chOff x="2623907" y="1198803"/>
              <a:chExt cx="1364245" cy="273000"/>
            </a:xfrm>
          </p:grpSpPr>
          <p:sp>
            <p:nvSpPr>
              <p:cNvPr id="10389" name="Google Shape;10389;p6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0" name="Google Shape;10390;p6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1" name="Google Shape;10391;p6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2" name="Google Shape;10392;p6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3" name="Google Shape;10393;p6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94" name="Google Shape;10394;p65"/>
            <p:cNvGrpSpPr/>
            <p:nvPr/>
          </p:nvGrpSpPr>
          <p:grpSpPr>
            <a:xfrm>
              <a:off x="2623904" y="1476964"/>
              <a:ext cx="1364245" cy="273000"/>
              <a:chOff x="2623904" y="1476964"/>
              <a:chExt cx="1364245" cy="273000"/>
            </a:xfrm>
          </p:grpSpPr>
          <p:sp>
            <p:nvSpPr>
              <p:cNvPr id="10395" name="Google Shape;10395;p6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6" name="Google Shape;10396;p6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7" name="Google Shape;10397;p6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8" name="Google Shape;10398;p6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9" name="Google Shape;10399;p6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00" name="Google Shape;10400;p65"/>
            <p:cNvGrpSpPr/>
            <p:nvPr/>
          </p:nvGrpSpPr>
          <p:grpSpPr>
            <a:xfrm>
              <a:off x="2623907" y="1749775"/>
              <a:ext cx="1364245" cy="273000"/>
              <a:chOff x="2623907" y="1749775"/>
              <a:chExt cx="1364245" cy="273000"/>
            </a:xfrm>
          </p:grpSpPr>
          <p:sp>
            <p:nvSpPr>
              <p:cNvPr id="10401" name="Google Shape;10401;p6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2" name="Google Shape;10402;p6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3" name="Google Shape;10403;p6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4" name="Google Shape;10404;p6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5" name="Google Shape;10405;p6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06" name="Google Shape;10406;p65"/>
            <p:cNvGrpSpPr/>
            <p:nvPr/>
          </p:nvGrpSpPr>
          <p:grpSpPr>
            <a:xfrm>
              <a:off x="2623904" y="2027936"/>
              <a:ext cx="1364245" cy="273000"/>
              <a:chOff x="2623904" y="2027936"/>
              <a:chExt cx="1364245" cy="273000"/>
            </a:xfrm>
          </p:grpSpPr>
          <p:sp>
            <p:nvSpPr>
              <p:cNvPr id="10407" name="Google Shape;10407;p6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8" name="Google Shape;10408;p6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9" name="Google Shape;10409;p6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0" name="Google Shape;10410;p6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1" name="Google Shape;10411;p6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412" name="Google Shape;10412;p65"/>
          <p:cNvGrpSpPr/>
          <p:nvPr/>
        </p:nvGrpSpPr>
        <p:grpSpPr>
          <a:xfrm>
            <a:off x="2592703" y="2444186"/>
            <a:ext cx="1387541" cy="159124"/>
            <a:chOff x="3200660" y="2180272"/>
            <a:chExt cx="2563824" cy="378237"/>
          </a:xfrm>
        </p:grpSpPr>
        <p:sp>
          <p:nvSpPr>
            <p:cNvPr id="10413" name="Google Shape;10413;p6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4" name="Google Shape;10414;p6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5" name="Google Shape;10415;p6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6" name="Google Shape;10416;p6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7" name="Google Shape;10417;p6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8" name="Google Shape;10418;p6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9" name="Google Shape;10419;p6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0" name="Google Shape;10420;p6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1" name="Google Shape;10421;p6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2" name="Google Shape;10422;p6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3" name="Google Shape;10423;p6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4" name="Google Shape;10424;p6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5" name="Google Shape;10425;p6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6" name="Google Shape;10426;p6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7" name="Google Shape;10427;p6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8" name="Google Shape;10428;p6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9" name="Google Shape;10429;p6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0" name="Google Shape;10430;p6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31" name="Google Shape;10431;p65"/>
          <p:cNvGrpSpPr/>
          <p:nvPr/>
        </p:nvGrpSpPr>
        <p:grpSpPr>
          <a:xfrm>
            <a:off x="2589227" y="2722011"/>
            <a:ext cx="1390502" cy="159625"/>
            <a:chOff x="3530150" y="2790075"/>
            <a:chExt cx="1962600" cy="225300"/>
          </a:xfrm>
        </p:grpSpPr>
        <p:sp>
          <p:nvSpPr>
            <p:cNvPr id="10432" name="Google Shape;10432;p6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3" name="Google Shape;10433;p6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34" name="Google Shape;10434;p65"/>
          <p:cNvGrpSpPr/>
          <p:nvPr/>
        </p:nvGrpSpPr>
        <p:grpSpPr>
          <a:xfrm>
            <a:off x="2589880" y="3000337"/>
            <a:ext cx="1411629" cy="153761"/>
            <a:chOff x="3558802" y="4011427"/>
            <a:chExt cx="1866000" cy="111300"/>
          </a:xfrm>
        </p:grpSpPr>
        <p:sp>
          <p:nvSpPr>
            <p:cNvPr id="10435" name="Google Shape;10435;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6" name="Google Shape;10436;p6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37" name="Google Shape;10437;p65"/>
          <p:cNvGrpSpPr/>
          <p:nvPr/>
        </p:nvGrpSpPr>
        <p:grpSpPr>
          <a:xfrm>
            <a:off x="2589573" y="2205736"/>
            <a:ext cx="1383503" cy="119749"/>
            <a:chOff x="3465975" y="2270276"/>
            <a:chExt cx="1986364" cy="171929"/>
          </a:xfrm>
        </p:grpSpPr>
        <p:sp>
          <p:nvSpPr>
            <p:cNvPr id="10438" name="Google Shape;10438;p6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9" name="Google Shape;10439;p6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0" name="Google Shape;10440;p6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1" name="Google Shape;10441;p6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2" name="Google Shape;10442;p6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3" name="Google Shape;10443;p6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4" name="Google Shape;10444;p6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5" name="Google Shape;10445;p6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46" name="Google Shape;10446;p65"/>
          <p:cNvGrpSpPr/>
          <p:nvPr/>
        </p:nvGrpSpPr>
        <p:grpSpPr>
          <a:xfrm>
            <a:off x="2600580" y="3569387"/>
            <a:ext cx="1369531" cy="195460"/>
            <a:chOff x="723300" y="4253549"/>
            <a:chExt cx="2276482" cy="324900"/>
          </a:xfrm>
        </p:grpSpPr>
        <p:sp>
          <p:nvSpPr>
            <p:cNvPr id="10447" name="Google Shape;10447;p6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8" name="Google Shape;10448;p6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9" name="Google Shape;10449;p6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0" name="Google Shape;10450;p6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1" name="Google Shape;10451;p6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52" name="Google Shape;10452;p65"/>
          <p:cNvGrpSpPr/>
          <p:nvPr/>
        </p:nvGrpSpPr>
        <p:grpSpPr>
          <a:xfrm>
            <a:off x="2590141" y="3270567"/>
            <a:ext cx="1389066" cy="180119"/>
            <a:chOff x="705948" y="3788465"/>
            <a:chExt cx="2308953" cy="299400"/>
          </a:xfrm>
        </p:grpSpPr>
        <p:sp>
          <p:nvSpPr>
            <p:cNvPr id="10453" name="Google Shape;10453;p6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4" name="Google Shape;10454;p6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5" name="Google Shape;10455;p6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6" name="Google Shape;10456;p6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7" name="Google Shape;10457;p6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58" name="Google Shape;10458;p65"/>
          <p:cNvGrpSpPr/>
          <p:nvPr/>
        </p:nvGrpSpPr>
        <p:grpSpPr>
          <a:xfrm>
            <a:off x="2638078" y="3883547"/>
            <a:ext cx="1304609" cy="294074"/>
            <a:chOff x="2658741" y="4097347"/>
            <a:chExt cx="1304609" cy="294074"/>
          </a:xfrm>
        </p:grpSpPr>
        <p:grpSp>
          <p:nvGrpSpPr>
            <p:cNvPr id="10459" name="Google Shape;10459;p65"/>
            <p:cNvGrpSpPr/>
            <p:nvPr/>
          </p:nvGrpSpPr>
          <p:grpSpPr>
            <a:xfrm>
              <a:off x="2658741" y="4097347"/>
              <a:ext cx="118572" cy="294074"/>
              <a:chOff x="3343310" y="4475555"/>
              <a:chExt cx="127717" cy="316753"/>
            </a:xfrm>
          </p:grpSpPr>
          <p:sp>
            <p:nvSpPr>
              <p:cNvPr id="10460" name="Google Shape;10460;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1" name="Google Shape;10461;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62" name="Google Shape;10462;p65"/>
            <p:cNvGrpSpPr/>
            <p:nvPr/>
          </p:nvGrpSpPr>
          <p:grpSpPr>
            <a:xfrm>
              <a:off x="3815519" y="4098388"/>
              <a:ext cx="147831" cy="291991"/>
              <a:chOff x="3527539" y="4476677"/>
              <a:chExt cx="159232" cy="314510"/>
            </a:xfrm>
          </p:grpSpPr>
          <p:sp>
            <p:nvSpPr>
              <p:cNvPr id="10463" name="Google Shape;10463;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4" name="Google Shape;10464;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65" name="Google Shape;10465;p65"/>
            <p:cNvGrpSpPr/>
            <p:nvPr/>
          </p:nvGrpSpPr>
          <p:grpSpPr>
            <a:xfrm>
              <a:off x="3511696" y="4098388"/>
              <a:ext cx="147831" cy="291991"/>
              <a:chOff x="3527539" y="4476677"/>
              <a:chExt cx="159232" cy="314510"/>
            </a:xfrm>
          </p:grpSpPr>
          <p:sp>
            <p:nvSpPr>
              <p:cNvPr id="10466" name="Google Shape;10466;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7" name="Google Shape;10467;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68" name="Google Shape;10468;p65"/>
            <p:cNvGrpSpPr/>
            <p:nvPr/>
          </p:nvGrpSpPr>
          <p:grpSpPr>
            <a:xfrm>
              <a:off x="3207874" y="4098388"/>
              <a:ext cx="147831" cy="291991"/>
              <a:chOff x="3527539" y="4476677"/>
              <a:chExt cx="159232" cy="314510"/>
            </a:xfrm>
          </p:grpSpPr>
          <p:sp>
            <p:nvSpPr>
              <p:cNvPr id="10469" name="Google Shape;10469;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0" name="Google Shape;10470;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71" name="Google Shape;10471;p65"/>
            <p:cNvGrpSpPr/>
            <p:nvPr/>
          </p:nvGrpSpPr>
          <p:grpSpPr>
            <a:xfrm>
              <a:off x="2933305" y="4097347"/>
              <a:ext cx="118572" cy="294074"/>
              <a:chOff x="3343310" y="4475555"/>
              <a:chExt cx="127717" cy="316753"/>
            </a:xfrm>
          </p:grpSpPr>
          <p:sp>
            <p:nvSpPr>
              <p:cNvPr id="10472" name="Google Shape;10472;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3" name="Google Shape;10473;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474" name="Google Shape;10474;p65"/>
          <p:cNvGrpSpPr/>
          <p:nvPr/>
        </p:nvGrpSpPr>
        <p:grpSpPr>
          <a:xfrm>
            <a:off x="4256908" y="1866669"/>
            <a:ext cx="1433821" cy="191501"/>
            <a:chOff x="4273350" y="2080469"/>
            <a:chExt cx="1433821" cy="191501"/>
          </a:xfrm>
        </p:grpSpPr>
        <p:grpSp>
          <p:nvGrpSpPr>
            <p:cNvPr id="10475" name="Google Shape;10475;p65"/>
            <p:cNvGrpSpPr/>
            <p:nvPr/>
          </p:nvGrpSpPr>
          <p:grpSpPr>
            <a:xfrm>
              <a:off x="4273350" y="2080469"/>
              <a:ext cx="1433821" cy="0"/>
              <a:chOff x="5224975" y="2962250"/>
              <a:chExt cx="1544400" cy="0"/>
            </a:xfrm>
          </p:grpSpPr>
          <p:cxnSp>
            <p:nvCxnSpPr>
              <p:cNvPr id="10476" name="Google Shape;10476;p6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477" name="Google Shape;10477;p6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478" name="Google Shape;10478;p65"/>
            <p:cNvGrpSpPr/>
            <p:nvPr/>
          </p:nvGrpSpPr>
          <p:grpSpPr>
            <a:xfrm>
              <a:off x="4273350" y="2271969"/>
              <a:ext cx="1433821" cy="0"/>
              <a:chOff x="5224975" y="2962250"/>
              <a:chExt cx="1544400" cy="0"/>
            </a:xfrm>
          </p:grpSpPr>
          <p:cxnSp>
            <p:nvCxnSpPr>
              <p:cNvPr id="10479" name="Google Shape;10479;p6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480" name="Google Shape;10480;p6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481" name="Google Shape;10481;p65"/>
          <p:cNvGrpSpPr/>
          <p:nvPr/>
        </p:nvGrpSpPr>
        <p:grpSpPr>
          <a:xfrm>
            <a:off x="4258463" y="969236"/>
            <a:ext cx="1430711" cy="743389"/>
            <a:chOff x="5159450" y="1919950"/>
            <a:chExt cx="1541050" cy="862500"/>
          </a:xfrm>
        </p:grpSpPr>
        <p:sp>
          <p:nvSpPr>
            <p:cNvPr id="10482" name="Google Shape;10482;p6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483" name="Google Shape;10483;p65"/>
            <p:cNvGrpSpPr/>
            <p:nvPr/>
          </p:nvGrpSpPr>
          <p:grpSpPr>
            <a:xfrm>
              <a:off x="5159450" y="1919950"/>
              <a:ext cx="1541050" cy="862500"/>
              <a:chOff x="5159450" y="1919950"/>
              <a:chExt cx="1541050" cy="862500"/>
            </a:xfrm>
          </p:grpSpPr>
          <p:cxnSp>
            <p:nvCxnSpPr>
              <p:cNvPr id="10484" name="Google Shape;10484;p6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485" name="Google Shape;10485;p6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486" name="Google Shape;10486;p65"/>
          <p:cNvGrpSpPr/>
          <p:nvPr/>
        </p:nvGrpSpPr>
        <p:grpSpPr>
          <a:xfrm>
            <a:off x="4248577" y="2192564"/>
            <a:ext cx="1450484" cy="1052087"/>
            <a:chOff x="5230575" y="1554475"/>
            <a:chExt cx="2137150" cy="1550150"/>
          </a:xfrm>
        </p:grpSpPr>
        <p:sp>
          <p:nvSpPr>
            <p:cNvPr id="10487" name="Google Shape;10487;p6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8" name="Google Shape;10488;p6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9" name="Google Shape;10489;p6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0" name="Google Shape;10490;p6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1" name="Google Shape;10491;p6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2" name="Google Shape;10492;p6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3" name="Google Shape;10493;p6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4" name="Google Shape;10494;p6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5" name="Google Shape;10495;p6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6" name="Google Shape;10496;p6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7" name="Google Shape;10497;p6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8" name="Google Shape;10498;p6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9" name="Google Shape;10499;p6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00" name="Google Shape;10500;p65"/>
          <p:cNvGrpSpPr/>
          <p:nvPr/>
        </p:nvGrpSpPr>
        <p:grpSpPr>
          <a:xfrm rot="10800000">
            <a:off x="4265127" y="3284753"/>
            <a:ext cx="1417383" cy="887946"/>
            <a:chOff x="5645403" y="2920021"/>
            <a:chExt cx="2650800" cy="2180614"/>
          </a:xfrm>
        </p:grpSpPr>
        <p:sp>
          <p:nvSpPr>
            <p:cNvPr id="10501" name="Google Shape;10501;p6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502" name="Google Shape;10502;p65"/>
            <p:cNvCxnSpPr>
              <a:stCxn id="1050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503" name="Google Shape;10503;p6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504" name="Google Shape;10504;p65"/>
            <p:cNvCxnSpPr>
              <a:endCxn id="10503"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0505" name="Google Shape;10505;p6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506" name="Google Shape;10506;p65"/>
            <p:cNvCxnSpPr>
              <a:stCxn id="10505"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507" name="Google Shape;10507;p6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508" name="Google Shape;10508;p65"/>
            <p:cNvCxnSpPr>
              <a:endCxn id="1050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509" name="Google Shape;10509;p65"/>
          <p:cNvGrpSpPr/>
          <p:nvPr/>
        </p:nvGrpSpPr>
        <p:grpSpPr>
          <a:xfrm>
            <a:off x="7365487" y="2188108"/>
            <a:ext cx="1071743" cy="1021579"/>
            <a:chOff x="7189833" y="2022667"/>
            <a:chExt cx="1251159" cy="1192597"/>
          </a:xfrm>
        </p:grpSpPr>
        <p:sp>
          <p:nvSpPr>
            <p:cNvPr id="10510" name="Google Shape;10510;p6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1" name="Google Shape;10511;p6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2" name="Google Shape;10512;p6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3" name="Google Shape;10513;p6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14" name="Google Shape;10514;p65"/>
          <p:cNvGrpSpPr/>
          <p:nvPr/>
        </p:nvGrpSpPr>
        <p:grpSpPr>
          <a:xfrm>
            <a:off x="706758" y="2614515"/>
            <a:ext cx="1695374" cy="1560837"/>
            <a:chOff x="727421" y="2828315"/>
            <a:chExt cx="1695374" cy="1560837"/>
          </a:xfrm>
        </p:grpSpPr>
        <p:grpSp>
          <p:nvGrpSpPr>
            <p:cNvPr id="10515" name="Google Shape;10515;p65"/>
            <p:cNvGrpSpPr/>
            <p:nvPr/>
          </p:nvGrpSpPr>
          <p:grpSpPr>
            <a:xfrm>
              <a:off x="819108" y="2882501"/>
              <a:ext cx="103104" cy="1426186"/>
              <a:chOff x="4674013" y="3100904"/>
              <a:chExt cx="122758" cy="1698043"/>
            </a:xfrm>
          </p:grpSpPr>
          <p:sp>
            <p:nvSpPr>
              <p:cNvPr id="10516" name="Google Shape;10516;p6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7" name="Google Shape;10517;p6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8" name="Google Shape;10518;p6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9" name="Google Shape;10519;p6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0" name="Google Shape;10520;p6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1" name="Google Shape;10521;p6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2" name="Google Shape;10522;p6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23" name="Google Shape;10523;p65"/>
            <p:cNvGrpSpPr/>
            <p:nvPr/>
          </p:nvGrpSpPr>
          <p:grpSpPr>
            <a:xfrm>
              <a:off x="1062475" y="2882501"/>
              <a:ext cx="103104" cy="1426186"/>
              <a:chOff x="4940438" y="3100904"/>
              <a:chExt cx="122758" cy="1698043"/>
            </a:xfrm>
          </p:grpSpPr>
          <p:sp>
            <p:nvSpPr>
              <p:cNvPr id="10524" name="Google Shape;10524;p6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5" name="Google Shape;10525;p6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6" name="Google Shape;10526;p6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7" name="Google Shape;10527;p6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8" name="Google Shape;10528;p6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9" name="Google Shape;10529;p6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0" name="Google Shape;10530;p6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31" name="Google Shape;10531;p65"/>
            <p:cNvGrpSpPr/>
            <p:nvPr/>
          </p:nvGrpSpPr>
          <p:grpSpPr>
            <a:xfrm>
              <a:off x="1299324" y="2882501"/>
              <a:ext cx="103104" cy="1426186"/>
              <a:chOff x="5206863" y="3100904"/>
              <a:chExt cx="122758" cy="1698043"/>
            </a:xfrm>
          </p:grpSpPr>
          <p:sp>
            <p:nvSpPr>
              <p:cNvPr id="10532" name="Google Shape;10532;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3" name="Google Shape;10533;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4" name="Google Shape;10534;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5" name="Google Shape;10535;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6" name="Google Shape;10536;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7" name="Google Shape;10537;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8" name="Google Shape;10538;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39" name="Google Shape;10539;p65"/>
            <p:cNvGrpSpPr/>
            <p:nvPr/>
          </p:nvGrpSpPr>
          <p:grpSpPr>
            <a:xfrm>
              <a:off x="1786057" y="2882501"/>
              <a:ext cx="103104" cy="1426186"/>
              <a:chOff x="6006138" y="3143629"/>
              <a:chExt cx="122758" cy="1698043"/>
            </a:xfrm>
          </p:grpSpPr>
          <p:sp>
            <p:nvSpPr>
              <p:cNvPr id="10540" name="Google Shape;10540;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1" name="Google Shape;10541;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2" name="Google Shape;10542;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3" name="Google Shape;10543;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4" name="Google Shape;10544;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5" name="Google Shape;10545;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6" name="Google Shape;10546;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47" name="Google Shape;10547;p65"/>
            <p:cNvGrpSpPr/>
            <p:nvPr/>
          </p:nvGrpSpPr>
          <p:grpSpPr>
            <a:xfrm>
              <a:off x="2029422" y="2882501"/>
              <a:ext cx="103104" cy="1426186"/>
              <a:chOff x="6805413" y="3100904"/>
              <a:chExt cx="122758" cy="1698043"/>
            </a:xfrm>
          </p:grpSpPr>
          <p:sp>
            <p:nvSpPr>
              <p:cNvPr id="10548" name="Google Shape;10548;p6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9" name="Google Shape;10549;p6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0" name="Google Shape;10550;p6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1" name="Google Shape;10551;p6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2" name="Google Shape;10552;p6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3" name="Google Shape;10553;p6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4" name="Google Shape;10554;p6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55" name="Google Shape;10555;p65"/>
            <p:cNvGrpSpPr/>
            <p:nvPr/>
          </p:nvGrpSpPr>
          <p:grpSpPr>
            <a:xfrm>
              <a:off x="727421" y="2828315"/>
              <a:ext cx="1695374" cy="1560837"/>
              <a:chOff x="734799" y="2782450"/>
              <a:chExt cx="1571100" cy="1577400"/>
            </a:xfrm>
          </p:grpSpPr>
          <p:cxnSp>
            <p:nvCxnSpPr>
              <p:cNvPr id="10556" name="Google Shape;10556;p6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557" name="Google Shape;10557;p6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558" name="Google Shape;10558;p65"/>
            <p:cNvGrpSpPr/>
            <p:nvPr/>
          </p:nvGrpSpPr>
          <p:grpSpPr>
            <a:xfrm>
              <a:off x="2272795" y="2882501"/>
              <a:ext cx="103104" cy="1426186"/>
              <a:chOff x="5206863" y="3100904"/>
              <a:chExt cx="122758" cy="1698043"/>
            </a:xfrm>
          </p:grpSpPr>
          <p:sp>
            <p:nvSpPr>
              <p:cNvPr id="10559" name="Google Shape;10559;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0" name="Google Shape;10560;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1" name="Google Shape;10561;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2" name="Google Shape;10562;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3" name="Google Shape;10563;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4" name="Google Shape;10564;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5" name="Google Shape;10565;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66" name="Google Shape;10566;p65"/>
            <p:cNvGrpSpPr/>
            <p:nvPr/>
          </p:nvGrpSpPr>
          <p:grpSpPr>
            <a:xfrm>
              <a:off x="1542694" y="2882501"/>
              <a:ext cx="103104" cy="1426186"/>
              <a:chOff x="6006138" y="3143629"/>
              <a:chExt cx="122758" cy="1698043"/>
            </a:xfrm>
          </p:grpSpPr>
          <p:sp>
            <p:nvSpPr>
              <p:cNvPr id="10567" name="Google Shape;10567;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8" name="Google Shape;10568;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9" name="Google Shape;10569;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0" name="Google Shape;10570;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1" name="Google Shape;10571;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2" name="Google Shape;10572;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3" name="Google Shape;10573;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574" name="Google Shape;10574;p65"/>
          <p:cNvGrpSpPr/>
          <p:nvPr/>
        </p:nvGrpSpPr>
        <p:grpSpPr>
          <a:xfrm>
            <a:off x="5915338" y="2192087"/>
            <a:ext cx="1248543" cy="1025319"/>
            <a:chOff x="5183758" y="1210600"/>
            <a:chExt cx="3605380" cy="2960783"/>
          </a:xfrm>
        </p:grpSpPr>
        <p:sp>
          <p:nvSpPr>
            <p:cNvPr id="10575" name="Google Shape;10575;p6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6" name="Google Shape;10576;p6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7" name="Google Shape;10577;p6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8" name="Google Shape;10578;p6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579" name="Google Shape;10579;p6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580" name="Google Shape;10580;p6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581" name="Google Shape;10581;p6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582" name="Google Shape;10582;p6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583" name="Google Shape;10583;p6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84" name="Google Shape;10584;p65"/>
          <p:cNvGrpSpPr/>
          <p:nvPr/>
        </p:nvGrpSpPr>
        <p:grpSpPr>
          <a:xfrm>
            <a:off x="5772399" y="3330404"/>
            <a:ext cx="2664831" cy="843440"/>
            <a:chOff x="5916567" y="1099697"/>
            <a:chExt cx="2556683" cy="809211"/>
          </a:xfrm>
        </p:grpSpPr>
        <p:sp>
          <p:nvSpPr>
            <p:cNvPr id="10585" name="Google Shape;10585;p6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6" name="Google Shape;10586;p6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7" name="Google Shape;10587;p6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8" name="Google Shape;10588;p6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9" name="Google Shape;10589;p6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0" name="Google Shape;10590;p6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1" name="Google Shape;10591;p6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2" name="Google Shape;10592;p6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93" name="Google Shape;10593;p65"/>
          <p:cNvGrpSpPr/>
          <p:nvPr/>
        </p:nvGrpSpPr>
        <p:grpSpPr>
          <a:xfrm>
            <a:off x="5879940" y="979263"/>
            <a:ext cx="1299851" cy="1023338"/>
            <a:chOff x="5900602" y="1193063"/>
            <a:chExt cx="1299851" cy="1023338"/>
          </a:xfrm>
        </p:grpSpPr>
        <p:grpSp>
          <p:nvGrpSpPr>
            <p:cNvPr id="10594" name="Google Shape;10594;p65"/>
            <p:cNvGrpSpPr/>
            <p:nvPr/>
          </p:nvGrpSpPr>
          <p:grpSpPr>
            <a:xfrm>
              <a:off x="6743564" y="1193063"/>
              <a:ext cx="456889" cy="700379"/>
              <a:chOff x="6743564" y="1193063"/>
              <a:chExt cx="456889" cy="700379"/>
            </a:xfrm>
          </p:grpSpPr>
          <p:grpSp>
            <p:nvGrpSpPr>
              <p:cNvPr id="10595" name="Google Shape;10595;p65"/>
              <p:cNvGrpSpPr/>
              <p:nvPr/>
            </p:nvGrpSpPr>
            <p:grpSpPr>
              <a:xfrm>
                <a:off x="6743564" y="1690731"/>
                <a:ext cx="214402" cy="202710"/>
                <a:chOff x="6743564" y="1690731"/>
                <a:chExt cx="214402" cy="202710"/>
              </a:xfrm>
            </p:grpSpPr>
            <p:sp>
              <p:nvSpPr>
                <p:cNvPr id="10596" name="Google Shape;10596;p6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7" name="Google Shape;10597;p6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98" name="Google Shape;10598;p65"/>
              <p:cNvGrpSpPr/>
              <p:nvPr/>
            </p:nvGrpSpPr>
            <p:grpSpPr>
              <a:xfrm>
                <a:off x="6915505" y="1193063"/>
                <a:ext cx="284947" cy="589637"/>
                <a:chOff x="6915505" y="1193063"/>
                <a:chExt cx="284947" cy="589637"/>
              </a:xfrm>
            </p:grpSpPr>
            <p:sp>
              <p:nvSpPr>
                <p:cNvPr id="10599" name="Google Shape;10599;p6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600" name="Google Shape;10600;p6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601" name="Google Shape;10601;p65"/>
            <p:cNvGrpSpPr/>
            <p:nvPr/>
          </p:nvGrpSpPr>
          <p:grpSpPr>
            <a:xfrm>
              <a:off x="6520337" y="1193063"/>
              <a:ext cx="341815" cy="801589"/>
              <a:chOff x="6520337" y="1193063"/>
              <a:chExt cx="341815" cy="801589"/>
            </a:xfrm>
          </p:grpSpPr>
          <p:grpSp>
            <p:nvGrpSpPr>
              <p:cNvPr id="10602" name="Google Shape;10602;p65"/>
              <p:cNvGrpSpPr/>
              <p:nvPr/>
            </p:nvGrpSpPr>
            <p:grpSpPr>
              <a:xfrm>
                <a:off x="6520337" y="1589527"/>
                <a:ext cx="213950" cy="405125"/>
                <a:chOff x="6520337" y="1589527"/>
                <a:chExt cx="213950" cy="405125"/>
              </a:xfrm>
            </p:grpSpPr>
            <p:sp>
              <p:nvSpPr>
                <p:cNvPr id="10603" name="Google Shape;10603;p6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4" name="Google Shape;10604;p6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05" name="Google Shape;10605;p65"/>
              <p:cNvGrpSpPr/>
              <p:nvPr/>
            </p:nvGrpSpPr>
            <p:grpSpPr>
              <a:xfrm>
                <a:off x="6577204" y="1193063"/>
                <a:ext cx="284947" cy="453562"/>
                <a:chOff x="6577204" y="1193063"/>
                <a:chExt cx="284947" cy="453562"/>
              </a:xfrm>
            </p:grpSpPr>
            <p:sp>
              <p:nvSpPr>
                <p:cNvPr id="10606" name="Google Shape;10606;p6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607" name="Google Shape;10607;p6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608" name="Google Shape;10608;p65"/>
            <p:cNvGrpSpPr/>
            <p:nvPr/>
          </p:nvGrpSpPr>
          <p:grpSpPr>
            <a:xfrm>
              <a:off x="6238903" y="1193063"/>
              <a:ext cx="300475" cy="901782"/>
              <a:chOff x="6238903" y="1193063"/>
              <a:chExt cx="300475" cy="901782"/>
            </a:xfrm>
          </p:grpSpPr>
          <p:grpSp>
            <p:nvGrpSpPr>
              <p:cNvPr id="10609" name="Google Shape;10609;p65"/>
              <p:cNvGrpSpPr/>
              <p:nvPr/>
            </p:nvGrpSpPr>
            <p:grpSpPr>
              <a:xfrm>
                <a:off x="6290865" y="1489315"/>
                <a:ext cx="248514" cy="605530"/>
                <a:chOff x="6290865" y="1489315"/>
                <a:chExt cx="248514" cy="605530"/>
              </a:xfrm>
            </p:grpSpPr>
            <p:sp>
              <p:nvSpPr>
                <p:cNvPr id="10610" name="Google Shape;10610;p6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1" name="Google Shape;10611;p6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12" name="Google Shape;10612;p65"/>
              <p:cNvGrpSpPr/>
              <p:nvPr/>
            </p:nvGrpSpPr>
            <p:grpSpPr>
              <a:xfrm>
                <a:off x="6238903" y="1193063"/>
                <a:ext cx="284947" cy="327512"/>
                <a:chOff x="6238903" y="1193063"/>
                <a:chExt cx="284947" cy="327512"/>
              </a:xfrm>
            </p:grpSpPr>
            <p:sp>
              <p:nvSpPr>
                <p:cNvPr id="10613" name="Google Shape;10613;p6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614" name="Google Shape;10614;p6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615" name="Google Shape;10615;p65"/>
            <p:cNvGrpSpPr/>
            <p:nvPr/>
          </p:nvGrpSpPr>
          <p:grpSpPr>
            <a:xfrm>
              <a:off x="5900602" y="1193063"/>
              <a:ext cx="444345" cy="1023338"/>
              <a:chOff x="5900602" y="1193063"/>
              <a:chExt cx="444345" cy="1023338"/>
            </a:xfrm>
          </p:grpSpPr>
          <p:grpSp>
            <p:nvGrpSpPr>
              <p:cNvPr id="10616" name="Google Shape;10616;p65"/>
              <p:cNvGrpSpPr/>
              <p:nvPr/>
            </p:nvGrpSpPr>
            <p:grpSpPr>
              <a:xfrm>
                <a:off x="6046501" y="1367785"/>
                <a:ext cx="298446" cy="848616"/>
                <a:chOff x="6046501" y="1367785"/>
                <a:chExt cx="298446" cy="848616"/>
              </a:xfrm>
            </p:grpSpPr>
            <p:sp>
              <p:nvSpPr>
                <p:cNvPr id="10617" name="Google Shape;10617;p6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8" name="Google Shape;10618;p6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19" name="Google Shape;10619;p65"/>
              <p:cNvGrpSpPr/>
              <p:nvPr/>
            </p:nvGrpSpPr>
            <p:grpSpPr>
              <a:xfrm>
                <a:off x="5900602" y="1193063"/>
                <a:ext cx="284947" cy="182312"/>
                <a:chOff x="5900602" y="1193063"/>
                <a:chExt cx="284947" cy="182312"/>
              </a:xfrm>
            </p:grpSpPr>
            <p:sp>
              <p:nvSpPr>
                <p:cNvPr id="10620" name="Google Shape;10620;p6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621" name="Google Shape;10621;p6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622" name="Google Shape;10622;p65"/>
          <p:cNvGrpSpPr/>
          <p:nvPr/>
        </p:nvGrpSpPr>
        <p:grpSpPr>
          <a:xfrm>
            <a:off x="7217822" y="979408"/>
            <a:ext cx="1219413" cy="1051365"/>
            <a:chOff x="7287122" y="1165658"/>
            <a:chExt cx="1219413" cy="1051365"/>
          </a:xfrm>
        </p:grpSpPr>
        <p:grpSp>
          <p:nvGrpSpPr>
            <p:cNvPr id="10623" name="Google Shape;10623;p65"/>
            <p:cNvGrpSpPr/>
            <p:nvPr/>
          </p:nvGrpSpPr>
          <p:grpSpPr>
            <a:xfrm>
              <a:off x="7287122" y="1969723"/>
              <a:ext cx="1219413" cy="247300"/>
              <a:chOff x="7287122" y="1969723"/>
              <a:chExt cx="1219413" cy="247300"/>
            </a:xfrm>
          </p:grpSpPr>
          <p:sp>
            <p:nvSpPr>
              <p:cNvPr id="10624" name="Google Shape;10624;p6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625" name="Google Shape;10625;p65"/>
              <p:cNvGrpSpPr/>
              <p:nvPr/>
            </p:nvGrpSpPr>
            <p:grpSpPr>
              <a:xfrm>
                <a:off x="7287122" y="2063892"/>
                <a:ext cx="1151753" cy="73428"/>
                <a:chOff x="7287122" y="2063892"/>
                <a:chExt cx="1151753" cy="73428"/>
              </a:xfrm>
            </p:grpSpPr>
            <p:sp>
              <p:nvSpPr>
                <p:cNvPr id="10626" name="Google Shape;10626;p6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627" name="Google Shape;10627;p6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628" name="Google Shape;10628;p65"/>
            <p:cNvGrpSpPr/>
            <p:nvPr/>
          </p:nvGrpSpPr>
          <p:grpSpPr>
            <a:xfrm>
              <a:off x="7287122" y="1712201"/>
              <a:ext cx="1219403" cy="246767"/>
              <a:chOff x="7287122" y="1712201"/>
              <a:chExt cx="1219403" cy="246767"/>
            </a:xfrm>
          </p:grpSpPr>
          <p:sp>
            <p:nvSpPr>
              <p:cNvPr id="10629" name="Google Shape;10629;p6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630" name="Google Shape;10630;p65"/>
              <p:cNvGrpSpPr/>
              <p:nvPr/>
            </p:nvGrpSpPr>
            <p:grpSpPr>
              <a:xfrm>
                <a:off x="7287122" y="1842861"/>
                <a:ext cx="1005303" cy="73419"/>
                <a:chOff x="7287122" y="1842861"/>
                <a:chExt cx="1005303" cy="73419"/>
              </a:xfrm>
            </p:grpSpPr>
            <p:sp>
              <p:nvSpPr>
                <p:cNvPr id="10631" name="Google Shape;10631;p6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632" name="Google Shape;10632;p6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633" name="Google Shape;10633;p65"/>
            <p:cNvGrpSpPr/>
            <p:nvPr/>
          </p:nvGrpSpPr>
          <p:grpSpPr>
            <a:xfrm>
              <a:off x="7287122" y="1447520"/>
              <a:ext cx="1219403" cy="286667"/>
              <a:chOff x="7287122" y="1447520"/>
              <a:chExt cx="1219403" cy="286667"/>
            </a:xfrm>
          </p:grpSpPr>
          <p:sp>
            <p:nvSpPr>
              <p:cNvPr id="10634" name="Google Shape;10634;p6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635" name="Google Shape;10635;p65"/>
              <p:cNvGrpSpPr/>
              <p:nvPr/>
            </p:nvGrpSpPr>
            <p:grpSpPr>
              <a:xfrm>
                <a:off x="7287122" y="1581977"/>
                <a:ext cx="852803" cy="73428"/>
                <a:chOff x="7287122" y="1581977"/>
                <a:chExt cx="852803" cy="73428"/>
              </a:xfrm>
            </p:grpSpPr>
            <p:sp>
              <p:nvSpPr>
                <p:cNvPr id="10636" name="Google Shape;10636;p6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637" name="Google Shape;10637;p6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638" name="Google Shape;10638;p65"/>
            <p:cNvGrpSpPr/>
            <p:nvPr/>
          </p:nvGrpSpPr>
          <p:grpSpPr>
            <a:xfrm>
              <a:off x="7287122" y="1165658"/>
              <a:ext cx="1219403" cy="344253"/>
              <a:chOff x="7287122" y="1165658"/>
              <a:chExt cx="1219403" cy="344253"/>
            </a:xfrm>
          </p:grpSpPr>
          <p:sp>
            <p:nvSpPr>
              <p:cNvPr id="10639" name="Google Shape;10639;p6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640" name="Google Shape;10640;p65"/>
              <p:cNvGrpSpPr/>
              <p:nvPr/>
            </p:nvGrpSpPr>
            <p:grpSpPr>
              <a:xfrm>
                <a:off x="7287122" y="1341025"/>
                <a:ext cx="695703" cy="73419"/>
                <a:chOff x="7287122" y="1341025"/>
                <a:chExt cx="695703" cy="73419"/>
              </a:xfrm>
            </p:grpSpPr>
            <p:sp>
              <p:nvSpPr>
                <p:cNvPr id="10641" name="Google Shape;10641;p6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642" name="Google Shape;10642;p6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46"/>
        <p:cNvGrpSpPr/>
        <p:nvPr/>
      </p:nvGrpSpPr>
      <p:grpSpPr>
        <a:xfrm>
          <a:off x="0" y="0"/>
          <a:ext cx="0" cy="0"/>
          <a:chOff x="0" y="0"/>
          <a:chExt cx="0" cy="0"/>
        </a:xfrm>
      </p:grpSpPr>
      <p:sp>
        <p:nvSpPr>
          <p:cNvPr id="10647" name="Google Shape;10647;p66"/>
          <p:cNvSpPr txBox="1">
            <a:spLocks noGrp="1"/>
          </p:cNvSpPr>
          <p:nvPr>
            <p:ph type="body" idx="4294967295"/>
          </p:nvPr>
        </p:nvSpPr>
        <p:spPr>
          <a:xfrm>
            <a:off x="828875" y="1176707"/>
            <a:ext cx="7525800" cy="76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dirty="0">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dirty="0">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dirty="0">
              <a:solidFill>
                <a:srgbClr val="435D74"/>
              </a:solidFill>
              <a:latin typeface="Arial"/>
              <a:ea typeface="Arial"/>
              <a:cs typeface="Arial"/>
              <a:sym typeface="Arial"/>
            </a:endParaRPr>
          </a:p>
        </p:txBody>
      </p:sp>
      <p:grpSp>
        <p:nvGrpSpPr>
          <p:cNvPr id="10648" name="Google Shape;10648;p66"/>
          <p:cNvGrpSpPr/>
          <p:nvPr/>
        </p:nvGrpSpPr>
        <p:grpSpPr>
          <a:xfrm>
            <a:off x="845855" y="2307733"/>
            <a:ext cx="340168" cy="298978"/>
            <a:chOff x="892750" y="267400"/>
            <a:chExt cx="483125" cy="424625"/>
          </a:xfrm>
        </p:grpSpPr>
        <p:sp>
          <p:nvSpPr>
            <p:cNvPr id="10649" name="Google Shape;10649;p6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50" name="Google Shape;10650;p6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51" name="Google Shape;10651;p6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652" name="Google Shape;10652;p66"/>
          <p:cNvGrpSpPr/>
          <p:nvPr/>
        </p:nvGrpSpPr>
        <p:grpSpPr>
          <a:xfrm>
            <a:off x="1284289" y="2287121"/>
            <a:ext cx="298996" cy="340204"/>
            <a:chOff x="1516475" y="238075"/>
            <a:chExt cx="424650" cy="483175"/>
          </a:xfrm>
        </p:grpSpPr>
        <p:sp>
          <p:nvSpPr>
            <p:cNvPr id="10653" name="Google Shape;10653;p6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54" name="Google Shape;10654;p6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655" name="Google Shape;10655;p66"/>
          <p:cNvGrpSpPr/>
          <p:nvPr/>
        </p:nvGrpSpPr>
        <p:grpSpPr>
          <a:xfrm>
            <a:off x="1677380" y="2367520"/>
            <a:ext cx="341488" cy="179405"/>
            <a:chOff x="2080675" y="352325"/>
            <a:chExt cx="485000" cy="254800"/>
          </a:xfrm>
        </p:grpSpPr>
        <p:sp>
          <p:nvSpPr>
            <p:cNvPr id="10656" name="Google Shape;10656;p6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57" name="Google Shape;10657;p6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658" name="Google Shape;10658;p66"/>
          <p:cNvGrpSpPr/>
          <p:nvPr/>
        </p:nvGrpSpPr>
        <p:grpSpPr>
          <a:xfrm>
            <a:off x="2126559" y="2287138"/>
            <a:ext cx="298996" cy="340168"/>
            <a:chOff x="2705375" y="238125"/>
            <a:chExt cx="424650" cy="483125"/>
          </a:xfrm>
        </p:grpSpPr>
        <p:sp>
          <p:nvSpPr>
            <p:cNvPr id="10659" name="Google Shape;10659;p6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60" name="Google Shape;10660;p6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61" name="Google Shape;10661;p6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62" name="Google Shape;10662;p6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663" name="Google Shape;10663;p66"/>
          <p:cNvGrpSpPr/>
          <p:nvPr/>
        </p:nvGrpSpPr>
        <p:grpSpPr>
          <a:xfrm>
            <a:off x="2542700" y="2287455"/>
            <a:ext cx="301161" cy="339535"/>
            <a:chOff x="3299850" y="238575"/>
            <a:chExt cx="427725" cy="482225"/>
          </a:xfrm>
        </p:grpSpPr>
        <p:sp>
          <p:nvSpPr>
            <p:cNvPr id="10664" name="Google Shape;10664;p6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65" name="Google Shape;10665;p6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66" name="Google Shape;10666;p6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67" name="Google Shape;10667;p6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68" name="Google Shape;10668;p6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669" name="Google Shape;10669;p66"/>
          <p:cNvGrpSpPr/>
          <p:nvPr/>
        </p:nvGrpSpPr>
        <p:grpSpPr>
          <a:xfrm>
            <a:off x="2929622" y="2287138"/>
            <a:ext cx="352455" cy="340168"/>
            <a:chOff x="3857225" y="238125"/>
            <a:chExt cx="500575" cy="483125"/>
          </a:xfrm>
        </p:grpSpPr>
        <p:sp>
          <p:nvSpPr>
            <p:cNvPr id="10670" name="Google Shape;10670;p6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71" name="Google Shape;10671;p6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72" name="Google Shape;10672;p6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73" name="Google Shape;10673;p6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74" name="Google Shape;10674;p6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75" name="Google Shape;10675;p6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76" name="Google Shape;10676;p6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677" name="Google Shape;10677;p66"/>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678" name="Google Shape;10678;p66"/>
          <p:cNvGrpSpPr/>
          <p:nvPr/>
        </p:nvGrpSpPr>
        <p:grpSpPr>
          <a:xfrm>
            <a:off x="3776398" y="2287165"/>
            <a:ext cx="340186" cy="340116"/>
            <a:chOff x="5053900" y="238200"/>
            <a:chExt cx="483150" cy="483050"/>
          </a:xfrm>
        </p:grpSpPr>
        <p:sp>
          <p:nvSpPr>
            <p:cNvPr id="10679" name="Google Shape;10679;p6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80" name="Google Shape;10680;p6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81" name="Google Shape;10681;p6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82" name="Google Shape;10682;p6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683" name="Google Shape;10683;p66"/>
          <p:cNvGrpSpPr/>
          <p:nvPr/>
        </p:nvGrpSpPr>
        <p:grpSpPr>
          <a:xfrm>
            <a:off x="4190348" y="2287138"/>
            <a:ext cx="340168" cy="340168"/>
            <a:chOff x="5648375" y="238125"/>
            <a:chExt cx="483125" cy="483125"/>
          </a:xfrm>
        </p:grpSpPr>
        <p:sp>
          <p:nvSpPr>
            <p:cNvPr id="10684" name="Google Shape;10684;p6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85" name="Google Shape;10685;p6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86" name="Google Shape;10686;p6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87" name="Google Shape;10687;p6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88" name="Google Shape;10688;p6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89" name="Google Shape;10689;p6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90" name="Google Shape;10690;p6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91" name="Google Shape;10691;p6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92" name="Google Shape;10692;p6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93" name="Google Shape;10693;p6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694" name="Google Shape;10694;p66"/>
          <p:cNvGrpSpPr/>
          <p:nvPr/>
        </p:nvGrpSpPr>
        <p:grpSpPr>
          <a:xfrm>
            <a:off x="4607035" y="2287138"/>
            <a:ext cx="340168" cy="340168"/>
            <a:chOff x="6242825" y="238125"/>
            <a:chExt cx="483125" cy="483125"/>
          </a:xfrm>
        </p:grpSpPr>
        <p:sp>
          <p:nvSpPr>
            <p:cNvPr id="10695" name="Google Shape;10695;p6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96" name="Google Shape;10696;p6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697" name="Google Shape;10697;p6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698" name="Google Shape;10698;p66"/>
          <p:cNvGrpSpPr/>
          <p:nvPr/>
        </p:nvGrpSpPr>
        <p:grpSpPr>
          <a:xfrm>
            <a:off x="844156" y="2727362"/>
            <a:ext cx="343566" cy="298943"/>
            <a:chOff x="889275" y="861850"/>
            <a:chExt cx="487950" cy="424575"/>
          </a:xfrm>
        </p:grpSpPr>
        <p:sp>
          <p:nvSpPr>
            <p:cNvPr id="10699" name="Google Shape;10699;p6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00" name="Google Shape;10700;p6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01" name="Google Shape;10701;p6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02" name="Google Shape;10702;p6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703" name="Google Shape;10703;p66"/>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04" name="Google Shape;10704;p66"/>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705" name="Google Shape;10705;p66"/>
          <p:cNvGrpSpPr/>
          <p:nvPr/>
        </p:nvGrpSpPr>
        <p:grpSpPr>
          <a:xfrm>
            <a:off x="2105973" y="2706749"/>
            <a:ext cx="340168" cy="340168"/>
            <a:chOff x="2676100" y="832575"/>
            <a:chExt cx="483125" cy="483125"/>
          </a:xfrm>
        </p:grpSpPr>
        <p:sp>
          <p:nvSpPr>
            <p:cNvPr id="10706" name="Google Shape;10706;p6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07" name="Google Shape;10707;p6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08" name="Google Shape;10708;p6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09" name="Google Shape;10709;p66"/>
          <p:cNvGrpSpPr/>
          <p:nvPr/>
        </p:nvGrpSpPr>
        <p:grpSpPr>
          <a:xfrm>
            <a:off x="2517477" y="2706749"/>
            <a:ext cx="351610" cy="340168"/>
            <a:chOff x="3270550" y="832575"/>
            <a:chExt cx="499375" cy="483125"/>
          </a:xfrm>
        </p:grpSpPr>
        <p:sp>
          <p:nvSpPr>
            <p:cNvPr id="10710" name="Google Shape;10710;p6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11" name="Google Shape;10711;p6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12" name="Google Shape;10712;p6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13" name="Google Shape;10713;p66"/>
          <p:cNvGrpSpPr/>
          <p:nvPr/>
        </p:nvGrpSpPr>
        <p:grpSpPr>
          <a:xfrm>
            <a:off x="2935756" y="2717381"/>
            <a:ext cx="340186" cy="318904"/>
            <a:chOff x="3865000" y="847675"/>
            <a:chExt cx="483150" cy="452925"/>
          </a:xfrm>
        </p:grpSpPr>
        <p:sp>
          <p:nvSpPr>
            <p:cNvPr id="10714" name="Google Shape;10714;p6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15" name="Google Shape;10715;p6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16" name="Google Shape;10716;p6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17" name="Google Shape;10717;p6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18" name="Google Shape;10718;p66"/>
          <p:cNvGrpSpPr/>
          <p:nvPr/>
        </p:nvGrpSpPr>
        <p:grpSpPr>
          <a:xfrm>
            <a:off x="3351439" y="2727300"/>
            <a:ext cx="344798" cy="299066"/>
            <a:chOff x="4452900" y="861750"/>
            <a:chExt cx="489700" cy="424750"/>
          </a:xfrm>
        </p:grpSpPr>
        <p:sp>
          <p:nvSpPr>
            <p:cNvPr id="10719" name="Google Shape;10719;p6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20" name="Google Shape;10720;p6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21" name="Google Shape;10721;p6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22" name="Google Shape;10722;p66"/>
          <p:cNvGrpSpPr/>
          <p:nvPr/>
        </p:nvGrpSpPr>
        <p:grpSpPr>
          <a:xfrm>
            <a:off x="3768671" y="2706758"/>
            <a:ext cx="355641" cy="340151"/>
            <a:chOff x="5049750" y="832600"/>
            <a:chExt cx="505100" cy="483100"/>
          </a:xfrm>
        </p:grpSpPr>
        <p:sp>
          <p:nvSpPr>
            <p:cNvPr id="10723" name="Google Shape;10723;p6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24" name="Google Shape;10724;p6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725" name="Google Shape;10725;p66"/>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726" name="Google Shape;10726;p66"/>
          <p:cNvGrpSpPr/>
          <p:nvPr/>
        </p:nvGrpSpPr>
        <p:grpSpPr>
          <a:xfrm>
            <a:off x="4627621" y="2706749"/>
            <a:ext cx="298996" cy="340168"/>
            <a:chOff x="6272100" y="832575"/>
            <a:chExt cx="424650" cy="483125"/>
          </a:xfrm>
        </p:grpSpPr>
        <p:sp>
          <p:nvSpPr>
            <p:cNvPr id="10727" name="Google Shape;10727;p6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28" name="Google Shape;10728;p6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29" name="Google Shape;10729;p66"/>
          <p:cNvGrpSpPr/>
          <p:nvPr/>
        </p:nvGrpSpPr>
        <p:grpSpPr>
          <a:xfrm>
            <a:off x="845828" y="3125798"/>
            <a:ext cx="340221" cy="340186"/>
            <a:chOff x="893650" y="1428000"/>
            <a:chExt cx="483200" cy="483150"/>
          </a:xfrm>
        </p:grpSpPr>
        <p:sp>
          <p:nvSpPr>
            <p:cNvPr id="10730" name="Google Shape;10730;p6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31" name="Google Shape;10731;p6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32" name="Google Shape;10732;p6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33" name="Google Shape;10733;p6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734" name="Google Shape;10734;p66"/>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35" name="Google Shape;10735;p66"/>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736" name="Google Shape;10736;p66"/>
          <p:cNvGrpSpPr/>
          <p:nvPr/>
        </p:nvGrpSpPr>
        <p:grpSpPr>
          <a:xfrm>
            <a:off x="2099646" y="3146463"/>
            <a:ext cx="352825" cy="298855"/>
            <a:chOff x="2676100" y="1456375"/>
            <a:chExt cx="501100" cy="424450"/>
          </a:xfrm>
        </p:grpSpPr>
        <p:sp>
          <p:nvSpPr>
            <p:cNvPr id="10737" name="Google Shape;10737;p6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38" name="Google Shape;10738;p6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39" name="Google Shape;10739;p6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40" name="Google Shape;10740;p66"/>
          <p:cNvGrpSpPr/>
          <p:nvPr/>
        </p:nvGrpSpPr>
        <p:grpSpPr>
          <a:xfrm>
            <a:off x="2523170" y="3125806"/>
            <a:ext cx="340221" cy="340168"/>
            <a:chOff x="3270475" y="1427025"/>
            <a:chExt cx="483200" cy="483125"/>
          </a:xfrm>
        </p:grpSpPr>
        <p:sp>
          <p:nvSpPr>
            <p:cNvPr id="10741" name="Google Shape;10741;p6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42" name="Google Shape;10742;p6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43" name="Google Shape;10743;p6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44" name="Google Shape;10744;p66"/>
          <p:cNvGrpSpPr/>
          <p:nvPr/>
        </p:nvGrpSpPr>
        <p:grpSpPr>
          <a:xfrm>
            <a:off x="2934083" y="3125780"/>
            <a:ext cx="343530" cy="340221"/>
            <a:chOff x="3860250" y="1427025"/>
            <a:chExt cx="487900" cy="483200"/>
          </a:xfrm>
        </p:grpSpPr>
        <p:sp>
          <p:nvSpPr>
            <p:cNvPr id="10745" name="Google Shape;10745;p6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46" name="Google Shape;10746;p6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47" name="Google Shape;10747;p6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748" name="Google Shape;10748;p66"/>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49" name="Google Shape;10749;p66"/>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750" name="Google Shape;10750;p66"/>
          <p:cNvGrpSpPr/>
          <p:nvPr/>
        </p:nvGrpSpPr>
        <p:grpSpPr>
          <a:xfrm>
            <a:off x="4190322" y="3125806"/>
            <a:ext cx="340221" cy="340168"/>
            <a:chOff x="5648375" y="1427025"/>
            <a:chExt cx="483200" cy="483125"/>
          </a:xfrm>
        </p:grpSpPr>
        <p:sp>
          <p:nvSpPr>
            <p:cNvPr id="10751" name="Google Shape;10751;p6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52" name="Google Shape;10752;p6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53" name="Google Shape;10753;p66"/>
          <p:cNvGrpSpPr/>
          <p:nvPr/>
        </p:nvGrpSpPr>
        <p:grpSpPr>
          <a:xfrm>
            <a:off x="4604808" y="3125789"/>
            <a:ext cx="344622" cy="340204"/>
            <a:chOff x="6238300" y="1426975"/>
            <a:chExt cx="489450" cy="483175"/>
          </a:xfrm>
        </p:grpSpPr>
        <p:sp>
          <p:nvSpPr>
            <p:cNvPr id="10754" name="Google Shape;10754;p6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55" name="Google Shape;10755;p6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56" name="Google Shape;10756;p6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757" name="Google Shape;10757;p66"/>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758" name="Google Shape;10758;p66"/>
          <p:cNvGrpSpPr/>
          <p:nvPr/>
        </p:nvGrpSpPr>
        <p:grpSpPr>
          <a:xfrm>
            <a:off x="1263703" y="3544794"/>
            <a:ext cx="340168" cy="340186"/>
            <a:chOff x="1487200" y="2021475"/>
            <a:chExt cx="483125" cy="483150"/>
          </a:xfrm>
        </p:grpSpPr>
        <p:sp>
          <p:nvSpPr>
            <p:cNvPr id="10759" name="Google Shape;10759;p6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60" name="Google Shape;10760;p6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61" name="Google Shape;10761;p6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62" name="Google Shape;10762;p6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63" name="Google Shape;10763;p66"/>
          <p:cNvGrpSpPr/>
          <p:nvPr/>
        </p:nvGrpSpPr>
        <p:grpSpPr>
          <a:xfrm>
            <a:off x="1678040" y="3565398"/>
            <a:ext cx="340168" cy="298978"/>
            <a:chOff x="2081650" y="2050750"/>
            <a:chExt cx="483125" cy="424625"/>
          </a:xfrm>
        </p:grpSpPr>
        <p:sp>
          <p:nvSpPr>
            <p:cNvPr id="10764" name="Google Shape;10764;p6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65" name="Google Shape;10765;p6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66" name="Google Shape;10766;p6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67" name="Google Shape;10767;p6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68" name="Google Shape;10768;p6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69" name="Google Shape;10769;p6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70" name="Google Shape;10770;p66"/>
          <p:cNvGrpSpPr/>
          <p:nvPr/>
        </p:nvGrpSpPr>
        <p:grpSpPr>
          <a:xfrm>
            <a:off x="2105973" y="3588721"/>
            <a:ext cx="340168" cy="252332"/>
            <a:chOff x="2676100" y="2083800"/>
            <a:chExt cx="483125" cy="358375"/>
          </a:xfrm>
        </p:grpSpPr>
        <p:sp>
          <p:nvSpPr>
            <p:cNvPr id="10771" name="Google Shape;10771;p6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72" name="Google Shape;10772;p6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73" name="Google Shape;10773;p66"/>
          <p:cNvGrpSpPr/>
          <p:nvPr/>
        </p:nvGrpSpPr>
        <p:grpSpPr>
          <a:xfrm>
            <a:off x="2531487" y="3554766"/>
            <a:ext cx="323587" cy="320242"/>
            <a:chOff x="3282325" y="2035675"/>
            <a:chExt cx="459575" cy="454825"/>
          </a:xfrm>
        </p:grpSpPr>
        <p:sp>
          <p:nvSpPr>
            <p:cNvPr id="10774" name="Google Shape;10774;p6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75" name="Google Shape;10775;p6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76" name="Google Shape;10776;p6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77" name="Google Shape;10777;p6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778" name="Google Shape;10778;p66"/>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79" name="Google Shape;10779;p66"/>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780" name="Google Shape;10780;p66"/>
          <p:cNvGrpSpPr/>
          <p:nvPr/>
        </p:nvGrpSpPr>
        <p:grpSpPr>
          <a:xfrm>
            <a:off x="3776187" y="3544803"/>
            <a:ext cx="340608" cy="340168"/>
            <a:chOff x="5053900" y="2021500"/>
            <a:chExt cx="483750" cy="483125"/>
          </a:xfrm>
        </p:grpSpPr>
        <p:sp>
          <p:nvSpPr>
            <p:cNvPr id="10781" name="Google Shape;10781;p6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82" name="Google Shape;10782;p6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83" name="Google Shape;10783;p6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84" name="Google Shape;10784;p6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85" name="Google Shape;10785;p6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86" name="Google Shape;10786;p6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87" name="Google Shape;10787;p6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88" name="Google Shape;10788;p6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789" name="Google Shape;10789;p66"/>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790" name="Google Shape;10790;p66"/>
          <p:cNvGrpSpPr/>
          <p:nvPr/>
        </p:nvGrpSpPr>
        <p:grpSpPr>
          <a:xfrm>
            <a:off x="4601286" y="3547971"/>
            <a:ext cx="351663" cy="333831"/>
            <a:chOff x="6222125" y="2025975"/>
            <a:chExt cx="499450" cy="474125"/>
          </a:xfrm>
        </p:grpSpPr>
        <p:sp>
          <p:nvSpPr>
            <p:cNvPr id="10791" name="Google Shape;10791;p6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92" name="Google Shape;10792;p6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93" name="Google Shape;10793;p6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94" name="Google Shape;10794;p66"/>
          <p:cNvGrpSpPr/>
          <p:nvPr/>
        </p:nvGrpSpPr>
        <p:grpSpPr>
          <a:xfrm>
            <a:off x="5058848" y="2364541"/>
            <a:ext cx="335504" cy="185953"/>
            <a:chOff x="896050" y="2725450"/>
            <a:chExt cx="476500" cy="264100"/>
          </a:xfrm>
        </p:grpSpPr>
        <p:sp>
          <p:nvSpPr>
            <p:cNvPr id="10795" name="Google Shape;10795;p6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96" name="Google Shape;10796;p6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797" name="Google Shape;10797;p6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798" name="Google Shape;10798;p66"/>
          <p:cNvGrpSpPr/>
          <p:nvPr/>
        </p:nvGrpSpPr>
        <p:grpSpPr>
          <a:xfrm>
            <a:off x="5489588" y="2287425"/>
            <a:ext cx="340168" cy="340186"/>
            <a:chOff x="1487200" y="2615925"/>
            <a:chExt cx="483125" cy="483150"/>
          </a:xfrm>
        </p:grpSpPr>
        <p:sp>
          <p:nvSpPr>
            <p:cNvPr id="10799" name="Google Shape;10799;p6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00" name="Google Shape;10800;p6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01" name="Google Shape;10801;p6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02" name="Google Shape;10802;p66"/>
          <p:cNvGrpSpPr/>
          <p:nvPr/>
        </p:nvGrpSpPr>
        <p:grpSpPr>
          <a:xfrm>
            <a:off x="5889537" y="2287425"/>
            <a:ext cx="353564" cy="340186"/>
            <a:chOff x="2077575" y="2615925"/>
            <a:chExt cx="502150" cy="483150"/>
          </a:xfrm>
        </p:grpSpPr>
        <p:sp>
          <p:nvSpPr>
            <p:cNvPr id="10803" name="Google Shape;10803;p6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04" name="Google Shape;10804;p6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05" name="Google Shape;10805;p6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06" name="Google Shape;10806;p6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07" name="Google Shape;10807;p66"/>
          <p:cNvGrpSpPr/>
          <p:nvPr/>
        </p:nvGrpSpPr>
        <p:grpSpPr>
          <a:xfrm>
            <a:off x="6313326" y="2303452"/>
            <a:ext cx="334536" cy="308132"/>
            <a:chOff x="2680100" y="2638725"/>
            <a:chExt cx="475125" cy="437625"/>
          </a:xfrm>
        </p:grpSpPr>
        <p:sp>
          <p:nvSpPr>
            <p:cNvPr id="10808" name="Google Shape;10808;p6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09" name="Google Shape;10809;p6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10" name="Google Shape;10810;p6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11" name="Google Shape;10811;p6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12" name="Google Shape;10812;p66"/>
          <p:cNvGrpSpPr/>
          <p:nvPr/>
        </p:nvGrpSpPr>
        <p:grpSpPr>
          <a:xfrm>
            <a:off x="6778965" y="2287425"/>
            <a:ext cx="239183" cy="340186"/>
            <a:chOff x="3342275" y="2615925"/>
            <a:chExt cx="339700" cy="483150"/>
          </a:xfrm>
        </p:grpSpPr>
        <p:sp>
          <p:nvSpPr>
            <p:cNvPr id="10813" name="Google Shape;10813;p6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14" name="Google Shape;10814;p6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815" name="Google Shape;10815;p66"/>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16" name="Google Shape;10816;p66"/>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17" name="Google Shape;10817;p66"/>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818" name="Google Shape;10818;p66"/>
          <p:cNvGrpSpPr/>
          <p:nvPr/>
        </p:nvGrpSpPr>
        <p:grpSpPr>
          <a:xfrm>
            <a:off x="6415846" y="3956426"/>
            <a:ext cx="339482" cy="339271"/>
            <a:chOff x="5648900" y="2616600"/>
            <a:chExt cx="482150" cy="481850"/>
          </a:xfrm>
        </p:grpSpPr>
        <p:sp>
          <p:nvSpPr>
            <p:cNvPr id="10819" name="Google Shape;10819;p6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20" name="Google Shape;10820;p6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21" name="Google Shape;10821;p66"/>
          <p:cNvGrpSpPr/>
          <p:nvPr/>
        </p:nvGrpSpPr>
        <p:grpSpPr>
          <a:xfrm>
            <a:off x="4735130" y="3963142"/>
            <a:ext cx="325626" cy="325694"/>
            <a:chOff x="6242825" y="2615925"/>
            <a:chExt cx="483125" cy="483225"/>
          </a:xfrm>
        </p:grpSpPr>
        <p:sp>
          <p:nvSpPr>
            <p:cNvPr id="10822" name="Google Shape;10822;p6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23" name="Google Shape;10823;p6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24" name="Google Shape;10824;p6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25" name="Google Shape;10825;p6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26" name="Google Shape;10826;p6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827" name="Google Shape;10827;p66"/>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828" name="Google Shape;10828;p66"/>
          <p:cNvGrpSpPr/>
          <p:nvPr/>
        </p:nvGrpSpPr>
        <p:grpSpPr>
          <a:xfrm>
            <a:off x="5488629" y="2707036"/>
            <a:ext cx="342087" cy="340186"/>
            <a:chOff x="1487200" y="3210375"/>
            <a:chExt cx="485850" cy="483150"/>
          </a:xfrm>
        </p:grpSpPr>
        <p:sp>
          <p:nvSpPr>
            <p:cNvPr id="10829" name="Google Shape;10829;p6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30" name="Google Shape;10830;p6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31" name="Google Shape;10831;p6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832" name="Google Shape;10832;p66"/>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33" name="Google Shape;10833;p66"/>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834" name="Google Shape;10834;p66"/>
          <p:cNvGrpSpPr/>
          <p:nvPr/>
        </p:nvGrpSpPr>
        <p:grpSpPr>
          <a:xfrm>
            <a:off x="6727988" y="2707027"/>
            <a:ext cx="341136" cy="340204"/>
            <a:chOff x="3269875" y="3210400"/>
            <a:chExt cx="484500" cy="483175"/>
          </a:xfrm>
        </p:grpSpPr>
        <p:sp>
          <p:nvSpPr>
            <p:cNvPr id="10835" name="Google Shape;10835;p6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36" name="Google Shape;10836;p6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37" name="Google Shape;10837;p66"/>
          <p:cNvGrpSpPr/>
          <p:nvPr/>
        </p:nvGrpSpPr>
        <p:grpSpPr>
          <a:xfrm>
            <a:off x="7227082" y="2706666"/>
            <a:ext cx="170216" cy="340925"/>
            <a:chOff x="3985700" y="3210375"/>
            <a:chExt cx="241750" cy="484200"/>
          </a:xfrm>
        </p:grpSpPr>
        <p:sp>
          <p:nvSpPr>
            <p:cNvPr id="10838" name="Google Shape;10838;p6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39" name="Google Shape;10839;p6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40" name="Google Shape;10840;p66"/>
          <p:cNvGrpSpPr/>
          <p:nvPr/>
        </p:nvGrpSpPr>
        <p:grpSpPr>
          <a:xfrm>
            <a:off x="7566351" y="2707678"/>
            <a:ext cx="339007" cy="338901"/>
            <a:chOff x="4460225" y="3211300"/>
            <a:chExt cx="481475" cy="481325"/>
          </a:xfrm>
        </p:grpSpPr>
        <p:sp>
          <p:nvSpPr>
            <p:cNvPr id="10841" name="Google Shape;10841;p6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42" name="Google Shape;10842;p6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843" name="Google Shape;10843;p66"/>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844" name="Google Shape;10844;p66"/>
          <p:cNvGrpSpPr/>
          <p:nvPr/>
        </p:nvGrpSpPr>
        <p:grpSpPr>
          <a:xfrm>
            <a:off x="6859688" y="3985756"/>
            <a:ext cx="342034" cy="280654"/>
            <a:chOff x="5647000" y="3252650"/>
            <a:chExt cx="485775" cy="398600"/>
          </a:xfrm>
        </p:grpSpPr>
        <p:sp>
          <p:nvSpPr>
            <p:cNvPr id="10845" name="Google Shape;10845;p6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46" name="Google Shape;10846;p6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47" name="Google Shape;10847;p6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48" name="Google Shape;10848;p6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49" name="Google Shape;10849;p6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50" name="Google Shape;10850;p66"/>
          <p:cNvGrpSpPr/>
          <p:nvPr/>
        </p:nvGrpSpPr>
        <p:grpSpPr>
          <a:xfrm>
            <a:off x="5165128" y="3991768"/>
            <a:ext cx="326536" cy="268454"/>
            <a:chOff x="6242450" y="3252800"/>
            <a:chExt cx="484475" cy="398300"/>
          </a:xfrm>
        </p:grpSpPr>
        <p:sp>
          <p:nvSpPr>
            <p:cNvPr id="10851" name="Google Shape;10851;p6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52" name="Google Shape;10852;p6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53" name="Google Shape;10853;p6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54" name="Google Shape;10854;p66"/>
          <p:cNvGrpSpPr/>
          <p:nvPr/>
        </p:nvGrpSpPr>
        <p:grpSpPr>
          <a:xfrm>
            <a:off x="5077111" y="3126102"/>
            <a:ext cx="298978" cy="340168"/>
            <a:chOff x="922025" y="3804850"/>
            <a:chExt cx="424625" cy="483125"/>
          </a:xfrm>
        </p:grpSpPr>
        <p:sp>
          <p:nvSpPr>
            <p:cNvPr id="10855" name="Google Shape;10855;p6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56" name="Google Shape;10856;p6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857" name="Google Shape;10857;p66"/>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858" name="Google Shape;10858;p66"/>
          <p:cNvGrpSpPr/>
          <p:nvPr/>
        </p:nvGrpSpPr>
        <p:grpSpPr>
          <a:xfrm>
            <a:off x="5909841" y="3126102"/>
            <a:ext cx="312955" cy="340168"/>
            <a:chOff x="2100300" y="3804850"/>
            <a:chExt cx="444475" cy="483125"/>
          </a:xfrm>
        </p:grpSpPr>
        <p:sp>
          <p:nvSpPr>
            <p:cNvPr id="10859" name="Google Shape;10859;p6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60" name="Google Shape;10860;p6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61" name="Google Shape;10861;p66"/>
          <p:cNvGrpSpPr/>
          <p:nvPr/>
        </p:nvGrpSpPr>
        <p:grpSpPr>
          <a:xfrm>
            <a:off x="6333463" y="3126102"/>
            <a:ext cx="294261" cy="340168"/>
            <a:chOff x="2708700" y="3804850"/>
            <a:chExt cx="417925" cy="483125"/>
          </a:xfrm>
        </p:grpSpPr>
        <p:sp>
          <p:nvSpPr>
            <p:cNvPr id="10862" name="Google Shape;10862;p6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63" name="Google Shape;10863;p6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64" name="Google Shape;10864;p6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65" name="Google Shape;10865;p6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866" name="Google Shape;10866;p66"/>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67" name="Google Shape;10867;p66"/>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868" name="Google Shape;10868;p66"/>
          <p:cNvGrpSpPr/>
          <p:nvPr/>
        </p:nvGrpSpPr>
        <p:grpSpPr>
          <a:xfrm>
            <a:off x="7570338" y="3127378"/>
            <a:ext cx="331033" cy="337616"/>
            <a:chOff x="4467450" y="3808475"/>
            <a:chExt cx="470150" cy="479500"/>
          </a:xfrm>
        </p:grpSpPr>
        <p:sp>
          <p:nvSpPr>
            <p:cNvPr id="10869" name="Google Shape;10869;p6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70" name="Google Shape;10870;p6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71" name="Google Shape;10871;p6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72" name="Google Shape;10872;p6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73" name="Google Shape;10873;p66"/>
          <p:cNvGrpSpPr/>
          <p:nvPr/>
        </p:nvGrpSpPr>
        <p:grpSpPr>
          <a:xfrm>
            <a:off x="7990685" y="3126102"/>
            <a:ext cx="340186" cy="340168"/>
            <a:chOff x="5053900" y="3804850"/>
            <a:chExt cx="483150" cy="483125"/>
          </a:xfrm>
        </p:grpSpPr>
        <p:sp>
          <p:nvSpPr>
            <p:cNvPr id="10874" name="Google Shape;10874;p6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75" name="Google Shape;10875;p6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76" name="Google Shape;10876;p6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77" name="Google Shape;10877;p6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78" name="Google Shape;10878;p66"/>
          <p:cNvGrpSpPr/>
          <p:nvPr/>
        </p:nvGrpSpPr>
        <p:grpSpPr>
          <a:xfrm>
            <a:off x="7306081" y="3956021"/>
            <a:ext cx="340168" cy="340168"/>
            <a:chOff x="5648375" y="3804850"/>
            <a:chExt cx="483125" cy="483125"/>
          </a:xfrm>
        </p:grpSpPr>
        <p:sp>
          <p:nvSpPr>
            <p:cNvPr id="10879" name="Google Shape;10879;p6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80" name="Google Shape;10880;p6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81" name="Google Shape;10881;p6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82" name="Google Shape;10882;p6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83" name="Google Shape;10883;p66"/>
          <p:cNvGrpSpPr/>
          <p:nvPr/>
        </p:nvGrpSpPr>
        <p:grpSpPr>
          <a:xfrm>
            <a:off x="5596036" y="3968278"/>
            <a:ext cx="280923" cy="315449"/>
            <a:chOff x="6276025" y="3812400"/>
            <a:chExt cx="416800" cy="468025"/>
          </a:xfrm>
        </p:grpSpPr>
        <p:sp>
          <p:nvSpPr>
            <p:cNvPr id="10884" name="Google Shape;10884;p6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85" name="Google Shape;10885;p6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86" name="Google Shape;10886;p6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87" name="Google Shape;10887;p6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88" name="Google Shape;10888;p66"/>
          <p:cNvGrpSpPr/>
          <p:nvPr/>
        </p:nvGrpSpPr>
        <p:grpSpPr>
          <a:xfrm>
            <a:off x="5055293" y="3545089"/>
            <a:ext cx="342615" cy="340186"/>
            <a:chOff x="890400" y="4399350"/>
            <a:chExt cx="486600" cy="483150"/>
          </a:xfrm>
        </p:grpSpPr>
        <p:sp>
          <p:nvSpPr>
            <p:cNvPr id="10889" name="Google Shape;10889;p6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90" name="Google Shape;10890;p6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91" name="Google Shape;10891;p6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92" name="Google Shape;10892;p66"/>
          <p:cNvGrpSpPr/>
          <p:nvPr/>
        </p:nvGrpSpPr>
        <p:grpSpPr>
          <a:xfrm>
            <a:off x="5489588" y="3560368"/>
            <a:ext cx="340168" cy="309628"/>
            <a:chOff x="1487200" y="4421025"/>
            <a:chExt cx="483125" cy="439750"/>
          </a:xfrm>
        </p:grpSpPr>
        <p:sp>
          <p:nvSpPr>
            <p:cNvPr id="10893" name="Google Shape;10893;p6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94" name="Google Shape;10894;p6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95" name="Google Shape;10895;p6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96" name="Google Shape;10896;p6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897" name="Google Shape;10897;p66"/>
          <p:cNvGrpSpPr/>
          <p:nvPr/>
        </p:nvGrpSpPr>
        <p:grpSpPr>
          <a:xfrm>
            <a:off x="5893867" y="3545107"/>
            <a:ext cx="344903" cy="340151"/>
            <a:chOff x="2079300" y="4399325"/>
            <a:chExt cx="489850" cy="483100"/>
          </a:xfrm>
        </p:grpSpPr>
        <p:sp>
          <p:nvSpPr>
            <p:cNvPr id="10898" name="Google Shape;10898;p6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899" name="Google Shape;10899;p6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900" name="Google Shape;10900;p66"/>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901" name="Google Shape;10901;p66"/>
          <p:cNvGrpSpPr/>
          <p:nvPr/>
        </p:nvGrpSpPr>
        <p:grpSpPr>
          <a:xfrm>
            <a:off x="6760439" y="3545107"/>
            <a:ext cx="276236" cy="340151"/>
            <a:chOff x="3316000" y="4399325"/>
            <a:chExt cx="392325" cy="483100"/>
          </a:xfrm>
        </p:grpSpPr>
        <p:sp>
          <p:nvSpPr>
            <p:cNvPr id="10902" name="Google Shape;10902;p6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03" name="Google Shape;10903;p6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904" name="Google Shape;10904;p66"/>
          <p:cNvGrpSpPr/>
          <p:nvPr/>
        </p:nvGrpSpPr>
        <p:grpSpPr>
          <a:xfrm>
            <a:off x="7185179" y="3545089"/>
            <a:ext cx="254022" cy="340186"/>
            <a:chOff x="3926225" y="4399275"/>
            <a:chExt cx="360775" cy="483150"/>
          </a:xfrm>
        </p:grpSpPr>
        <p:sp>
          <p:nvSpPr>
            <p:cNvPr id="10905" name="Google Shape;10905;p6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06" name="Google Shape;10906;p6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907" name="Google Shape;10907;p66"/>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908" name="Google Shape;10908;p66"/>
          <p:cNvGrpSpPr/>
          <p:nvPr/>
        </p:nvGrpSpPr>
        <p:grpSpPr>
          <a:xfrm>
            <a:off x="7990738" y="3545151"/>
            <a:ext cx="340080" cy="340063"/>
            <a:chOff x="5053975" y="4399375"/>
            <a:chExt cx="483000" cy="482975"/>
          </a:xfrm>
        </p:grpSpPr>
        <p:sp>
          <p:nvSpPr>
            <p:cNvPr id="10909" name="Google Shape;10909;p6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10" name="Google Shape;10910;p6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11" name="Google Shape;10911;p6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912" name="Google Shape;10912;p66"/>
          <p:cNvGrpSpPr/>
          <p:nvPr/>
        </p:nvGrpSpPr>
        <p:grpSpPr>
          <a:xfrm>
            <a:off x="7750609" y="3956042"/>
            <a:ext cx="340168" cy="340168"/>
            <a:chOff x="5648375" y="4399300"/>
            <a:chExt cx="483125" cy="483125"/>
          </a:xfrm>
        </p:grpSpPr>
        <p:sp>
          <p:nvSpPr>
            <p:cNvPr id="10913" name="Google Shape;10913;p6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14" name="Google Shape;10914;p6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915" name="Google Shape;10915;p66"/>
          <p:cNvGrpSpPr/>
          <p:nvPr/>
        </p:nvGrpSpPr>
        <p:grpSpPr>
          <a:xfrm>
            <a:off x="5981331" y="3974637"/>
            <a:ext cx="330007" cy="302744"/>
            <a:chOff x="6239575" y="4416275"/>
            <a:chExt cx="489625" cy="449175"/>
          </a:xfrm>
        </p:grpSpPr>
        <p:sp>
          <p:nvSpPr>
            <p:cNvPr id="10916" name="Google Shape;10916;p6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17" name="Google Shape;10917;p6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18" name="Google Shape;10918;p6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919" name="Google Shape;10919;p66"/>
          <p:cNvGrpSpPr/>
          <p:nvPr/>
        </p:nvGrpSpPr>
        <p:grpSpPr>
          <a:xfrm>
            <a:off x="3084610" y="3971815"/>
            <a:ext cx="308234" cy="308234"/>
            <a:chOff x="892750" y="4993750"/>
            <a:chExt cx="483125" cy="483125"/>
          </a:xfrm>
        </p:grpSpPr>
        <p:sp>
          <p:nvSpPr>
            <p:cNvPr id="10920" name="Google Shape;10920;p6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21" name="Google Shape;10921;p6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22" name="Google Shape;10922;p6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923" name="Google Shape;10923;p66"/>
          <p:cNvGrpSpPr/>
          <p:nvPr/>
        </p:nvGrpSpPr>
        <p:grpSpPr>
          <a:xfrm>
            <a:off x="1491328" y="3979188"/>
            <a:ext cx="293982" cy="293982"/>
            <a:chOff x="2676100" y="4993750"/>
            <a:chExt cx="483125" cy="483125"/>
          </a:xfrm>
        </p:grpSpPr>
        <p:sp>
          <p:nvSpPr>
            <p:cNvPr id="10924" name="Google Shape;10924;p6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25" name="Google Shape;10925;p6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26" name="Google Shape;10926;p6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927" name="Google Shape;10927;p66"/>
          <p:cNvGrpSpPr/>
          <p:nvPr/>
        </p:nvGrpSpPr>
        <p:grpSpPr>
          <a:xfrm>
            <a:off x="4322435" y="3971815"/>
            <a:ext cx="308234" cy="308234"/>
            <a:chOff x="3270550" y="4993750"/>
            <a:chExt cx="483125" cy="483125"/>
          </a:xfrm>
        </p:grpSpPr>
        <p:sp>
          <p:nvSpPr>
            <p:cNvPr id="10928" name="Google Shape;10928;p6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29" name="Google Shape;10929;p6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30" name="Google Shape;10930;p6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931" name="Google Shape;10931;p66"/>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0932" name="Google Shape;10932;p66"/>
          <p:cNvGrpSpPr/>
          <p:nvPr/>
        </p:nvGrpSpPr>
        <p:grpSpPr>
          <a:xfrm>
            <a:off x="2288093" y="3979142"/>
            <a:ext cx="293997" cy="294073"/>
            <a:chOff x="4459450" y="4993700"/>
            <a:chExt cx="483150" cy="483275"/>
          </a:xfrm>
        </p:grpSpPr>
        <p:sp>
          <p:nvSpPr>
            <p:cNvPr id="10933" name="Google Shape;10933;p6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34" name="Google Shape;10934;p6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935" name="Google Shape;10935;p66"/>
          <p:cNvGrpSpPr/>
          <p:nvPr/>
        </p:nvGrpSpPr>
        <p:grpSpPr>
          <a:xfrm>
            <a:off x="3497219" y="3971815"/>
            <a:ext cx="308234" cy="308234"/>
            <a:chOff x="1487200" y="4993750"/>
            <a:chExt cx="483125" cy="483125"/>
          </a:xfrm>
        </p:grpSpPr>
        <p:sp>
          <p:nvSpPr>
            <p:cNvPr id="10936" name="Google Shape;10936;p6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37" name="Google Shape;10937;p6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938" name="Google Shape;10938;p66"/>
          <p:cNvGrpSpPr/>
          <p:nvPr/>
        </p:nvGrpSpPr>
        <p:grpSpPr>
          <a:xfrm>
            <a:off x="3909829" y="3971815"/>
            <a:ext cx="308234" cy="308234"/>
            <a:chOff x="2081650" y="4993750"/>
            <a:chExt cx="483125" cy="483125"/>
          </a:xfrm>
        </p:grpSpPr>
        <p:sp>
          <p:nvSpPr>
            <p:cNvPr id="10939" name="Google Shape;10939;p6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40" name="Google Shape;10940;p6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941" name="Google Shape;10941;p66"/>
          <p:cNvGrpSpPr/>
          <p:nvPr/>
        </p:nvGrpSpPr>
        <p:grpSpPr>
          <a:xfrm>
            <a:off x="2686471" y="3979142"/>
            <a:ext cx="293997" cy="294073"/>
            <a:chOff x="5053900" y="4993700"/>
            <a:chExt cx="483150" cy="483275"/>
          </a:xfrm>
        </p:grpSpPr>
        <p:sp>
          <p:nvSpPr>
            <p:cNvPr id="10942" name="Google Shape;10942;p6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943" name="Google Shape;10943;p6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0944" name="Google Shape;10944;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48"/>
        <p:cNvGrpSpPr/>
        <p:nvPr/>
      </p:nvGrpSpPr>
      <p:grpSpPr>
        <a:xfrm>
          <a:off x="0" y="0"/>
          <a:ext cx="0" cy="0"/>
          <a:chOff x="0" y="0"/>
          <a:chExt cx="0" cy="0"/>
        </a:xfrm>
      </p:grpSpPr>
      <p:sp>
        <p:nvSpPr>
          <p:cNvPr id="10949" name="Google Shape;10949;p67"/>
          <p:cNvSpPr/>
          <p:nvPr/>
        </p:nvSpPr>
        <p:spPr>
          <a:xfrm>
            <a:off x="844100" y="1308173"/>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0" name="Google Shape;10950;p67"/>
          <p:cNvSpPr/>
          <p:nvPr/>
        </p:nvSpPr>
        <p:spPr>
          <a:xfrm>
            <a:off x="844104" y="1772778"/>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1" name="Google Shape;10951;p67"/>
          <p:cNvSpPr/>
          <p:nvPr/>
        </p:nvSpPr>
        <p:spPr>
          <a:xfrm>
            <a:off x="852434" y="2202562"/>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952" name="Google Shape;10952;p67"/>
          <p:cNvGrpSpPr/>
          <p:nvPr/>
        </p:nvGrpSpPr>
        <p:grpSpPr>
          <a:xfrm>
            <a:off x="2987728" y="1336070"/>
            <a:ext cx="371882" cy="373766"/>
            <a:chOff x="-41270450" y="1973375"/>
            <a:chExt cx="315850" cy="317450"/>
          </a:xfrm>
        </p:grpSpPr>
        <p:sp>
          <p:nvSpPr>
            <p:cNvPr id="10953" name="Google Shape;10953;p6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4" name="Google Shape;10954;p6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5" name="Google Shape;10955;p6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6" name="Google Shape;10956;p6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57" name="Google Shape;10957;p67"/>
          <p:cNvGrpSpPr/>
          <p:nvPr/>
        </p:nvGrpSpPr>
        <p:grpSpPr>
          <a:xfrm>
            <a:off x="3005407" y="1783026"/>
            <a:ext cx="395871" cy="372088"/>
            <a:chOff x="-41291625" y="2339025"/>
            <a:chExt cx="336225" cy="316025"/>
          </a:xfrm>
        </p:grpSpPr>
        <p:sp>
          <p:nvSpPr>
            <p:cNvPr id="10958" name="Google Shape;10958;p6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9" name="Google Shape;10959;p67"/>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960" name="Google Shape;10960;p67"/>
          <p:cNvSpPr/>
          <p:nvPr/>
        </p:nvSpPr>
        <p:spPr>
          <a:xfrm>
            <a:off x="2982027" y="1970041"/>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1" name="Google Shape;10961;p67"/>
          <p:cNvSpPr/>
          <p:nvPr/>
        </p:nvSpPr>
        <p:spPr>
          <a:xfrm>
            <a:off x="3016426" y="2215314"/>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2" name="Google Shape;10962;p67"/>
          <p:cNvSpPr/>
          <p:nvPr/>
        </p:nvSpPr>
        <p:spPr>
          <a:xfrm>
            <a:off x="1807487" y="2652012"/>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3" name="Google Shape;10963;p67"/>
          <p:cNvSpPr/>
          <p:nvPr/>
        </p:nvSpPr>
        <p:spPr>
          <a:xfrm>
            <a:off x="1759274" y="3082043"/>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4" name="Google Shape;10964;p67"/>
          <p:cNvSpPr/>
          <p:nvPr/>
        </p:nvSpPr>
        <p:spPr>
          <a:xfrm>
            <a:off x="1735189" y="3576077"/>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5" name="Google Shape;10965;p67"/>
          <p:cNvSpPr/>
          <p:nvPr/>
        </p:nvSpPr>
        <p:spPr>
          <a:xfrm>
            <a:off x="3953247" y="2652248"/>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966" name="Google Shape;10966;p67"/>
          <p:cNvGrpSpPr/>
          <p:nvPr/>
        </p:nvGrpSpPr>
        <p:grpSpPr>
          <a:xfrm>
            <a:off x="1229534" y="1308077"/>
            <a:ext cx="396931" cy="373147"/>
            <a:chOff x="-42804750" y="1949600"/>
            <a:chExt cx="337125" cy="316925"/>
          </a:xfrm>
        </p:grpSpPr>
        <p:sp>
          <p:nvSpPr>
            <p:cNvPr id="10967" name="Google Shape;10967;p6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8" name="Google Shape;10968;p6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9" name="Google Shape;10969;p6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70" name="Google Shape;10970;p67"/>
          <p:cNvGrpSpPr/>
          <p:nvPr/>
        </p:nvGrpSpPr>
        <p:grpSpPr>
          <a:xfrm>
            <a:off x="1292211" y="1760773"/>
            <a:ext cx="335706" cy="364258"/>
            <a:chOff x="-42778750" y="2320125"/>
            <a:chExt cx="285125" cy="309375"/>
          </a:xfrm>
        </p:grpSpPr>
        <p:sp>
          <p:nvSpPr>
            <p:cNvPr id="10971" name="Google Shape;10971;p6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2" name="Google Shape;10972;p6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73" name="Google Shape;10973;p67"/>
          <p:cNvGrpSpPr/>
          <p:nvPr/>
        </p:nvGrpSpPr>
        <p:grpSpPr>
          <a:xfrm>
            <a:off x="1269879" y="2207778"/>
            <a:ext cx="375591" cy="374678"/>
            <a:chOff x="-42796875" y="2680675"/>
            <a:chExt cx="319000" cy="318225"/>
          </a:xfrm>
        </p:grpSpPr>
        <p:sp>
          <p:nvSpPr>
            <p:cNvPr id="10974" name="Google Shape;10974;p6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5" name="Google Shape;10975;p6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6" name="Google Shape;10976;p6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7" name="Google Shape;10977;p6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8" name="Google Shape;10978;p6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979" name="Google Shape;10979;p67"/>
          <p:cNvSpPr/>
          <p:nvPr/>
        </p:nvSpPr>
        <p:spPr>
          <a:xfrm>
            <a:off x="3439644" y="1333692"/>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0" name="Google Shape;10980;p67"/>
          <p:cNvSpPr/>
          <p:nvPr/>
        </p:nvSpPr>
        <p:spPr>
          <a:xfrm>
            <a:off x="3459773" y="1815159"/>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1" name="Google Shape;10981;p67"/>
          <p:cNvSpPr/>
          <p:nvPr/>
        </p:nvSpPr>
        <p:spPr>
          <a:xfrm>
            <a:off x="3469303" y="2215314"/>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2" name="Google Shape;10982;p67"/>
          <p:cNvSpPr/>
          <p:nvPr/>
        </p:nvSpPr>
        <p:spPr>
          <a:xfrm>
            <a:off x="2230466" y="2652012"/>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3" name="Google Shape;10983;p67"/>
          <p:cNvSpPr/>
          <p:nvPr/>
        </p:nvSpPr>
        <p:spPr>
          <a:xfrm>
            <a:off x="2117481" y="3435574"/>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984" name="Google Shape;10984;p67"/>
          <p:cNvGrpSpPr/>
          <p:nvPr/>
        </p:nvGrpSpPr>
        <p:grpSpPr>
          <a:xfrm>
            <a:off x="2168150" y="3086053"/>
            <a:ext cx="390426" cy="369586"/>
            <a:chOff x="-39055650" y="2315975"/>
            <a:chExt cx="331600" cy="313900"/>
          </a:xfrm>
        </p:grpSpPr>
        <p:sp>
          <p:nvSpPr>
            <p:cNvPr id="10985" name="Google Shape;10985;p6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6" name="Google Shape;10986;p6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987" name="Google Shape;10987;p67"/>
          <p:cNvSpPr/>
          <p:nvPr/>
        </p:nvSpPr>
        <p:spPr>
          <a:xfrm>
            <a:off x="2174857" y="3604055"/>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8" name="Google Shape;10988;p67"/>
          <p:cNvSpPr/>
          <p:nvPr/>
        </p:nvSpPr>
        <p:spPr>
          <a:xfrm>
            <a:off x="3995440" y="3071387"/>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989" name="Google Shape;10989;p67"/>
          <p:cNvGrpSpPr/>
          <p:nvPr/>
        </p:nvGrpSpPr>
        <p:grpSpPr>
          <a:xfrm>
            <a:off x="1659816" y="1308254"/>
            <a:ext cx="380241" cy="371793"/>
            <a:chOff x="-42430625" y="1949750"/>
            <a:chExt cx="322950" cy="315775"/>
          </a:xfrm>
        </p:grpSpPr>
        <p:sp>
          <p:nvSpPr>
            <p:cNvPr id="10990" name="Google Shape;10990;p6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1" name="Google Shape;10991;p6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2" name="Google Shape;10992;p6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3" name="Google Shape;10993;p6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994" name="Google Shape;10994;p67"/>
          <p:cNvSpPr/>
          <p:nvPr/>
        </p:nvSpPr>
        <p:spPr>
          <a:xfrm>
            <a:off x="1719036" y="1755820"/>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5" name="Google Shape;10995;p67"/>
          <p:cNvSpPr/>
          <p:nvPr/>
        </p:nvSpPr>
        <p:spPr>
          <a:xfrm>
            <a:off x="1696509" y="2188264"/>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6" name="Google Shape;10996;p67"/>
          <p:cNvSpPr/>
          <p:nvPr/>
        </p:nvSpPr>
        <p:spPr>
          <a:xfrm>
            <a:off x="3917021" y="1342493"/>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7" name="Google Shape;10997;p67"/>
          <p:cNvSpPr/>
          <p:nvPr/>
        </p:nvSpPr>
        <p:spPr>
          <a:xfrm>
            <a:off x="3936416" y="1781781"/>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8" name="Google Shape;10998;p67"/>
          <p:cNvSpPr/>
          <p:nvPr/>
        </p:nvSpPr>
        <p:spPr>
          <a:xfrm>
            <a:off x="3906859" y="2214107"/>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9" name="Google Shape;10999;p67"/>
          <p:cNvSpPr/>
          <p:nvPr/>
        </p:nvSpPr>
        <p:spPr>
          <a:xfrm>
            <a:off x="2616350" y="2648981"/>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00" name="Google Shape;11000;p67"/>
          <p:cNvGrpSpPr/>
          <p:nvPr/>
        </p:nvGrpSpPr>
        <p:grpSpPr>
          <a:xfrm>
            <a:off x="2623344" y="3084199"/>
            <a:ext cx="372824" cy="372058"/>
            <a:chOff x="-38686275" y="2314400"/>
            <a:chExt cx="316650" cy="316000"/>
          </a:xfrm>
        </p:grpSpPr>
        <p:sp>
          <p:nvSpPr>
            <p:cNvPr id="11001" name="Google Shape;11001;p6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2" name="Google Shape;11002;p6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03" name="Google Shape;11003;p67"/>
          <p:cNvGrpSpPr/>
          <p:nvPr/>
        </p:nvGrpSpPr>
        <p:grpSpPr>
          <a:xfrm>
            <a:off x="2621946" y="3576239"/>
            <a:ext cx="375620" cy="373736"/>
            <a:chOff x="-38686275" y="2682250"/>
            <a:chExt cx="319025" cy="317425"/>
          </a:xfrm>
        </p:grpSpPr>
        <p:sp>
          <p:nvSpPr>
            <p:cNvPr id="11004" name="Google Shape;11004;p6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5" name="Google Shape;11005;p6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06" name="Google Shape;11006;p67"/>
          <p:cNvGrpSpPr/>
          <p:nvPr/>
        </p:nvGrpSpPr>
        <p:grpSpPr>
          <a:xfrm>
            <a:off x="3940328" y="3574782"/>
            <a:ext cx="391368" cy="376650"/>
            <a:chOff x="-37534750" y="2668075"/>
            <a:chExt cx="332400" cy="319900"/>
          </a:xfrm>
        </p:grpSpPr>
        <p:sp>
          <p:nvSpPr>
            <p:cNvPr id="11007" name="Google Shape;11007;p6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8" name="Google Shape;11008;p6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09" name="Google Shape;11009;p67"/>
          <p:cNvSpPr/>
          <p:nvPr/>
        </p:nvSpPr>
        <p:spPr>
          <a:xfrm>
            <a:off x="2106751" y="1307496"/>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10" name="Google Shape;11010;p67"/>
          <p:cNvGrpSpPr/>
          <p:nvPr/>
        </p:nvGrpSpPr>
        <p:grpSpPr>
          <a:xfrm>
            <a:off x="2131694" y="1755917"/>
            <a:ext cx="375591" cy="374060"/>
            <a:chOff x="-42062025" y="2316000"/>
            <a:chExt cx="319000" cy="317700"/>
          </a:xfrm>
        </p:grpSpPr>
        <p:sp>
          <p:nvSpPr>
            <p:cNvPr id="11011" name="Google Shape;11011;p6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2" name="Google Shape;11012;p6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13" name="Google Shape;11013;p67"/>
          <p:cNvSpPr/>
          <p:nvPr/>
        </p:nvSpPr>
        <p:spPr>
          <a:xfrm>
            <a:off x="2135027" y="2187352"/>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14" name="Google Shape;11014;p67"/>
          <p:cNvGrpSpPr/>
          <p:nvPr/>
        </p:nvGrpSpPr>
        <p:grpSpPr>
          <a:xfrm>
            <a:off x="876569" y="2667020"/>
            <a:ext cx="330143" cy="368173"/>
            <a:chOff x="-40150450" y="1977325"/>
            <a:chExt cx="280400" cy="312700"/>
          </a:xfrm>
        </p:grpSpPr>
        <p:sp>
          <p:nvSpPr>
            <p:cNvPr id="11015" name="Google Shape;11015;p67"/>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6" name="Google Shape;11016;p6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7" name="Google Shape;11017;p67"/>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8" name="Google Shape;11018;p6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19" name="Google Shape;11019;p67"/>
          <p:cNvGrpSpPr/>
          <p:nvPr/>
        </p:nvGrpSpPr>
        <p:grpSpPr>
          <a:xfrm>
            <a:off x="870534" y="3126239"/>
            <a:ext cx="342211" cy="372824"/>
            <a:chOff x="-40160700" y="2339625"/>
            <a:chExt cx="290650" cy="316650"/>
          </a:xfrm>
        </p:grpSpPr>
        <p:sp>
          <p:nvSpPr>
            <p:cNvPr id="11020" name="Google Shape;11020;p6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1" name="Google Shape;11021;p6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2" name="Google Shape;11022;p6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3" name="Google Shape;11023;p6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24" name="Google Shape;11024;p67"/>
          <p:cNvGrpSpPr/>
          <p:nvPr/>
        </p:nvGrpSpPr>
        <p:grpSpPr>
          <a:xfrm>
            <a:off x="852359" y="3576695"/>
            <a:ext cx="375591" cy="372824"/>
            <a:chOff x="-40171725" y="2705875"/>
            <a:chExt cx="319000" cy="316650"/>
          </a:xfrm>
        </p:grpSpPr>
        <p:sp>
          <p:nvSpPr>
            <p:cNvPr id="11025" name="Google Shape;11025;p6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6" name="Google Shape;11026;p6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27" name="Google Shape;11027;p67"/>
          <p:cNvGrpSpPr/>
          <p:nvPr/>
        </p:nvGrpSpPr>
        <p:grpSpPr>
          <a:xfrm>
            <a:off x="3109957" y="2651151"/>
            <a:ext cx="272686" cy="373766"/>
            <a:chOff x="-38275925" y="1946600"/>
            <a:chExt cx="231600" cy="317450"/>
          </a:xfrm>
        </p:grpSpPr>
        <p:sp>
          <p:nvSpPr>
            <p:cNvPr id="11028" name="Google Shape;11028;p6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9" name="Google Shape;11029;p6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30" name="Google Shape;11030;p67"/>
          <p:cNvSpPr/>
          <p:nvPr/>
        </p:nvSpPr>
        <p:spPr>
          <a:xfrm>
            <a:off x="3057873" y="3082867"/>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1" name="Google Shape;11031;p67"/>
          <p:cNvSpPr/>
          <p:nvPr/>
        </p:nvSpPr>
        <p:spPr>
          <a:xfrm>
            <a:off x="3137950" y="3575768"/>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32" name="Google Shape;11032;p67"/>
          <p:cNvGrpSpPr/>
          <p:nvPr/>
        </p:nvGrpSpPr>
        <p:grpSpPr>
          <a:xfrm>
            <a:off x="2173841" y="4048593"/>
            <a:ext cx="382096" cy="371911"/>
            <a:chOff x="-37190575" y="1951325"/>
            <a:chExt cx="324525" cy="315875"/>
          </a:xfrm>
        </p:grpSpPr>
        <p:sp>
          <p:nvSpPr>
            <p:cNvPr id="11033" name="Google Shape;11033;p6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4" name="Google Shape;11034;p6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5" name="Google Shape;11035;p6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6" name="Google Shape;11036;p6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7" name="Google Shape;11037;p6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38" name="Google Shape;11038;p67"/>
          <p:cNvSpPr/>
          <p:nvPr/>
        </p:nvSpPr>
        <p:spPr>
          <a:xfrm>
            <a:off x="2541596" y="1305641"/>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39" name="Google Shape;11039;p67"/>
          <p:cNvGrpSpPr/>
          <p:nvPr/>
        </p:nvGrpSpPr>
        <p:grpSpPr>
          <a:xfrm>
            <a:off x="2574144" y="1834744"/>
            <a:ext cx="373736" cy="293055"/>
            <a:chOff x="-41694200" y="2382950"/>
            <a:chExt cx="317425" cy="248900"/>
          </a:xfrm>
        </p:grpSpPr>
        <p:sp>
          <p:nvSpPr>
            <p:cNvPr id="11040" name="Google Shape;11040;p6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1" name="Google Shape;11041;p6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42" name="Google Shape;11042;p67"/>
          <p:cNvGrpSpPr/>
          <p:nvPr/>
        </p:nvGrpSpPr>
        <p:grpSpPr>
          <a:xfrm>
            <a:off x="2570967" y="2188052"/>
            <a:ext cx="375591" cy="373766"/>
            <a:chOff x="-41695775" y="2683025"/>
            <a:chExt cx="319000" cy="317450"/>
          </a:xfrm>
        </p:grpSpPr>
        <p:sp>
          <p:nvSpPr>
            <p:cNvPr id="11043" name="Google Shape;11043;p6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4" name="Google Shape;11044;p6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5" name="Google Shape;11045;p6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46" name="Google Shape;11046;p67"/>
          <p:cNvGrpSpPr/>
          <p:nvPr/>
        </p:nvGrpSpPr>
        <p:grpSpPr>
          <a:xfrm>
            <a:off x="1313266" y="2680822"/>
            <a:ext cx="342211" cy="375620"/>
            <a:chOff x="-39792875" y="1971800"/>
            <a:chExt cx="290650" cy="319025"/>
          </a:xfrm>
        </p:grpSpPr>
        <p:sp>
          <p:nvSpPr>
            <p:cNvPr id="11047" name="Google Shape;11047;p6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8" name="Google Shape;11048;p6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49" name="Google Shape;11049;p67"/>
          <p:cNvSpPr/>
          <p:nvPr/>
        </p:nvSpPr>
        <p:spPr>
          <a:xfrm>
            <a:off x="1296433" y="3576475"/>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50" name="Google Shape;11050;p67"/>
          <p:cNvGrpSpPr/>
          <p:nvPr/>
        </p:nvGrpSpPr>
        <p:grpSpPr>
          <a:xfrm>
            <a:off x="3490328" y="2653006"/>
            <a:ext cx="383950" cy="372618"/>
            <a:chOff x="-37956150" y="1948175"/>
            <a:chExt cx="326100" cy="316475"/>
          </a:xfrm>
        </p:grpSpPr>
        <p:sp>
          <p:nvSpPr>
            <p:cNvPr id="11051" name="Google Shape;11051;p6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2" name="Google Shape;11052;p67"/>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3" name="Google Shape;11053;p6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54" name="Google Shape;11054;p67"/>
          <p:cNvGrpSpPr/>
          <p:nvPr/>
        </p:nvGrpSpPr>
        <p:grpSpPr>
          <a:xfrm>
            <a:off x="1323705" y="3129047"/>
            <a:ext cx="324609" cy="374825"/>
            <a:chOff x="-39783425" y="2337925"/>
            <a:chExt cx="275700" cy="318350"/>
          </a:xfrm>
        </p:grpSpPr>
        <p:sp>
          <p:nvSpPr>
            <p:cNvPr id="11055" name="Google Shape;11055;p6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6" name="Google Shape;11056;p6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57" name="Google Shape;11057;p67"/>
          <p:cNvGrpSpPr/>
          <p:nvPr/>
        </p:nvGrpSpPr>
        <p:grpSpPr>
          <a:xfrm>
            <a:off x="3497847" y="3160259"/>
            <a:ext cx="375620" cy="243015"/>
            <a:chOff x="-37953000" y="2379000"/>
            <a:chExt cx="319025" cy="206400"/>
          </a:xfrm>
        </p:grpSpPr>
        <p:sp>
          <p:nvSpPr>
            <p:cNvPr id="11058" name="Google Shape;11058;p6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9" name="Google Shape;11059;p6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0" name="Google Shape;11060;p6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1" name="Google Shape;11061;p6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2" name="Google Shape;11062;p6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63" name="Google Shape;11063;p67"/>
          <p:cNvSpPr/>
          <p:nvPr/>
        </p:nvSpPr>
        <p:spPr>
          <a:xfrm>
            <a:off x="3490950" y="3575768"/>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4" name="Google Shape;11064;p67"/>
          <p:cNvSpPr/>
          <p:nvPr/>
        </p:nvSpPr>
        <p:spPr>
          <a:xfrm>
            <a:off x="2669201" y="4047649"/>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5" name="Google Shape;11065;p67"/>
          <p:cNvSpPr txBox="1">
            <a:spLocks noGrp="1"/>
          </p:cNvSpPr>
          <p:nvPr>
            <p:ph type="title" idx="4294967295"/>
          </p:nvPr>
        </p:nvSpPr>
        <p:spPr>
          <a:xfrm>
            <a:off x="849675"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dirty="0">
              <a:solidFill>
                <a:srgbClr val="FFFFFF"/>
              </a:solidFill>
              <a:latin typeface="Arial"/>
              <a:ea typeface="Arial"/>
              <a:cs typeface="Arial"/>
              <a:sym typeface="Arial"/>
            </a:endParaRPr>
          </a:p>
        </p:txBody>
      </p:sp>
      <p:sp>
        <p:nvSpPr>
          <p:cNvPr id="11066" name="Google Shape;11066;p67"/>
          <p:cNvSpPr txBox="1">
            <a:spLocks noGrp="1"/>
          </p:cNvSpPr>
          <p:nvPr>
            <p:ph type="title" idx="4294967295"/>
          </p:nvPr>
        </p:nvSpPr>
        <p:spPr>
          <a:xfrm>
            <a:off x="4858400"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dirty="0">
              <a:solidFill>
                <a:srgbClr val="FFFFFF"/>
              </a:solidFill>
              <a:latin typeface="Arial"/>
              <a:ea typeface="Arial"/>
              <a:cs typeface="Arial"/>
              <a:sym typeface="Arial"/>
            </a:endParaRPr>
          </a:p>
        </p:txBody>
      </p:sp>
      <p:sp>
        <p:nvSpPr>
          <p:cNvPr id="11067" name="Google Shape;11067;p67"/>
          <p:cNvSpPr/>
          <p:nvPr/>
        </p:nvSpPr>
        <p:spPr>
          <a:xfrm>
            <a:off x="486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68" name="Google Shape;11068;p67"/>
          <p:cNvGrpSpPr/>
          <p:nvPr/>
        </p:nvGrpSpPr>
        <p:grpSpPr>
          <a:xfrm>
            <a:off x="4865594" y="1782519"/>
            <a:ext cx="354107" cy="355063"/>
            <a:chOff x="-28467625" y="2331750"/>
            <a:chExt cx="296150" cy="296950"/>
          </a:xfrm>
        </p:grpSpPr>
        <p:sp>
          <p:nvSpPr>
            <p:cNvPr id="11069" name="Google Shape;11069;p6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0" name="Google Shape;11070;p6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71" name="Google Shape;11071;p67"/>
          <p:cNvGrpSpPr/>
          <p:nvPr/>
        </p:nvGrpSpPr>
        <p:grpSpPr>
          <a:xfrm>
            <a:off x="4879719" y="2225601"/>
            <a:ext cx="325858" cy="351327"/>
            <a:chOff x="-28461325" y="2701925"/>
            <a:chExt cx="272525" cy="293825"/>
          </a:xfrm>
        </p:grpSpPr>
        <p:sp>
          <p:nvSpPr>
            <p:cNvPr id="11072" name="Google Shape;11072;p6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3" name="Google Shape;11073;p6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4" name="Google Shape;11074;p6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75" name="Google Shape;11075;p67"/>
          <p:cNvGrpSpPr/>
          <p:nvPr/>
        </p:nvGrpSpPr>
        <p:grpSpPr>
          <a:xfrm>
            <a:off x="7103910" y="1399238"/>
            <a:ext cx="354107" cy="226974"/>
            <a:chOff x="-26585200" y="2025375"/>
            <a:chExt cx="296150" cy="189825"/>
          </a:xfrm>
        </p:grpSpPr>
        <p:sp>
          <p:nvSpPr>
            <p:cNvPr id="11076" name="Google Shape;11076;p6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7" name="Google Shape;11077;p6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8" name="Google Shape;11078;p6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9" name="Google Shape;11079;p6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0" name="Google Shape;11080;p6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81" name="Google Shape;11081;p67"/>
          <p:cNvGrpSpPr/>
          <p:nvPr/>
        </p:nvGrpSpPr>
        <p:grpSpPr>
          <a:xfrm>
            <a:off x="7104373" y="1783461"/>
            <a:ext cx="353180" cy="353180"/>
            <a:chOff x="-26584425" y="2340425"/>
            <a:chExt cx="295375" cy="295375"/>
          </a:xfrm>
        </p:grpSpPr>
        <p:sp>
          <p:nvSpPr>
            <p:cNvPr id="11082" name="Google Shape;11082;p6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3" name="Google Shape;11083;p6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4" name="Google Shape;11084;p6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5" name="Google Shape;11085;p6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6" name="Google Shape;11086;p6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87" name="Google Shape;11087;p67"/>
          <p:cNvGrpSpPr/>
          <p:nvPr/>
        </p:nvGrpSpPr>
        <p:grpSpPr>
          <a:xfrm>
            <a:off x="7099202" y="2224555"/>
            <a:ext cx="363523" cy="353419"/>
            <a:chOff x="-26585200" y="2710400"/>
            <a:chExt cx="304025" cy="295575"/>
          </a:xfrm>
        </p:grpSpPr>
        <p:sp>
          <p:nvSpPr>
            <p:cNvPr id="11088" name="Google Shape;11088;p6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9" name="Google Shape;11089;p6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0" name="Google Shape;11090;p6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1" name="Google Shape;11091;p6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2" name="Google Shape;11092;p6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3" name="Google Shape;11093;p6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4" name="Google Shape;11094;p6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5" name="Google Shape;11095;p6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6" name="Google Shape;11096;p6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7" name="Google Shape;11097;p6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8" name="Google Shape;11098;p6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9" name="Google Shape;11099;p6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00" name="Google Shape;11100;p67"/>
          <p:cNvGrpSpPr/>
          <p:nvPr/>
        </p:nvGrpSpPr>
        <p:grpSpPr>
          <a:xfrm>
            <a:off x="5754337" y="2666033"/>
            <a:ext cx="354136" cy="353210"/>
            <a:chOff x="-24709875" y="1970225"/>
            <a:chExt cx="296175" cy="295400"/>
          </a:xfrm>
        </p:grpSpPr>
        <p:sp>
          <p:nvSpPr>
            <p:cNvPr id="11101" name="Google Shape;11101;p6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2" name="Google Shape;11102;p6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03" name="Google Shape;11103;p67"/>
          <p:cNvGrpSpPr/>
          <p:nvPr/>
        </p:nvGrpSpPr>
        <p:grpSpPr>
          <a:xfrm>
            <a:off x="5786352" y="3112911"/>
            <a:ext cx="290107" cy="354107"/>
            <a:chOff x="-24683100" y="2340425"/>
            <a:chExt cx="242625" cy="296150"/>
          </a:xfrm>
        </p:grpSpPr>
        <p:sp>
          <p:nvSpPr>
            <p:cNvPr id="11104" name="Google Shape;11104;p6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5" name="Google Shape;11105;p6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6" name="Google Shape;11106;p6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7" name="Google Shape;11107;p6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108" name="Google Shape;11108;p67"/>
          <p:cNvSpPr/>
          <p:nvPr/>
        </p:nvSpPr>
        <p:spPr>
          <a:xfrm>
            <a:off x="578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09" name="Google Shape;11109;p67"/>
          <p:cNvGrpSpPr/>
          <p:nvPr/>
        </p:nvGrpSpPr>
        <p:grpSpPr>
          <a:xfrm>
            <a:off x="7992594" y="2666033"/>
            <a:ext cx="360713" cy="353210"/>
            <a:chOff x="-22881800" y="1971800"/>
            <a:chExt cx="301675" cy="295400"/>
          </a:xfrm>
        </p:grpSpPr>
        <p:sp>
          <p:nvSpPr>
            <p:cNvPr id="11110" name="Google Shape;11110;p6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1" name="Google Shape;11111;p6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2" name="Google Shape;11112;p6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3" name="Google Shape;11113;p6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4" name="Google Shape;11114;p6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5" name="Google Shape;11115;p6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116" name="Google Shape;11116;p67"/>
          <p:cNvSpPr/>
          <p:nvPr/>
        </p:nvSpPr>
        <p:spPr>
          <a:xfrm>
            <a:off x="532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7" name="Google Shape;11117;p67"/>
          <p:cNvSpPr/>
          <p:nvPr/>
        </p:nvSpPr>
        <p:spPr>
          <a:xfrm>
            <a:off x="530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18" name="Google Shape;11118;p67"/>
          <p:cNvGrpSpPr/>
          <p:nvPr/>
        </p:nvGrpSpPr>
        <p:grpSpPr>
          <a:xfrm>
            <a:off x="5368939" y="2224196"/>
            <a:ext cx="227930" cy="354136"/>
            <a:chOff x="-28043900" y="2701925"/>
            <a:chExt cx="190625" cy="296175"/>
          </a:xfrm>
        </p:grpSpPr>
        <p:sp>
          <p:nvSpPr>
            <p:cNvPr id="11119" name="Google Shape;11119;p6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0" name="Google Shape;11120;p6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1" name="Google Shape;11121;p6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2" name="Google Shape;11122;p6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3" name="Google Shape;11123;p6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24" name="Google Shape;11124;p67"/>
          <p:cNvGrpSpPr/>
          <p:nvPr/>
        </p:nvGrpSpPr>
        <p:grpSpPr>
          <a:xfrm>
            <a:off x="7541805" y="1336135"/>
            <a:ext cx="354136" cy="353180"/>
            <a:chOff x="-26215025" y="1971025"/>
            <a:chExt cx="296175" cy="295375"/>
          </a:xfrm>
        </p:grpSpPr>
        <p:sp>
          <p:nvSpPr>
            <p:cNvPr id="11125" name="Google Shape;11125;p6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6" name="Google Shape;11126;p6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7" name="Google Shape;11127;p6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8" name="Google Shape;11128;p6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9" name="Google Shape;11129;p6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0" name="Google Shape;11130;p6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1" name="Google Shape;11131;p6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2" name="Google Shape;11132;p6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33" name="Google Shape;11133;p67"/>
          <p:cNvGrpSpPr/>
          <p:nvPr/>
        </p:nvGrpSpPr>
        <p:grpSpPr>
          <a:xfrm>
            <a:off x="7541327" y="1783924"/>
            <a:ext cx="355093" cy="352253"/>
            <a:chOff x="-26215825" y="2341200"/>
            <a:chExt cx="296975" cy="294600"/>
          </a:xfrm>
        </p:grpSpPr>
        <p:sp>
          <p:nvSpPr>
            <p:cNvPr id="11134" name="Google Shape;11134;p6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5" name="Google Shape;11135;p6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36" name="Google Shape;11136;p67"/>
          <p:cNvGrpSpPr/>
          <p:nvPr/>
        </p:nvGrpSpPr>
        <p:grpSpPr>
          <a:xfrm>
            <a:off x="7573357" y="2224674"/>
            <a:ext cx="291033" cy="353180"/>
            <a:chOff x="-26179575" y="2710600"/>
            <a:chExt cx="243400" cy="295375"/>
          </a:xfrm>
        </p:grpSpPr>
        <p:sp>
          <p:nvSpPr>
            <p:cNvPr id="11137" name="Google Shape;11137;p6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8" name="Google Shape;11138;p6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9" name="Google Shape;11139;p6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40" name="Google Shape;11140;p67"/>
          <p:cNvGrpSpPr/>
          <p:nvPr/>
        </p:nvGrpSpPr>
        <p:grpSpPr>
          <a:xfrm>
            <a:off x="6212417" y="2666048"/>
            <a:ext cx="337187" cy="353180"/>
            <a:chOff x="-24328675" y="1971025"/>
            <a:chExt cx="282000" cy="295375"/>
          </a:xfrm>
        </p:grpSpPr>
        <p:sp>
          <p:nvSpPr>
            <p:cNvPr id="11141" name="Google Shape;11141;p6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2" name="Google Shape;11142;p6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43" name="Google Shape;11143;p67"/>
          <p:cNvGrpSpPr/>
          <p:nvPr/>
        </p:nvGrpSpPr>
        <p:grpSpPr>
          <a:xfrm>
            <a:off x="6214778" y="3113374"/>
            <a:ext cx="332464" cy="353180"/>
            <a:chOff x="-24330250" y="2340425"/>
            <a:chExt cx="278050" cy="295375"/>
          </a:xfrm>
        </p:grpSpPr>
        <p:sp>
          <p:nvSpPr>
            <p:cNvPr id="11144" name="Google Shape;11144;p6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5" name="Google Shape;11145;p6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6" name="Google Shape;11146;p6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7" name="Google Shape;11147;p6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8" name="Google Shape;11148;p6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9" name="Google Shape;11149;p6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0" name="Google Shape;11150;p6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51" name="Google Shape;11151;p67"/>
          <p:cNvGrpSpPr/>
          <p:nvPr/>
        </p:nvGrpSpPr>
        <p:grpSpPr>
          <a:xfrm>
            <a:off x="6204420" y="3554587"/>
            <a:ext cx="353180" cy="353180"/>
            <a:chOff x="-24338900" y="2710600"/>
            <a:chExt cx="295375" cy="295375"/>
          </a:xfrm>
        </p:grpSpPr>
        <p:sp>
          <p:nvSpPr>
            <p:cNvPr id="11152" name="Google Shape;11152;p6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3" name="Google Shape;11153;p6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54" name="Google Shape;11154;p67"/>
          <p:cNvGrpSpPr/>
          <p:nvPr/>
        </p:nvGrpSpPr>
        <p:grpSpPr>
          <a:xfrm>
            <a:off x="7995419" y="3113972"/>
            <a:ext cx="355063" cy="351984"/>
            <a:chOff x="-22859750" y="2335900"/>
            <a:chExt cx="296950" cy="294375"/>
          </a:xfrm>
        </p:grpSpPr>
        <p:sp>
          <p:nvSpPr>
            <p:cNvPr id="11155" name="Google Shape;11155;p6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6" name="Google Shape;11156;p6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7" name="Google Shape;11157;p6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58" name="Google Shape;11158;p67"/>
          <p:cNvGrpSpPr/>
          <p:nvPr/>
        </p:nvGrpSpPr>
        <p:grpSpPr>
          <a:xfrm>
            <a:off x="5774767" y="1336120"/>
            <a:ext cx="311749" cy="353210"/>
            <a:chOff x="-27710725" y="1959200"/>
            <a:chExt cx="260725" cy="295400"/>
          </a:xfrm>
        </p:grpSpPr>
        <p:sp>
          <p:nvSpPr>
            <p:cNvPr id="11159" name="Google Shape;11159;p6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0" name="Google Shape;11160;p6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61" name="Google Shape;11161;p67"/>
          <p:cNvGrpSpPr/>
          <p:nvPr/>
        </p:nvGrpSpPr>
        <p:grpSpPr>
          <a:xfrm>
            <a:off x="5752631" y="1844666"/>
            <a:ext cx="356020" cy="230770"/>
            <a:chOff x="-27728850" y="2382950"/>
            <a:chExt cx="297750" cy="193000"/>
          </a:xfrm>
        </p:grpSpPr>
        <p:sp>
          <p:nvSpPr>
            <p:cNvPr id="11162" name="Google Shape;11162;p6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3" name="Google Shape;11163;p6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4" name="Google Shape;11164;p6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165" name="Google Shape;11165;p67"/>
          <p:cNvSpPr/>
          <p:nvPr/>
        </p:nvSpPr>
        <p:spPr>
          <a:xfrm>
            <a:off x="575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6" name="Google Shape;11166;p67"/>
          <p:cNvSpPr/>
          <p:nvPr/>
        </p:nvSpPr>
        <p:spPr>
          <a:xfrm>
            <a:off x="798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67" name="Google Shape;11167;p67"/>
          <p:cNvGrpSpPr/>
          <p:nvPr/>
        </p:nvGrpSpPr>
        <p:grpSpPr>
          <a:xfrm>
            <a:off x="7983975" y="1792877"/>
            <a:ext cx="354136" cy="334348"/>
            <a:chOff x="-25844850" y="2357750"/>
            <a:chExt cx="296175" cy="279625"/>
          </a:xfrm>
        </p:grpSpPr>
        <p:sp>
          <p:nvSpPr>
            <p:cNvPr id="11168" name="Google Shape;11168;p6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9" name="Google Shape;11169;p6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0" name="Google Shape;11170;p6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1" name="Google Shape;11171;p6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2" name="Google Shape;11172;p6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3" name="Google Shape;11173;p6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174" name="Google Shape;11174;p67"/>
          <p:cNvSpPr/>
          <p:nvPr/>
        </p:nvSpPr>
        <p:spPr>
          <a:xfrm>
            <a:off x="798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75" name="Google Shape;11175;p67"/>
          <p:cNvGrpSpPr/>
          <p:nvPr/>
        </p:nvGrpSpPr>
        <p:grpSpPr>
          <a:xfrm>
            <a:off x="6712883" y="2666033"/>
            <a:ext cx="228887" cy="353210"/>
            <a:chOff x="-23917525" y="1970225"/>
            <a:chExt cx="191425" cy="295400"/>
          </a:xfrm>
        </p:grpSpPr>
        <p:sp>
          <p:nvSpPr>
            <p:cNvPr id="11176" name="Google Shape;11176;p6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7" name="Google Shape;11177;p6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8" name="Google Shape;11178;p6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79" name="Google Shape;11179;p67"/>
          <p:cNvGrpSpPr/>
          <p:nvPr/>
        </p:nvGrpSpPr>
        <p:grpSpPr>
          <a:xfrm>
            <a:off x="6668164" y="3112911"/>
            <a:ext cx="318325" cy="354107"/>
            <a:chOff x="-23952175" y="2340425"/>
            <a:chExt cx="266225" cy="296150"/>
          </a:xfrm>
        </p:grpSpPr>
        <p:sp>
          <p:nvSpPr>
            <p:cNvPr id="11180" name="Google Shape;11180;p6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1" name="Google Shape;11181;p6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182" name="Google Shape;11182;p67"/>
          <p:cNvSpPr/>
          <p:nvPr/>
        </p:nvSpPr>
        <p:spPr>
          <a:xfrm>
            <a:off x="664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83" name="Google Shape;11183;p67"/>
          <p:cNvGrpSpPr/>
          <p:nvPr/>
        </p:nvGrpSpPr>
        <p:grpSpPr>
          <a:xfrm>
            <a:off x="8053336" y="3553167"/>
            <a:ext cx="239230" cy="356020"/>
            <a:chOff x="-22811700" y="2700350"/>
            <a:chExt cx="200075" cy="297750"/>
          </a:xfrm>
        </p:grpSpPr>
        <p:sp>
          <p:nvSpPr>
            <p:cNvPr id="11184" name="Google Shape;11184;p6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5" name="Google Shape;11185;p6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6" name="Google Shape;11186;p6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87" name="Google Shape;11187;p67"/>
          <p:cNvGrpSpPr/>
          <p:nvPr/>
        </p:nvGrpSpPr>
        <p:grpSpPr>
          <a:xfrm>
            <a:off x="6201787" y="1335656"/>
            <a:ext cx="355063" cy="354136"/>
            <a:chOff x="-27358650" y="1961575"/>
            <a:chExt cx="296950" cy="296175"/>
          </a:xfrm>
        </p:grpSpPr>
        <p:sp>
          <p:nvSpPr>
            <p:cNvPr id="11188" name="Google Shape;11188;p6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9" name="Google Shape;11189;p6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190" name="Google Shape;11190;p67"/>
          <p:cNvSpPr/>
          <p:nvPr/>
        </p:nvSpPr>
        <p:spPr>
          <a:xfrm>
            <a:off x="624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1" name="Google Shape;11191;p67"/>
          <p:cNvSpPr/>
          <p:nvPr/>
        </p:nvSpPr>
        <p:spPr>
          <a:xfrm>
            <a:off x="620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92" name="Google Shape;11192;p67"/>
          <p:cNvGrpSpPr/>
          <p:nvPr/>
        </p:nvGrpSpPr>
        <p:grpSpPr>
          <a:xfrm>
            <a:off x="7100357" y="2666048"/>
            <a:ext cx="354136" cy="353180"/>
            <a:chOff x="-23599325" y="1971025"/>
            <a:chExt cx="296175" cy="295375"/>
          </a:xfrm>
        </p:grpSpPr>
        <p:sp>
          <p:nvSpPr>
            <p:cNvPr id="11193" name="Google Shape;11193;p6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4" name="Google Shape;11194;p6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195" name="Google Shape;11195;p67"/>
          <p:cNvSpPr/>
          <p:nvPr/>
        </p:nvSpPr>
        <p:spPr>
          <a:xfrm>
            <a:off x="710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6" name="Google Shape;11196;p67"/>
          <p:cNvSpPr/>
          <p:nvPr/>
        </p:nvSpPr>
        <p:spPr>
          <a:xfrm>
            <a:off x="709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7" name="Google Shape;11197;p67"/>
          <p:cNvSpPr/>
          <p:nvPr/>
        </p:nvSpPr>
        <p:spPr>
          <a:xfrm>
            <a:off x="620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98" name="Google Shape;11198;p67"/>
          <p:cNvGrpSpPr/>
          <p:nvPr/>
        </p:nvGrpSpPr>
        <p:grpSpPr>
          <a:xfrm>
            <a:off x="6644801" y="1335776"/>
            <a:ext cx="360713" cy="353897"/>
            <a:chOff x="-26993200" y="1961775"/>
            <a:chExt cx="301675" cy="295975"/>
          </a:xfrm>
        </p:grpSpPr>
        <p:sp>
          <p:nvSpPr>
            <p:cNvPr id="11199" name="Google Shape;11199;p6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0" name="Google Shape;11200;p6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1" name="Google Shape;11201;p6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02" name="Google Shape;11202;p67"/>
          <p:cNvGrpSpPr/>
          <p:nvPr/>
        </p:nvGrpSpPr>
        <p:grpSpPr>
          <a:xfrm>
            <a:off x="6669761" y="1783461"/>
            <a:ext cx="310792" cy="353180"/>
            <a:chOff x="-26970350" y="2332550"/>
            <a:chExt cx="259925" cy="295375"/>
          </a:xfrm>
        </p:grpSpPr>
        <p:sp>
          <p:nvSpPr>
            <p:cNvPr id="11203" name="Google Shape;11203;p6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4" name="Google Shape;11204;p6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05" name="Google Shape;11205;p67"/>
          <p:cNvGrpSpPr/>
          <p:nvPr/>
        </p:nvGrpSpPr>
        <p:grpSpPr>
          <a:xfrm>
            <a:off x="6649046" y="2256226"/>
            <a:ext cx="352223" cy="290077"/>
            <a:chOff x="-26986100" y="2735800"/>
            <a:chExt cx="294575" cy="242600"/>
          </a:xfrm>
        </p:grpSpPr>
        <p:sp>
          <p:nvSpPr>
            <p:cNvPr id="11206" name="Google Shape;11206;p6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7" name="Google Shape;11207;p6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08" name="Google Shape;11208;p67"/>
          <p:cNvGrpSpPr/>
          <p:nvPr/>
        </p:nvGrpSpPr>
        <p:grpSpPr>
          <a:xfrm>
            <a:off x="7548093" y="2665569"/>
            <a:ext cx="355063" cy="354136"/>
            <a:chOff x="-23229925" y="1970225"/>
            <a:chExt cx="296950" cy="296175"/>
          </a:xfrm>
        </p:grpSpPr>
        <p:sp>
          <p:nvSpPr>
            <p:cNvPr id="11209" name="Google Shape;11209;p6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0" name="Google Shape;11210;p6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1" name="Google Shape;11211;p6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2" name="Google Shape;11212;p6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13" name="Google Shape;11213;p67"/>
          <p:cNvGrpSpPr/>
          <p:nvPr/>
        </p:nvGrpSpPr>
        <p:grpSpPr>
          <a:xfrm>
            <a:off x="7590466" y="3112432"/>
            <a:ext cx="270318" cy="355063"/>
            <a:chOff x="-23177950" y="2340425"/>
            <a:chExt cx="226075" cy="296950"/>
          </a:xfrm>
        </p:grpSpPr>
        <p:sp>
          <p:nvSpPr>
            <p:cNvPr id="11214" name="Google Shape;11214;p6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5" name="Google Shape;11215;p6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16" name="Google Shape;11216;p67"/>
          <p:cNvGrpSpPr/>
          <p:nvPr/>
        </p:nvGrpSpPr>
        <p:grpSpPr>
          <a:xfrm>
            <a:off x="7548556" y="3554109"/>
            <a:ext cx="354136" cy="354136"/>
            <a:chOff x="-23229150" y="2710600"/>
            <a:chExt cx="296175" cy="296175"/>
          </a:xfrm>
        </p:grpSpPr>
        <p:sp>
          <p:nvSpPr>
            <p:cNvPr id="11217" name="Google Shape;11217;p6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8" name="Google Shape;11218;p6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19" name="Google Shape;11219;p67"/>
          <p:cNvSpPr/>
          <p:nvPr/>
        </p:nvSpPr>
        <p:spPr>
          <a:xfrm>
            <a:off x="665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0" name="Google Shape;11220;p67"/>
          <p:cNvSpPr/>
          <p:nvPr/>
        </p:nvSpPr>
        <p:spPr>
          <a:xfrm>
            <a:off x="488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21" name="Google Shape;11221;p67"/>
          <p:cNvGrpSpPr/>
          <p:nvPr/>
        </p:nvGrpSpPr>
        <p:grpSpPr>
          <a:xfrm>
            <a:off x="4865631" y="3123732"/>
            <a:ext cx="356946" cy="332464"/>
            <a:chOff x="-25477800" y="2357750"/>
            <a:chExt cx="298525" cy="278050"/>
          </a:xfrm>
        </p:grpSpPr>
        <p:sp>
          <p:nvSpPr>
            <p:cNvPr id="11222" name="Google Shape;11222;p6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3" name="Google Shape;11223;p6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24" name="Google Shape;11224;p67"/>
          <p:cNvSpPr/>
          <p:nvPr/>
        </p:nvSpPr>
        <p:spPr>
          <a:xfrm>
            <a:off x="486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5" name="Google Shape;11225;p67"/>
          <p:cNvSpPr/>
          <p:nvPr/>
        </p:nvSpPr>
        <p:spPr>
          <a:xfrm>
            <a:off x="530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26" name="Google Shape;11226;p67"/>
          <p:cNvGrpSpPr/>
          <p:nvPr/>
        </p:nvGrpSpPr>
        <p:grpSpPr>
          <a:xfrm>
            <a:off x="5308265" y="3112911"/>
            <a:ext cx="353180" cy="354107"/>
            <a:chOff x="-25104475" y="2340425"/>
            <a:chExt cx="295375" cy="296150"/>
          </a:xfrm>
        </p:grpSpPr>
        <p:sp>
          <p:nvSpPr>
            <p:cNvPr id="11227" name="Google Shape;11227;p6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8" name="Google Shape;11228;p6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9" name="Google Shape;11229;p6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0" name="Google Shape;11230;p6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1" name="Google Shape;11231;p6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2" name="Google Shape;11232;p6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3" name="Google Shape;11233;p6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4" name="Google Shape;11234;p6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5" name="Google Shape;11235;p6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36" name="Google Shape;11236;p67"/>
          <p:cNvSpPr/>
          <p:nvPr/>
        </p:nvSpPr>
        <p:spPr>
          <a:xfrm>
            <a:off x="530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40"/>
        <p:cNvGrpSpPr/>
        <p:nvPr/>
      </p:nvGrpSpPr>
      <p:grpSpPr>
        <a:xfrm>
          <a:off x="0" y="0"/>
          <a:ext cx="0" cy="0"/>
          <a:chOff x="0" y="0"/>
          <a:chExt cx="0" cy="0"/>
        </a:xfrm>
      </p:grpSpPr>
      <p:sp>
        <p:nvSpPr>
          <p:cNvPr id="11241" name="Google Shape;11241;p68"/>
          <p:cNvSpPr txBox="1">
            <a:spLocks noGrp="1"/>
          </p:cNvSpPr>
          <p:nvPr>
            <p:ph type="title" idx="4294967295"/>
          </p:nvPr>
        </p:nvSpPr>
        <p:spPr>
          <a:xfrm>
            <a:off x="849675"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dirty="0">
              <a:solidFill>
                <a:srgbClr val="FFFFFF"/>
              </a:solidFill>
              <a:latin typeface="Arial"/>
              <a:ea typeface="Arial"/>
              <a:cs typeface="Arial"/>
              <a:sym typeface="Arial"/>
            </a:endParaRPr>
          </a:p>
        </p:txBody>
      </p:sp>
      <p:sp>
        <p:nvSpPr>
          <p:cNvPr id="11242" name="Google Shape;11242;p68"/>
          <p:cNvSpPr txBox="1">
            <a:spLocks noGrp="1"/>
          </p:cNvSpPr>
          <p:nvPr>
            <p:ph type="title" idx="4294967295"/>
          </p:nvPr>
        </p:nvSpPr>
        <p:spPr>
          <a:xfrm>
            <a:off x="4858400"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dirty="0">
              <a:solidFill>
                <a:srgbClr val="FFFFFF"/>
              </a:solidFill>
              <a:latin typeface="Arial"/>
              <a:ea typeface="Arial"/>
              <a:cs typeface="Arial"/>
              <a:sym typeface="Arial"/>
            </a:endParaRPr>
          </a:p>
        </p:txBody>
      </p:sp>
      <p:grpSp>
        <p:nvGrpSpPr>
          <p:cNvPr id="11243" name="Google Shape;11243;p68"/>
          <p:cNvGrpSpPr/>
          <p:nvPr/>
        </p:nvGrpSpPr>
        <p:grpSpPr>
          <a:xfrm>
            <a:off x="854368" y="1313920"/>
            <a:ext cx="366269" cy="366240"/>
            <a:chOff x="-65131525" y="1914325"/>
            <a:chExt cx="316650" cy="316625"/>
          </a:xfrm>
        </p:grpSpPr>
        <p:sp>
          <p:nvSpPr>
            <p:cNvPr id="11244" name="Google Shape;11244;p6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5" name="Google Shape;11245;p6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46" name="Google Shape;11246;p68"/>
          <p:cNvGrpSpPr/>
          <p:nvPr/>
        </p:nvGrpSpPr>
        <p:grpSpPr>
          <a:xfrm>
            <a:off x="854368" y="1794207"/>
            <a:ext cx="366269" cy="366269"/>
            <a:chOff x="-65131525" y="2281350"/>
            <a:chExt cx="316650" cy="316650"/>
          </a:xfrm>
        </p:grpSpPr>
        <p:sp>
          <p:nvSpPr>
            <p:cNvPr id="11247" name="Google Shape;11247;p6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8" name="Google Shape;11248;p6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49" name="Google Shape;11249;p68"/>
          <p:cNvGrpSpPr/>
          <p:nvPr/>
        </p:nvGrpSpPr>
        <p:grpSpPr>
          <a:xfrm>
            <a:off x="857564" y="2259206"/>
            <a:ext cx="359878" cy="367165"/>
            <a:chOff x="-65129950" y="2646800"/>
            <a:chExt cx="311125" cy="317425"/>
          </a:xfrm>
        </p:grpSpPr>
        <p:sp>
          <p:nvSpPr>
            <p:cNvPr id="11250" name="Google Shape;11250;p6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1" name="Google Shape;11251;p6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52" name="Google Shape;11252;p68"/>
          <p:cNvGrpSpPr/>
          <p:nvPr/>
        </p:nvGrpSpPr>
        <p:grpSpPr>
          <a:xfrm>
            <a:off x="3060897" y="1312532"/>
            <a:ext cx="368987" cy="369016"/>
            <a:chOff x="-63252250" y="1930850"/>
            <a:chExt cx="319000" cy="319025"/>
          </a:xfrm>
        </p:grpSpPr>
        <p:sp>
          <p:nvSpPr>
            <p:cNvPr id="11253" name="Google Shape;11253;p6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4" name="Google Shape;11254;p6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55" name="Google Shape;11255;p68"/>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56" name="Google Shape;11256;p68"/>
          <p:cNvGrpSpPr/>
          <p:nvPr/>
        </p:nvGrpSpPr>
        <p:grpSpPr>
          <a:xfrm>
            <a:off x="3061808" y="2258743"/>
            <a:ext cx="367165" cy="368091"/>
            <a:chOff x="-63250675" y="2664125"/>
            <a:chExt cx="317425" cy="318225"/>
          </a:xfrm>
        </p:grpSpPr>
        <p:sp>
          <p:nvSpPr>
            <p:cNvPr id="11257" name="Google Shape;11257;p6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8" name="Google Shape;11258;p6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59" name="Google Shape;11259;p68"/>
          <p:cNvGrpSpPr/>
          <p:nvPr/>
        </p:nvGrpSpPr>
        <p:grpSpPr>
          <a:xfrm>
            <a:off x="1738471" y="2735150"/>
            <a:ext cx="363522" cy="361266"/>
            <a:chOff x="-61354075" y="1940500"/>
            <a:chExt cx="314275" cy="312325"/>
          </a:xfrm>
        </p:grpSpPr>
        <p:sp>
          <p:nvSpPr>
            <p:cNvPr id="11260" name="Google Shape;11260;p6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1" name="Google Shape;11261;p6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2" name="Google Shape;11262;p6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3" name="Google Shape;11263;p6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64" name="Google Shape;11264;p68"/>
          <p:cNvGrpSpPr/>
          <p:nvPr/>
        </p:nvGrpSpPr>
        <p:grpSpPr>
          <a:xfrm>
            <a:off x="1737098" y="3183702"/>
            <a:ext cx="366269" cy="336195"/>
            <a:chOff x="-61354875" y="2322300"/>
            <a:chExt cx="316650" cy="290650"/>
          </a:xfrm>
        </p:grpSpPr>
        <p:sp>
          <p:nvSpPr>
            <p:cNvPr id="11265" name="Google Shape;11265;p6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6" name="Google Shape;11266;p6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7" name="Google Shape;11267;p6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68" name="Google Shape;11268;p68"/>
          <p:cNvGrpSpPr/>
          <p:nvPr/>
        </p:nvGrpSpPr>
        <p:grpSpPr>
          <a:xfrm>
            <a:off x="1737098" y="3611266"/>
            <a:ext cx="366269" cy="366269"/>
            <a:chOff x="-61354875" y="2671225"/>
            <a:chExt cx="316650" cy="316650"/>
          </a:xfrm>
        </p:grpSpPr>
        <p:sp>
          <p:nvSpPr>
            <p:cNvPr id="11269" name="Google Shape;11269;p6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0" name="Google Shape;11270;p6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1" name="Google Shape;11271;p6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2" name="Google Shape;11272;p6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3" name="Google Shape;11273;p6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74" name="Google Shape;11274;p68"/>
          <p:cNvGrpSpPr/>
          <p:nvPr/>
        </p:nvGrpSpPr>
        <p:grpSpPr>
          <a:xfrm>
            <a:off x="3952502" y="2731001"/>
            <a:ext cx="368987" cy="369566"/>
            <a:chOff x="-59502375" y="1904375"/>
            <a:chExt cx="319000" cy="319500"/>
          </a:xfrm>
        </p:grpSpPr>
        <p:sp>
          <p:nvSpPr>
            <p:cNvPr id="11275" name="Google Shape;11275;p6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6" name="Google Shape;11276;p6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7" name="Google Shape;11277;p6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78" name="Google Shape;11278;p68"/>
          <p:cNvGrpSpPr/>
          <p:nvPr/>
        </p:nvGrpSpPr>
        <p:grpSpPr>
          <a:xfrm>
            <a:off x="1298621" y="1315207"/>
            <a:ext cx="368987" cy="363666"/>
            <a:chOff x="-64774725" y="1916550"/>
            <a:chExt cx="319000" cy="314400"/>
          </a:xfrm>
        </p:grpSpPr>
        <p:sp>
          <p:nvSpPr>
            <p:cNvPr id="11279" name="Google Shape;11279;p6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0" name="Google Shape;11280;p6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81" name="Google Shape;11281;p68"/>
          <p:cNvGrpSpPr/>
          <p:nvPr/>
        </p:nvGrpSpPr>
        <p:grpSpPr>
          <a:xfrm>
            <a:off x="1299979" y="1792386"/>
            <a:ext cx="366269" cy="369913"/>
            <a:chOff x="-64764500" y="2280550"/>
            <a:chExt cx="316650" cy="319800"/>
          </a:xfrm>
        </p:grpSpPr>
        <p:sp>
          <p:nvSpPr>
            <p:cNvPr id="11282" name="Google Shape;11282;p6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3" name="Google Shape;11283;p6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84" name="Google Shape;11284;p68"/>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85" name="Google Shape;11285;p68"/>
          <p:cNvGrpSpPr/>
          <p:nvPr/>
        </p:nvGrpSpPr>
        <p:grpSpPr>
          <a:xfrm>
            <a:off x="3512023" y="1352163"/>
            <a:ext cx="365344" cy="289753"/>
            <a:chOff x="-62882850" y="1999375"/>
            <a:chExt cx="315850" cy="250500"/>
          </a:xfrm>
        </p:grpSpPr>
        <p:sp>
          <p:nvSpPr>
            <p:cNvPr id="11286" name="Google Shape;11286;p6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7" name="Google Shape;11287;p6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88" name="Google Shape;11288;p68"/>
          <p:cNvGrpSpPr/>
          <p:nvPr/>
        </p:nvGrpSpPr>
        <p:grpSpPr>
          <a:xfrm>
            <a:off x="3503362" y="1793745"/>
            <a:ext cx="382665" cy="367194"/>
            <a:chOff x="-62890750" y="2296300"/>
            <a:chExt cx="330825" cy="317450"/>
          </a:xfrm>
        </p:grpSpPr>
        <p:sp>
          <p:nvSpPr>
            <p:cNvPr id="11289" name="Google Shape;11289;p6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0" name="Google Shape;11290;p6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1" name="Google Shape;11291;p6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92" name="Google Shape;11292;p68"/>
          <p:cNvGrpSpPr/>
          <p:nvPr/>
        </p:nvGrpSpPr>
        <p:grpSpPr>
          <a:xfrm>
            <a:off x="3512023" y="2259206"/>
            <a:ext cx="365344" cy="367165"/>
            <a:chOff x="-62882850" y="2664925"/>
            <a:chExt cx="315850" cy="317425"/>
          </a:xfrm>
        </p:grpSpPr>
        <p:sp>
          <p:nvSpPr>
            <p:cNvPr id="11293" name="Google Shape;11293;p6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4" name="Google Shape;11294;p6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95" name="Google Shape;11295;p68"/>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96" name="Google Shape;11296;p68"/>
          <p:cNvGrpSpPr/>
          <p:nvPr/>
        </p:nvGrpSpPr>
        <p:grpSpPr>
          <a:xfrm>
            <a:off x="2183172" y="3171846"/>
            <a:ext cx="366269" cy="359907"/>
            <a:chOff x="-60988625" y="2310475"/>
            <a:chExt cx="316650" cy="311150"/>
          </a:xfrm>
        </p:grpSpPr>
        <p:sp>
          <p:nvSpPr>
            <p:cNvPr id="11297" name="Google Shape;11297;p6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8" name="Google Shape;11298;p6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9" name="Google Shape;11299;p6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0" name="Google Shape;11300;p6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1" name="Google Shape;11301;p6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2" name="Google Shape;11302;p6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03" name="Google Shape;11303;p68"/>
          <p:cNvGrpSpPr/>
          <p:nvPr/>
        </p:nvGrpSpPr>
        <p:grpSpPr>
          <a:xfrm>
            <a:off x="2183634" y="3610009"/>
            <a:ext cx="365344" cy="368785"/>
            <a:chOff x="-60987050" y="2671400"/>
            <a:chExt cx="315850" cy="318825"/>
          </a:xfrm>
        </p:grpSpPr>
        <p:sp>
          <p:nvSpPr>
            <p:cNvPr id="11304" name="Google Shape;11304;p6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5" name="Google Shape;11305;p6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06" name="Google Shape;11306;p68"/>
          <p:cNvGrpSpPr/>
          <p:nvPr/>
        </p:nvGrpSpPr>
        <p:grpSpPr>
          <a:xfrm>
            <a:off x="3952500" y="3172771"/>
            <a:ext cx="368987" cy="358056"/>
            <a:chOff x="-59481900" y="2290800"/>
            <a:chExt cx="319000" cy="309550"/>
          </a:xfrm>
        </p:grpSpPr>
        <p:sp>
          <p:nvSpPr>
            <p:cNvPr id="11307" name="Google Shape;11307;p6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8" name="Google Shape;11308;p6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9" name="Google Shape;11309;p6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0" name="Google Shape;11310;p6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1" name="Google Shape;11311;p6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2" name="Google Shape;11312;p6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13" name="Google Shape;11313;p68"/>
          <p:cNvGrpSpPr/>
          <p:nvPr/>
        </p:nvGrpSpPr>
        <p:grpSpPr>
          <a:xfrm>
            <a:off x="1741805" y="1313544"/>
            <a:ext cx="368987" cy="366992"/>
            <a:chOff x="-64401400" y="1914475"/>
            <a:chExt cx="319000" cy="317275"/>
          </a:xfrm>
        </p:grpSpPr>
        <p:sp>
          <p:nvSpPr>
            <p:cNvPr id="11314" name="Google Shape;11314;p6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5" name="Google Shape;11315;p6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6" name="Google Shape;11316;p6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17" name="Google Shape;11317;p68"/>
          <p:cNvGrpSpPr/>
          <p:nvPr/>
        </p:nvGrpSpPr>
        <p:grpSpPr>
          <a:xfrm>
            <a:off x="1806493" y="1794583"/>
            <a:ext cx="239610" cy="365517"/>
            <a:chOff x="-64343900" y="2282125"/>
            <a:chExt cx="207150" cy="316000"/>
          </a:xfrm>
        </p:grpSpPr>
        <p:sp>
          <p:nvSpPr>
            <p:cNvPr id="11318" name="Google Shape;11318;p6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9" name="Google Shape;11319;p6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320" name="Google Shape;11320;p68"/>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21" name="Google Shape;11321;p68"/>
          <p:cNvGrpSpPr/>
          <p:nvPr/>
        </p:nvGrpSpPr>
        <p:grpSpPr>
          <a:xfrm>
            <a:off x="3986941" y="1313804"/>
            <a:ext cx="318873" cy="366471"/>
            <a:chOff x="-62496925" y="1931475"/>
            <a:chExt cx="275675" cy="316825"/>
          </a:xfrm>
        </p:grpSpPr>
        <p:sp>
          <p:nvSpPr>
            <p:cNvPr id="11322" name="Google Shape;11322;p6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3" name="Google Shape;11323;p6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24" name="Google Shape;11324;p68"/>
          <p:cNvGrpSpPr/>
          <p:nvPr/>
        </p:nvGrpSpPr>
        <p:grpSpPr>
          <a:xfrm>
            <a:off x="3963691" y="1793629"/>
            <a:ext cx="365373" cy="367426"/>
            <a:chOff x="-62516625" y="2297875"/>
            <a:chExt cx="315875" cy="317650"/>
          </a:xfrm>
        </p:grpSpPr>
        <p:sp>
          <p:nvSpPr>
            <p:cNvPr id="11325" name="Google Shape;11325;p6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6" name="Google Shape;11326;p6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27" name="Google Shape;11327;p68"/>
          <p:cNvGrpSpPr/>
          <p:nvPr/>
        </p:nvGrpSpPr>
        <p:grpSpPr>
          <a:xfrm>
            <a:off x="3962332" y="2275588"/>
            <a:ext cx="368091" cy="334402"/>
            <a:chOff x="-62518200" y="2692475"/>
            <a:chExt cx="318225" cy="289100"/>
          </a:xfrm>
        </p:grpSpPr>
        <p:sp>
          <p:nvSpPr>
            <p:cNvPr id="11328" name="Google Shape;11328;p6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9" name="Google Shape;11329;p6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30" name="Google Shape;11330;p68"/>
          <p:cNvGrpSpPr/>
          <p:nvPr/>
        </p:nvGrpSpPr>
        <p:grpSpPr>
          <a:xfrm>
            <a:off x="2648986" y="2733112"/>
            <a:ext cx="309793" cy="365344"/>
            <a:chOff x="-60597975" y="1939525"/>
            <a:chExt cx="267825" cy="315850"/>
          </a:xfrm>
        </p:grpSpPr>
        <p:sp>
          <p:nvSpPr>
            <p:cNvPr id="11331" name="Google Shape;11331;p6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2" name="Google Shape;11332;p6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33" name="Google Shape;11333;p68"/>
          <p:cNvGrpSpPr/>
          <p:nvPr/>
        </p:nvGrpSpPr>
        <p:grpSpPr>
          <a:xfrm>
            <a:off x="2619389" y="3167537"/>
            <a:ext cx="368987" cy="368525"/>
            <a:chOff x="-60620800" y="2304600"/>
            <a:chExt cx="319000" cy="318600"/>
          </a:xfrm>
        </p:grpSpPr>
        <p:sp>
          <p:nvSpPr>
            <p:cNvPr id="11334" name="Google Shape;11334;p6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5" name="Google Shape;11335;p6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6" name="Google Shape;11336;p6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37" name="Google Shape;11337;p68"/>
          <p:cNvGrpSpPr/>
          <p:nvPr/>
        </p:nvGrpSpPr>
        <p:grpSpPr>
          <a:xfrm>
            <a:off x="2620748" y="3663188"/>
            <a:ext cx="366269" cy="262426"/>
            <a:chOff x="-60621600" y="2716100"/>
            <a:chExt cx="316650" cy="226875"/>
          </a:xfrm>
        </p:grpSpPr>
        <p:sp>
          <p:nvSpPr>
            <p:cNvPr id="11338" name="Google Shape;11338;p6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9" name="Google Shape;11339;p6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40" name="Google Shape;11340;p68"/>
          <p:cNvGrpSpPr/>
          <p:nvPr/>
        </p:nvGrpSpPr>
        <p:grpSpPr>
          <a:xfrm>
            <a:off x="3957965" y="3611281"/>
            <a:ext cx="358056" cy="366240"/>
            <a:chOff x="-59475600" y="2658625"/>
            <a:chExt cx="309550" cy="316625"/>
          </a:xfrm>
        </p:grpSpPr>
        <p:sp>
          <p:nvSpPr>
            <p:cNvPr id="11341" name="Google Shape;11341;p6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2" name="Google Shape;11342;p6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3" name="Google Shape;11343;p6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4" name="Google Shape;11344;p6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5" name="Google Shape;11345;p6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6" name="Google Shape;11346;p6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7" name="Google Shape;11347;p6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348" name="Google Shape;11348;p68"/>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9" name="Google Shape;11349;p68"/>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50" name="Google Shape;11350;p68"/>
          <p:cNvGrpSpPr/>
          <p:nvPr/>
        </p:nvGrpSpPr>
        <p:grpSpPr>
          <a:xfrm>
            <a:off x="2233086" y="2259206"/>
            <a:ext cx="263294" cy="367165"/>
            <a:chOff x="-63987100" y="2646800"/>
            <a:chExt cx="227625" cy="317425"/>
          </a:xfrm>
        </p:grpSpPr>
        <p:sp>
          <p:nvSpPr>
            <p:cNvPr id="11351" name="Google Shape;11351;p6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2" name="Google Shape;11352;p6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53" name="Google Shape;11353;p68"/>
          <p:cNvGrpSpPr/>
          <p:nvPr/>
        </p:nvGrpSpPr>
        <p:grpSpPr>
          <a:xfrm>
            <a:off x="852428" y="2730827"/>
            <a:ext cx="358056" cy="369913"/>
            <a:chOff x="-62148000" y="1930075"/>
            <a:chExt cx="309550" cy="319800"/>
          </a:xfrm>
        </p:grpSpPr>
        <p:sp>
          <p:nvSpPr>
            <p:cNvPr id="11354" name="Google Shape;11354;p6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5" name="Google Shape;11355;p6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56" name="Google Shape;11356;p68"/>
          <p:cNvGrpSpPr/>
          <p:nvPr/>
        </p:nvGrpSpPr>
        <p:grpSpPr>
          <a:xfrm>
            <a:off x="849695" y="3169113"/>
            <a:ext cx="363522" cy="365373"/>
            <a:chOff x="-62150375" y="2297875"/>
            <a:chExt cx="314275" cy="315875"/>
          </a:xfrm>
        </p:grpSpPr>
        <p:sp>
          <p:nvSpPr>
            <p:cNvPr id="11357" name="Google Shape;11357;p6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8" name="Google Shape;11358;p6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9" name="Google Shape;11359;p6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0" name="Google Shape;11360;p6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1" name="Google Shape;11361;p6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62" name="Google Shape;11362;p68"/>
          <p:cNvGrpSpPr/>
          <p:nvPr/>
        </p:nvGrpSpPr>
        <p:grpSpPr>
          <a:xfrm>
            <a:off x="848322" y="3610356"/>
            <a:ext cx="366269" cy="368091"/>
            <a:chOff x="-62150375" y="2664925"/>
            <a:chExt cx="316650" cy="318225"/>
          </a:xfrm>
        </p:grpSpPr>
        <p:sp>
          <p:nvSpPr>
            <p:cNvPr id="11363" name="Google Shape;11363;p6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4" name="Google Shape;11364;p6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5" name="Google Shape;11365;p6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6" name="Google Shape;11366;p6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67" name="Google Shape;11367;p68"/>
          <p:cNvGrpSpPr/>
          <p:nvPr/>
        </p:nvGrpSpPr>
        <p:grpSpPr>
          <a:xfrm>
            <a:off x="3065911" y="2731333"/>
            <a:ext cx="367165" cy="368901"/>
            <a:chOff x="-60254550" y="1938025"/>
            <a:chExt cx="317425" cy="318925"/>
          </a:xfrm>
        </p:grpSpPr>
        <p:sp>
          <p:nvSpPr>
            <p:cNvPr id="11368" name="Google Shape;11368;p6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9" name="Google Shape;11369;p6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0" name="Google Shape;11370;p6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1" name="Google Shape;11371;p6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72" name="Google Shape;11372;p68"/>
          <p:cNvGrpSpPr/>
          <p:nvPr/>
        </p:nvGrpSpPr>
        <p:grpSpPr>
          <a:xfrm>
            <a:off x="3094149" y="3609907"/>
            <a:ext cx="310690" cy="368987"/>
            <a:chOff x="-60232500" y="2671225"/>
            <a:chExt cx="268600" cy="319000"/>
          </a:xfrm>
        </p:grpSpPr>
        <p:sp>
          <p:nvSpPr>
            <p:cNvPr id="11373" name="Google Shape;11373;p6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4" name="Google Shape;11374;p6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75" name="Google Shape;11375;p68"/>
          <p:cNvGrpSpPr/>
          <p:nvPr/>
        </p:nvGrpSpPr>
        <p:grpSpPr>
          <a:xfrm>
            <a:off x="2179643" y="4058541"/>
            <a:ext cx="365373" cy="368987"/>
            <a:chOff x="-59100700" y="1911950"/>
            <a:chExt cx="315875" cy="319000"/>
          </a:xfrm>
        </p:grpSpPr>
        <p:sp>
          <p:nvSpPr>
            <p:cNvPr id="11376" name="Google Shape;11376;p6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7" name="Google Shape;11377;p6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8" name="Google Shape;11378;p6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9" name="Google Shape;11379;p6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0" name="Google Shape;11380;p6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1" name="Google Shape;11381;p6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2" name="Google Shape;11382;p6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3" name="Google Shape;11383;p6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4" name="Google Shape;11384;p6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5" name="Google Shape;11385;p6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86" name="Google Shape;11386;p68"/>
          <p:cNvGrpSpPr/>
          <p:nvPr/>
        </p:nvGrpSpPr>
        <p:grpSpPr>
          <a:xfrm>
            <a:off x="2621810" y="1314021"/>
            <a:ext cx="379918" cy="366038"/>
            <a:chOff x="-63665750" y="1914325"/>
            <a:chExt cx="328450" cy="316450"/>
          </a:xfrm>
        </p:grpSpPr>
        <p:sp>
          <p:nvSpPr>
            <p:cNvPr id="11387" name="Google Shape;11387;p6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8" name="Google Shape;11388;p6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89" name="Google Shape;11389;p68"/>
          <p:cNvGrpSpPr/>
          <p:nvPr/>
        </p:nvGrpSpPr>
        <p:grpSpPr>
          <a:xfrm>
            <a:off x="2626814" y="1793065"/>
            <a:ext cx="369913" cy="368554"/>
            <a:chOff x="-63666550" y="2278975"/>
            <a:chExt cx="319800" cy="318625"/>
          </a:xfrm>
        </p:grpSpPr>
        <p:sp>
          <p:nvSpPr>
            <p:cNvPr id="11390" name="Google Shape;11390;p6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1" name="Google Shape;11391;p6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92" name="Google Shape;11392;p68"/>
          <p:cNvGrpSpPr/>
          <p:nvPr/>
        </p:nvGrpSpPr>
        <p:grpSpPr>
          <a:xfrm>
            <a:off x="2624081" y="2259090"/>
            <a:ext cx="375378" cy="367397"/>
            <a:chOff x="-63669700" y="2646600"/>
            <a:chExt cx="324525" cy="317625"/>
          </a:xfrm>
        </p:grpSpPr>
        <p:sp>
          <p:nvSpPr>
            <p:cNvPr id="11393" name="Google Shape;11393;p6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4" name="Google Shape;11394;p6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95" name="Google Shape;11395;p68"/>
          <p:cNvGrpSpPr/>
          <p:nvPr/>
        </p:nvGrpSpPr>
        <p:grpSpPr>
          <a:xfrm>
            <a:off x="1286361" y="2732418"/>
            <a:ext cx="366269" cy="366732"/>
            <a:chOff x="-61784125" y="1931250"/>
            <a:chExt cx="316650" cy="317050"/>
          </a:xfrm>
        </p:grpSpPr>
        <p:sp>
          <p:nvSpPr>
            <p:cNvPr id="11396" name="Google Shape;11396;p6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7" name="Google Shape;11397;p6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8" name="Google Shape;11398;p6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9" name="Google Shape;11399;p6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00" name="Google Shape;11400;p68"/>
          <p:cNvGrpSpPr/>
          <p:nvPr/>
        </p:nvGrpSpPr>
        <p:grpSpPr>
          <a:xfrm>
            <a:off x="1286360" y="3168665"/>
            <a:ext cx="366269" cy="366269"/>
            <a:chOff x="-61783350" y="2297100"/>
            <a:chExt cx="316650" cy="316650"/>
          </a:xfrm>
        </p:grpSpPr>
        <p:sp>
          <p:nvSpPr>
            <p:cNvPr id="11401" name="Google Shape;11401;p6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2" name="Google Shape;11402;p6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03" name="Google Shape;11403;p68"/>
          <p:cNvGrpSpPr/>
          <p:nvPr/>
        </p:nvGrpSpPr>
        <p:grpSpPr>
          <a:xfrm>
            <a:off x="1286360" y="3609748"/>
            <a:ext cx="366269" cy="369305"/>
            <a:chOff x="-61782550" y="2664925"/>
            <a:chExt cx="316650" cy="319275"/>
          </a:xfrm>
        </p:grpSpPr>
        <p:sp>
          <p:nvSpPr>
            <p:cNvPr id="11404" name="Google Shape;11404;p6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5" name="Google Shape;11405;p6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6" name="Google Shape;11406;p6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07" name="Google Shape;11407;p68"/>
          <p:cNvGrpSpPr/>
          <p:nvPr/>
        </p:nvGrpSpPr>
        <p:grpSpPr>
          <a:xfrm>
            <a:off x="3508137" y="2741136"/>
            <a:ext cx="367165" cy="349294"/>
            <a:chOff x="-59889100" y="1945025"/>
            <a:chExt cx="317425" cy="301975"/>
          </a:xfrm>
        </p:grpSpPr>
        <p:sp>
          <p:nvSpPr>
            <p:cNvPr id="11408" name="Google Shape;11408;p6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9" name="Google Shape;11409;p6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0" name="Google Shape;11410;p6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1" name="Google Shape;11411;p6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12" name="Google Shape;11412;p68"/>
          <p:cNvGrpSpPr/>
          <p:nvPr/>
        </p:nvGrpSpPr>
        <p:grpSpPr>
          <a:xfrm>
            <a:off x="3040249" y="3168589"/>
            <a:ext cx="366648" cy="366420"/>
            <a:chOff x="6479471" y="2079003"/>
            <a:chExt cx="348923" cy="348706"/>
          </a:xfrm>
        </p:grpSpPr>
        <p:sp>
          <p:nvSpPr>
            <p:cNvPr id="11413" name="Google Shape;11413;p6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14" name="Google Shape;11414;p68"/>
            <p:cNvGrpSpPr/>
            <p:nvPr/>
          </p:nvGrpSpPr>
          <p:grpSpPr>
            <a:xfrm>
              <a:off x="6520582" y="2079003"/>
              <a:ext cx="307811" cy="348706"/>
              <a:chOff x="-60218325" y="2304850"/>
              <a:chExt cx="279625" cy="316775"/>
            </a:xfrm>
          </p:grpSpPr>
          <p:sp>
            <p:nvSpPr>
              <p:cNvPr id="11415" name="Google Shape;11415;p6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6" name="Google Shape;11416;p6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7" name="Google Shape;11417;p6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8" name="Google Shape;11418;p6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9" name="Google Shape;11419;p6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0" name="Google Shape;11420;p6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1" name="Google Shape;11421;p6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1422" name="Google Shape;11422;p68"/>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23" name="Google Shape;11423;p68"/>
          <p:cNvGrpSpPr/>
          <p:nvPr/>
        </p:nvGrpSpPr>
        <p:grpSpPr>
          <a:xfrm>
            <a:off x="3507226" y="3611671"/>
            <a:ext cx="368987" cy="365459"/>
            <a:chOff x="-59889100" y="2671925"/>
            <a:chExt cx="319000" cy="315950"/>
          </a:xfrm>
        </p:grpSpPr>
        <p:sp>
          <p:nvSpPr>
            <p:cNvPr id="11424" name="Google Shape;11424;p6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5" name="Google Shape;11425;p6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6" name="Google Shape;11426;p6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7" name="Google Shape;11427;p6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28" name="Google Shape;11428;p68"/>
          <p:cNvGrpSpPr/>
          <p:nvPr/>
        </p:nvGrpSpPr>
        <p:grpSpPr>
          <a:xfrm>
            <a:off x="2620204" y="4054176"/>
            <a:ext cx="367165" cy="366269"/>
            <a:chOff x="-59092025" y="2296300"/>
            <a:chExt cx="317425" cy="316650"/>
          </a:xfrm>
        </p:grpSpPr>
        <p:sp>
          <p:nvSpPr>
            <p:cNvPr id="11429" name="Google Shape;11429;p6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0" name="Google Shape;11430;p6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31" name="Google Shape;11431;p68"/>
          <p:cNvGrpSpPr/>
          <p:nvPr/>
        </p:nvGrpSpPr>
        <p:grpSpPr>
          <a:xfrm>
            <a:off x="4865611" y="1305095"/>
            <a:ext cx="353174" cy="347599"/>
            <a:chOff x="683125" y="1955275"/>
            <a:chExt cx="299325" cy="294600"/>
          </a:xfrm>
        </p:grpSpPr>
        <p:sp>
          <p:nvSpPr>
            <p:cNvPr id="11432" name="Google Shape;11432;p6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3" name="Google Shape;11433;p6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4" name="Google Shape;11434;p6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5" name="Google Shape;11435;p6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36" name="Google Shape;11436;p68"/>
          <p:cNvGrpSpPr/>
          <p:nvPr/>
        </p:nvGrpSpPr>
        <p:grpSpPr>
          <a:xfrm>
            <a:off x="4866541" y="1755653"/>
            <a:ext cx="351315" cy="349486"/>
            <a:chOff x="685475" y="2318350"/>
            <a:chExt cx="297750" cy="296200"/>
          </a:xfrm>
        </p:grpSpPr>
        <p:sp>
          <p:nvSpPr>
            <p:cNvPr id="11437" name="Google Shape;11437;p6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8" name="Google Shape;11438;p6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9" name="Google Shape;11439;p6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40" name="Google Shape;11440;p68"/>
          <p:cNvGrpSpPr/>
          <p:nvPr/>
        </p:nvGrpSpPr>
        <p:grpSpPr>
          <a:xfrm>
            <a:off x="7094699" y="1304859"/>
            <a:ext cx="309517" cy="348071"/>
            <a:chOff x="2523000" y="1954875"/>
            <a:chExt cx="262325" cy="295000"/>
          </a:xfrm>
        </p:grpSpPr>
        <p:sp>
          <p:nvSpPr>
            <p:cNvPr id="11441" name="Google Shape;11441;p6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2" name="Google Shape;11442;p6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43" name="Google Shape;11443;p68"/>
          <p:cNvGrpSpPr/>
          <p:nvPr/>
        </p:nvGrpSpPr>
        <p:grpSpPr>
          <a:xfrm>
            <a:off x="7073800" y="1756125"/>
            <a:ext cx="351315" cy="348542"/>
            <a:chOff x="2508825" y="2318350"/>
            <a:chExt cx="297750" cy="295400"/>
          </a:xfrm>
        </p:grpSpPr>
        <p:sp>
          <p:nvSpPr>
            <p:cNvPr id="11444" name="Google Shape;11444;p6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5" name="Google Shape;11445;p6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46" name="Google Shape;11446;p68"/>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47" name="Google Shape;11447;p68"/>
          <p:cNvGrpSpPr/>
          <p:nvPr/>
        </p:nvGrpSpPr>
        <p:grpSpPr>
          <a:xfrm>
            <a:off x="5747373" y="2670178"/>
            <a:ext cx="347599" cy="348513"/>
            <a:chOff x="4321150" y="1946600"/>
            <a:chExt cx="294600" cy="295375"/>
          </a:xfrm>
        </p:grpSpPr>
        <p:sp>
          <p:nvSpPr>
            <p:cNvPr id="11448" name="Google Shape;11448;p6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9" name="Google Shape;11449;p6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0" name="Google Shape;11450;p6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51" name="Google Shape;11451;p68"/>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2" name="Google Shape;11452;p68"/>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3" name="Google Shape;11453;p68"/>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4" name="Google Shape;11454;p68"/>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55" name="Google Shape;11455;p68"/>
          <p:cNvGrpSpPr/>
          <p:nvPr/>
        </p:nvGrpSpPr>
        <p:grpSpPr>
          <a:xfrm>
            <a:off x="5309921" y="1756125"/>
            <a:ext cx="352230" cy="348542"/>
            <a:chOff x="1049375" y="2318350"/>
            <a:chExt cx="298525" cy="295400"/>
          </a:xfrm>
        </p:grpSpPr>
        <p:sp>
          <p:nvSpPr>
            <p:cNvPr id="11456" name="Google Shape;11456;p6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7" name="Google Shape;11457;p6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8" name="Google Shape;11458;p6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9" name="Google Shape;11459;p6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60" name="Google Shape;11460;p68"/>
          <p:cNvGrpSpPr/>
          <p:nvPr/>
        </p:nvGrpSpPr>
        <p:grpSpPr>
          <a:xfrm>
            <a:off x="5310393" y="2196576"/>
            <a:ext cx="351286" cy="351286"/>
            <a:chOff x="1049375" y="2680675"/>
            <a:chExt cx="297725" cy="297725"/>
          </a:xfrm>
        </p:grpSpPr>
        <p:sp>
          <p:nvSpPr>
            <p:cNvPr id="11461" name="Google Shape;11461;p6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2" name="Google Shape;11462;p6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63" name="Google Shape;11463;p68"/>
          <p:cNvGrpSpPr/>
          <p:nvPr/>
        </p:nvGrpSpPr>
        <p:grpSpPr>
          <a:xfrm>
            <a:off x="7523845" y="1304623"/>
            <a:ext cx="348513" cy="348542"/>
            <a:chOff x="2872725" y="1954475"/>
            <a:chExt cx="295375" cy="295400"/>
          </a:xfrm>
        </p:grpSpPr>
        <p:sp>
          <p:nvSpPr>
            <p:cNvPr id="11464" name="Google Shape;11464;p6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5" name="Google Shape;11465;p6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6" name="Google Shape;11466;p6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67" name="Google Shape;11467;p68"/>
          <p:cNvGrpSpPr/>
          <p:nvPr/>
        </p:nvGrpSpPr>
        <p:grpSpPr>
          <a:xfrm>
            <a:off x="7545216" y="1755196"/>
            <a:ext cx="305771" cy="350401"/>
            <a:chOff x="2890050" y="2318350"/>
            <a:chExt cx="259150" cy="296975"/>
          </a:xfrm>
        </p:grpSpPr>
        <p:sp>
          <p:nvSpPr>
            <p:cNvPr id="11468" name="Google Shape;11468;p6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9" name="Google Shape;11469;p6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70" name="Google Shape;11470;p68"/>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71" name="Google Shape;11471;p68"/>
          <p:cNvGrpSpPr/>
          <p:nvPr/>
        </p:nvGrpSpPr>
        <p:grpSpPr>
          <a:xfrm>
            <a:off x="6187732" y="2670650"/>
            <a:ext cx="347569" cy="347569"/>
            <a:chOff x="4685050" y="1945825"/>
            <a:chExt cx="294575" cy="294575"/>
          </a:xfrm>
        </p:grpSpPr>
        <p:sp>
          <p:nvSpPr>
            <p:cNvPr id="11472" name="Google Shape;11472;p6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3" name="Google Shape;11473;p6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4" name="Google Shape;11474;p6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5" name="Google Shape;11475;p6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6" name="Google Shape;11476;p6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77" name="Google Shape;11477;p68"/>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8" name="Google Shape;11478;p68"/>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79" name="Google Shape;11479;p68"/>
          <p:cNvGrpSpPr/>
          <p:nvPr/>
        </p:nvGrpSpPr>
        <p:grpSpPr>
          <a:xfrm>
            <a:off x="7958004" y="3159625"/>
            <a:ext cx="348513" cy="347599"/>
            <a:chOff x="6131900" y="2301825"/>
            <a:chExt cx="295375" cy="294600"/>
          </a:xfrm>
        </p:grpSpPr>
        <p:sp>
          <p:nvSpPr>
            <p:cNvPr id="11480" name="Google Shape;11480;p6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1" name="Google Shape;11481;p6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2" name="Google Shape;11482;p6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3" name="Google Shape;11483;p6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84" name="Google Shape;11484;p68"/>
          <p:cNvGrpSpPr/>
          <p:nvPr/>
        </p:nvGrpSpPr>
        <p:grpSpPr>
          <a:xfrm>
            <a:off x="5753997" y="1304166"/>
            <a:ext cx="351315" cy="349457"/>
            <a:chOff x="1412450" y="1954475"/>
            <a:chExt cx="297750" cy="296175"/>
          </a:xfrm>
        </p:grpSpPr>
        <p:sp>
          <p:nvSpPr>
            <p:cNvPr id="11485" name="Google Shape;11485;p6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6" name="Google Shape;11486;p6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87" name="Google Shape;11487;p68"/>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88" name="Google Shape;11488;p68"/>
          <p:cNvGrpSpPr/>
          <p:nvPr/>
        </p:nvGrpSpPr>
        <p:grpSpPr>
          <a:xfrm>
            <a:off x="5753997" y="2196694"/>
            <a:ext cx="351315" cy="351050"/>
            <a:chOff x="1413250" y="2680675"/>
            <a:chExt cx="297750" cy="297525"/>
          </a:xfrm>
        </p:grpSpPr>
        <p:sp>
          <p:nvSpPr>
            <p:cNvPr id="11489" name="Google Shape;11489;p6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0" name="Google Shape;11490;p6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1" name="Google Shape;11491;p6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2" name="Google Shape;11492;p6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93" name="Google Shape;11493;p68"/>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4" name="Google Shape;11494;p68"/>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5" name="Google Shape;11495;p68"/>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96" name="Google Shape;11496;p68"/>
          <p:cNvGrpSpPr/>
          <p:nvPr/>
        </p:nvGrpSpPr>
        <p:grpSpPr>
          <a:xfrm>
            <a:off x="6630407" y="2670311"/>
            <a:ext cx="350371" cy="348247"/>
            <a:chOff x="5045775" y="1946400"/>
            <a:chExt cx="296950" cy="295150"/>
          </a:xfrm>
        </p:grpSpPr>
        <p:sp>
          <p:nvSpPr>
            <p:cNvPr id="11497" name="Google Shape;11497;p6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8" name="Google Shape;11498;p6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99" name="Google Shape;11499;p68"/>
          <p:cNvGrpSpPr/>
          <p:nvPr/>
        </p:nvGrpSpPr>
        <p:grpSpPr>
          <a:xfrm>
            <a:off x="6629006" y="3179138"/>
            <a:ext cx="353174" cy="308573"/>
            <a:chOff x="5046550" y="2327025"/>
            <a:chExt cx="299325" cy="261525"/>
          </a:xfrm>
        </p:grpSpPr>
        <p:sp>
          <p:nvSpPr>
            <p:cNvPr id="11500" name="Google Shape;11500;p6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1" name="Google Shape;11501;p6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2" name="Google Shape;11502;p6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03" name="Google Shape;11503;p68"/>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504" name="Google Shape;11504;p68"/>
          <p:cNvGrpSpPr/>
          <p:nvPr/>
        </p:nvGrpSpPr>
        <p:grpSpPr>
          <a:xfrm>
            <a:off x="7956604" y="3608476"/>
            <a:ext cx="351315" cy="348513"/>
            <a:chOff x="6167350" y="2672800"/>
            <a:chExt cx="297750" cy="295375"/>
          </a:xfrm>
        </p:grpSpPr>
        <p:sp>
          <p:nvSpPr>
            <p:cNvPr id="11505" name="Google Shape;11505;p6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6" name="Google Shape;11506;p6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7" name="Google Shape;11507;p6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8" name="Google Shape;11508;p6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9" name="Google Shape;11509;p6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10" name="Google Shape;11510;p68"/>
          <p:cNvGrpSpPr/>
          <p:nvPr/>
        </p:nvGrpSpPr>
        <p:grpSpPr>
          <a:xfrm>
            <a:off x="6197601" y="1303709"/>
            <a:ext cx="347599" cy="350371"/>
            <a:chOff x="1777925" y="1953700"/>
            <a:chExt cx="294600" cy="296950"/>
          </a:xfrm>
        </p:grpSpPr>
        <p:sp>
          <p:nvSpPr>
            <p:cNvPr id="11511" name="Google Shape;11511;p6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2" name="Google Shape;11512;p6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3" name="Google Shape;11513;p6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4" name="Google Shape;11514;p6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15" name="Google Shape;11515;p68"/>
          <p:cNvGrpSpPr/>
          <p:nvPr/>
        </p:nvGrpSpPr>
        <p:grpSpPr>
          <a:xfrm>
            <a:off x="6213411" y="1756597"/>
            <a:ext cx="315977" cy="347599"/>
            <a:chOff x="1790525" y="2319150"/>
            <a:chExt cx="267800" cy="294600"/>
          </a:xfrm>
        </p:grpSpPr>
        <p:sp>
          <p:nvSpPr>
            <p:cNvPr id="11516" name="Google Shape;11516;p6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7" name="Google Shape;11517;p6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18" name="Google Shape;11518;p68"/>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519" name="Google Shape;11519;p68"/>
          <p:cNvGrpSpPr/>
          <p:nvPr/>
        </p:nvGrpSpPr>
        <p:grpSpPr>
          <a:xfrm>
            <a:off x="4866386" y="2670163"/>
            <a:ext cx="349457" cy="348542"/>
            <a:chOff x="3599700" y="1954475"/>
            <a:chExt cx="296175" cy="295400"/>
          </a:xfrm>
        </p:grpSpPr>
        <p:sp>
          <p:nvSpPr>
            <p:cNvPr id="11520" name="Google Shape;11520;p6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1" name="Google Shape;11521;p6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2" name="Google Shape;11522;p6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23" name="Google Shape;11523;p68"/>
          <p:cNvGrpSpPr/>
          <p:nvPr/>
        </p:nvGrpSpPr>
        <p:grpSpPr>
          <a:xfrm>
            <a:off x="4867316" y="3159626"/>
            <a:ext cx="347599" cy="347599"/>
            <a:chOff x="3601275" y="2319150"/>
            <a:chExt cx="294600" cy="294600"/>
          </a:xfrm>
        </p:grpSpPr>
        <p:sp>
          <p:nvSpPr>
            <p:cNvPr id="11524" name="Google Shape;11524;p6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5" name="Google Shape;11525;p6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26" name="Google Shape;11526;p68"/>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527" name="Google Shape;11527;p68"/>
          <p:cNvGrpSpPr/>
          <p:nvPr/>
        </p:nvGrpSpPr>
        <p:grpSpPr>
          <a:xfrm>
            <a:off x="7087019" y="2669721"/>
            <a:ext cx="328071" cy="349427"/>
            <a:chOff x="5421475" y="1945825"/>
            <a:chExt cx="278050" cy="296150"/>
          </a:xfrm>
        </p:grpSpPr>
        <p:sp>
          <p:nvSpPr>
            <p:cNvPr id="11528" name="Google Shape;11528;p6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9" name="Google Shape;11529;p6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0" name="Google Shape;11530;p6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1" name="Google Shape;11531;p6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2" name="Google Shape;11532;p6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3" name="Google Shape;11533;p6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4" name="Google Shape;11534;p6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5" name="Google Shape;11535;p6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36" name="Google Shape;11536;p68"/>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537" name="Google Shape;11537;p68"/>
          <p:cNvGrpSpPr/>
          <p:nvPr/>
        </p:nvGrpSpPr>
        <p:grpSpPr>
          <a:xfrm>
            <a:off x="7075869" y="3670273"/>
            <a:ext cx="350371" cy="224918"/>
            <a:chOff x="5411225" y="2726350"/>
            <a:chExt cx="296950" cy="190625"/>
          </a:xfrm>
        </p:grpSpPr>
        <p:sp>
          <p:nvSpPr>
            <p:cNvPr id="11538" name="Google Shape;11538;p6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9" name="Google Shape;11539;p6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40" name="Google Shape;11540;p68"/>
          <p:cNvGrpSpPr/>
          <p:nvPr/>
        </p:nvGrpSpPr>
        <p:grpSpPr>
          <a:xfrm>
            <a:off x="6185904" y="4059546"/>
            <a:ext cx="351286" cy="326390"/>
            <a:chOff x="6524150" y="1938725"/>
            <a:chExt cx="297725" cy="276625"/>
          </a:xfrm>
        </p:grpSpPr>
        <p:sp>
          <p:nvSpPr>
            <p:cNvPr id="11541" name="Google Shape;11541;p6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2" name="Google Shape;11542;p6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3" name="Google Shape;11543;p6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4" name="Google Shape;11544;p6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45" name="Google Shape;11545;p68"/>
          <p:cNvGrpSpPr/>
          <p:nvPr/>
        </p:nvGrpSpPr>
        <p:grpSpPr>
          <a:xfrm>
            <a:off x="6631047" y="1756007"/>
            <a:ext cx="363380" cy="348778"/>
            <a:chOff x="2140225" y="2318650"/>
            <a:chExt cx="307975" cy="295600"/>
          </a:xfrm>
        </p:grpSpPr>
        <p:sp>
          <p:nvSpPr>
            <p:cNvPr id="11546" name="Google Shape;11546;p6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7" name="Google Shape;11547;p6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48" name="Google Shape;11548;p68"/>
          <p:cNvGrpSpPr/>
          <p:nvPr/>
        </p:nvGrpSpPr>
        <p:grpSpPr>
          <a:xfrm>
            <a:off x="6636607" y="2197505"/>
            <a:ext cx="352259" cy="349427"/>
            <a:chOff x="2139425" y="2682250"/>
            <a:chExt cx="298550" cy="296150"/>
          </a:xfrm>
        </p:grpSpPr>
        <p:sp>
          <p:nvSpPr>
            <p:cNvPr id="11549" name="Google Shape;11549;p6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0" name="Google Shape;11550;p6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1" name="Google Shape;11551;p6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2" name="Google Shape;11552;p6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53" name="Google Shape;11553;p68"/>
          <p:cNvGrpSpPr/>
          <p:nvPr/>
        </p:nvGrpSpPr>
        <p:grpSpPr>
          <a:xfrm>
            <a:off x="5301219" y="2711991"/>
            <a:ext cx="350401" cy="264888"/>
            <a:chOff x="3962775" y="1990700"/>
            <a:chExt cx="296975" cy="224500"/>
          </a:xfrm>
        </p:grpSpPr>
        <p:sp>
          <p:nvSpPr>
            <p:cNvPr id="11554" name="Google Shape;11554;p6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5" name="Google Shape;11555;p6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6" name="Google Shape;11556;p6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7" name="Google Shape;11557;p6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58" name="Google Shape;11558;p68"/>
          <p:cNvGrpSpPr/>
          <p:nvPr/>
        </p:nvGrpSpPr>
        <p:grpSpPr>
          <a:xfrm>
            <a:off x="5301691" y="3158697"/>
            <a:ext cx="349457" cy="349457"/>
            <a:chOff x="3963575" y="2317575"/>
            <a:chExt cx="296175" cy="296175"/>
          </a:xfrm>
        </p:grpSpPr>
        <p:sp>
          <p:nvSpPr>
            <p:cNvPr id="11559" name="Google Shape;11559;p6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0" name="Google Shape;11560;p6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1" name="Google Shape;11561;p6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2" name="Google Shape;11562;p6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3" name="Google Shape;11563;p6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4" name="Google Shape;11564;p6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5" name="Google Shape;11565;p6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6" name="Google Shape;11566;p6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7" name="Google Shape;11567;p6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8" name="Google Shape;11568;p6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9" name="Google Shape;11569;p6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0" name="Google Shape;11570;p6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1" name="Google Shape;11571;p6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2" name="Google Shape;11572;p6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3" name="Google Shape;11573;p6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4" name="Google Shape;11574;p6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75" name="Google Shape;11575;p68"/>
          <p:cNvGrpSpPr/>
          <p:nvPr/>
        </p:nvGrpSpPr>
        <p:grpSpPr>
          <a:xfrm>
            <a:off x="5301691" y="3608476"/>
            <a:ext cx="349457" cy="348513"/>
            <a:chOff x="3962775" y="2683025"/>
            <a:chExt cx="296175" cy="295375"/>
          </a:xfrm>
        </p:grpSpPr>
        <p:sp>
          <p:nvSpPr>
            <p:cNvPr id="11576" name="Google Shape;11576;p6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7" name="Google Shape;11577;p6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8" name="Google Shape;11578;p6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79" name="Google Shape;11579;p68"/>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580" name="Google Shape;11580;p68"/>
          <p:cNvGrpSpPr/>
          <p:nvPr/>
        </p:nvGrpSpPr>
        <p:grpSpPr>
          <a:xfrm>
            <a:off x="7516228" y="3159168"/>
            <a:ext cx="348513" cy="348513"/>
            <a:chOff x="5775900" y="2308125"/>
            <a:chExt cx="295375" cy="295375"/>
          </a:xfrm>
        </p:grpSpPr>
        <p:sp>
          <p:nvSpPr>
            <p:cNvPr id="11581" name="Google Shape;11581;p6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2" name="Google Shape;11582;p6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3" name="Google Shape;11583;p6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4" name="Google Shape;11584;p6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5" name="Google Shape;11585;p6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86" name="Google Shape;11586;p68"/>
          <p:cNvGrpSpPr/>
          <p:nvPr/>
        </p:nvGrpSpPr>
        <p:grpSpPr>
          <a:xfrm>
            <a:off x="7537142" y="3608004"/>
            <a:ext cx="306686" cy="349457"/>
            <a:chOff x="5794025" y="2673575"/>
            <a:chExt cx="259925" cy="296175"/>
          </a:xfrm>
        </p:grpSpPr>
        <p:sp>
          <p:nvSpPr>
            <p:cNvPr id="11587" name="Google Shape;11587;p6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8" name="Google Shape;11588;p6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89" name="Google Shape;11589;p68"/>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0" name="Google Shape;11590;p68"/>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591" name="Google Shape;11591;p68"/>
          <p:cNvGrpSpPr/>
          <p:nvPr/>
        </p:nvGrpSpPr>
        <p:grpSpPr>
          <a:xfrm>
            <a:off x="6637536" y="1304166"/>
            <a:ext cx="350401" cy="349457"/>
            <a:chOff x="2141000" y="1954475"/>
            <a:chExt cx="296975" cy="296175"/>
          </a:xfrm>
        </p:grpSpPr>
        <p:sp>
          <p:nvSpPr>
            <p:cNvPr id="11592" name="Google Shape;11592;p6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3" name="Google Shape;11593;p6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4" name="Google Shape;11594;p6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5" name="Google Shape;11595;p6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99"/>
        <p:cNvGrpSpPr/>
        <p:nvPr/>
      </p:nvGrpSpPr>
      <p:grpSpPr>
        <a:xfrm>
          <a:off x="0" y="0"/>
          <a:ext cx="0" cy="0"/>
          <a:chOff x="0" y="0"/>
          <a:chExt cx="0" cy="0"/>
        </a:xfrm>
      </p:grpSpPr>
      <p:sp>
        <p:nvSpPr>
          <p:cNvPr id="11600" name="Google Shape;11600;p69"/>
          <p:cNvSpPr txBox="1">
            <a:spLocks noGrp="1"/>
          </p:cNvSpPr>
          <p:nvPr>
            <p:ph type="title" idx="4294967295"/>
          </p:nvPr>
        </p:nvSpPr>
        <p:spPr>
          <a:xfrm>
            <a:off x="849675"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dirty="0">
              <a:solidFill>
                <a:srgbClr val="FFFFFF"/>
              </a:solidFill>
              <a:latin typeface="Arial"/>
              <a:ea typeface="Arial"/>
              <a:cs typeface="Arial"/>
              <a:sym typeface="Arial"/>
            </a:endParaRPr>
          </a:p>
        </p:txBody>
      </p:sp>
      <p:sp>
        <p:nvSpPr>
          <p:cNvPr id="11601" name="Google Shape;11601;p69"/>
          <p:cNvSpPr txBox="1">
            <a:spLocks noGrp="1"/>
          </p:cNvSpPr>
          <p:nvPr>
            <p:ph type="title" idx="4294967295"/>
          </p:nvPr>
        </p:nvSpPr>
        <p:spPr>
          <a:xfrm>
            <a:off x="4858400"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dirty="0">
              <a:solidFill>
                <a:srgbClr val="FFFFFF"/>
              </a:solidFill>
              <a:latin typeface="Arial"/>
              <a:ea typeface="Arial"/>
              <a:cs typeface="Arial"/>
              <a:sym typeface="Arial"/>
            </a:endParaRPr>
          </a:p>
        </p:txBody>
      </p:sp>
      <p:grpSp>
        <p:nvGrpSpPr>
          <p:cNvPr id="11602" name="Google Shape;11602;p69"/>
          <p:cNvGrpSpPr/>
          <p:nvPr/>
        </p:nvGrpSpPr>
        <p:grpSpPr>
          <a:xfrm>
            <a:off x="882957" y="1306638"/>
            <a:ext cx="292442" cy="355741"/>
            <a:chOff x="-35830350" y="1912725"/>
            <a:chExt cx="241050" cy="293225"/>
          </a:xfrm>
        </p:grpSpPr>
        <p:sp>
          <p:nvSpPr>
            <p:cNvPr id="11603" name="Google Shape;11603;p6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4" name="Google Shape;11604;p6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05" name="Google Shape;11605;p69"/>
          <p:cNvGrpSpPr/>
          <p:nvPr/>
        </p:nvGrpSpPr>
        <p:grpSpPr>
          <a:xfrm>
            <a:off x="851444" y="1766235"/>
            <a:ext cx="355468" cy="353587"/>
            <a:chOff x="-35854750" y="2272675"/>
            <a:chExt cx="293000" cy="291450"/>
          </a:xfrm>
        </p:grpSpPr>
        <p:sp>
          <p:nvSpPr>
            <p:cNvPr id="11606" name="Google Shape;11606;p6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7" name="Google Shape;11607;p6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8" name="Google Shape;11608;p6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09" name="Google Shape;11609;p69"/>
          <p:cNvGrpSpPr/>
          <p:nvPr/>
        </p:nvGrpSpPr>
        <p:grpSpPr>
          <a:xfrm>
            <a:off x="850958" y="2220821"/>
            <a:ext cx="356438" cy="354558"/>
            <a:chOff x="-35853975" y="2631825"/>
            <a:chExt cx="293800" cy="292250"/>
          </a:xfrm>
        </p:grpSpPr>
        <p:sp>
          <p:nvSpPr>
            <p:cNvPr id="11610" name="Google Shape;11610;p6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1" name="Google Shape;11611;p6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2" name="Google Shape;11612;p6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3" name="Google Shape;11613;p6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4" name="Google Shape;11614;p6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15" name="Google Shape;11615;p69"/>
          <p:cNvGrpSpPr/>
          <p:nvPr/>
        </p:nvGrpSpPr>
        <p:grpSpPr>
          <a:xfrm>
            <a:off x="3089562" y="1307714"/>
            <a:ext cx="353587" cy="353587"/>
            <a:chOff x="-34032200" y="1916675"/>
            <a:chExt cx="291450" cy="291450"/>
          </a:xfrm>
        </p:grpSpPr>
        <p:sp>
          <p:nvSpPr>
            <p:cNvPr id="11616" name="Google Shape;11616;p6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7" name="Google Shape;11617;p6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8" name="Google Shape;11618;p6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9" name="Google Shape;11619;p6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20" name="Google Shape;11620;p69"/>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21" name="Google Shape;11621;p69"/>
          <p:cNvGrpSpPr/>
          <p:nvPr/>
        </p:nvGrpSpPr>
        <p:grpSpPr>
          <a:xfrm>
            <a:off x="3089092" y="2220821"/>
            <a:ext cx="354527" cy="354558"/>
            <a:chOff x="-34032200" y="2634975"/>
            <a:chExt cx="292225" cy="292250"/>
          </a:xfrm>
        </p:grpSpPr>
        <p:sp>
          <p:nvSpPr>
            <p:cNvPr id="11622" name="Google Shape;11622;p6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3" name="Google Shape;11623;p6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4" name="Google Shape;11624;p6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25" name="Google Shape;11625;p69"/>
          <p:cNvGrpSpPr/>
          <p:nvPr/>
        </p:nvGrpSpPr>
        <p:grpSpPr>
          <a:xfrm>
            <a:off x="1739487" y="2687069"/>
            <a:ext cx="358379" cy="354527"/>
            <a:chOff x="-32245875" y="1938725"/>
            <a:chExt cx="295400" cy="292225"/>
          </a:xfrm>
        </p:grpSpPr>
        <p:sp>
          <p:nvSpPr>
            <p:cNvPr id="11626" name="Google Shape;11626;p6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7" name="Google Shape;11627;p6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8" name="Google Shape;11628;p6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29" name="Google Shape;11629;p69"/>
          <p:cNvGrpSpPr/>
          <p:nvPr/>
        </p:nvGrpSpPr>
        <p:grpSpPr>
          <a:xfrm>
            <a:off x="1736150" y="3156468"/>
            <a:ext cx="365052" cy="352162"/>
            <a:chOff x="-32243500" y="2299850"/>
            <a:chExt cx="300900" cy="290275"/>
          </a:xfrm>
        </p:grpSpPr>
        <p:sp>
          <p:nvSpPr>
            <p:cNvPr id="11630" name="Google Shape;11630;p6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1" name="Google Shape;11631;p6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32" name="Google Shape;11632;p69"/>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33" name="Google Shape;11633;p69"/>
          <p:cNvGrpSpPr/>
          <p:nvPr/>
        </p:nvGrpSpPr>
        <p:grpSpPr>
          <a:xfrm>
            <a:off x="1299432" y="1306759"/>
            <a:ext cx="354527" cy="355498"/>
            <a:chOff x="-35495600" y="1912725"/>
            <a:chExt cx="292225" cy="293025"/>
          </a:xfrm>
        </p:grpSpPr>
        <p:sp>
          <p:nvSpPr>
            <p:cNvPr id="11634" name="Google Shape;11634;p6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5" name="Google Shape;11635;p6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6" name="Google Shape;11636;p6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37" name="Google Shape;11637;p69"/>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38" name="Google Shape;11638;p69"/>
          <p:cNvGrpSpPr/>
          <p:nvPr/>
        </p:nvGrpSpPr>
        <p:grpSpPr>
          <a:xfrm>
            <a:off x="1299432" y="2221307"/>
            <a:ext cx="354527" cy="353587"/>
            <a:chOff x="-35495600" y="2631825"/>
            <a:chExt cx="292225" cy="291450"/>
          </a:xfrm>
        </p:grpSpPr>
        <p:sp>
          <p:nvSpPr>
            <p:cNvPr id="11639" name="Google Shape;11639;p6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0" name="Google Shape;11640;p6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1" name="Google Shape;11641;p6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2" name="Google Shape;11642;p6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43" name="Google Shape;11643;p69"/>
          <p:cNvGrpSpPr/>
          <p:nvPr/>
        </p:nvGrpSpPr>
        <p:grpSpPr>
          <a:xfrm>
            <a:off x="3537081" y="1307714"/>
            <a:ext cx="353587" cy="353587"/>
            <a:chOff x="-33673825" y="1916675"/>
            <a:chExt cx="291450" cy="291450"/>
          </a:xfrm>
        </p:grpSpPr>
        <p:sp>
          <p:nvSpPr>
            <p:cNvPr id="11644" name="Google Shape;11644;p6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5" name="Google Shape;11645;p6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6" name="Google Shape;11646;p6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7" name="Google Shape;11647;p6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48" name="Google Shape;11648;p69"/>
          <p:cNvGrpSpPr/>
          <p:nvPr/>
        </p:nvGrpSpPr>
        <p:grpSpPr>
          <a:xfrm>
            <a:off x="3534700" y="1765295"/>
            <a:ext cx="358349" cy="355468"/>
            <a:chOff x="-33676975" y="2275050"/>
            <a:chExt cx="295375" cy="293000"/>
          </a:xfrm>
        </p:grpSpPr>
        <p:sp>
          <p:nvSpPr>
            <p:cNvPr id="11649" name="Google Shape;11649;p6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0" name="Google Shape;11650;p6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1" name="Google Shape;11651;p6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52" name="Google Shape;11652;p69"/>
          <p:cNvGrpSpPr/>
          <p:nvPr/>
        </p:nvGrpSpPr>
        <p:grpSpPr>
          <a:xfrm>
            <a:off x="3537081" y="2220594"/>
            <a:ext cx="353587" cy="355013"/>
            <a:chOff x="-33673825" y="2634975"/>
            <a:chExt cx="291450" cy="292625"/>
          </a:xfrm>
        </p:grpSpPr>
        <p:sp>
          <p:nvSpPr>
            <p:cNvPr id="11653" name="Google Shape;11653;p6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4" name="Google Shape;11654;p6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55" name="Google Shape;11655;p69"/>
          <p:cNvGrpSpPr/>
          <p:nvPr/>
        </p:nvGrpSpPr>
        <p:grpSpPr>
          <a:xfrm>
            <a:off x="2205089" y="2687509"/>
            <a:ext cx="329687" cy="353648"/>
            <a:chOff x="-31874100" y="1939525"/>
            <a:chExt cx="271750" cy="291500"/>
          </a:xfrm>
        </p:grpSpPr>
        <p:sp>
          <p:nvSpPr>
            <p:cNvPr id="11656" name="Google Shape;11656;p6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7" name="Google Shape;11657;p6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58" name="Google Shape;11658;p69"/>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59" name="Google Shape;11659;p69"/>
          <p:cNvGrpSpPr/>
          <p:nvPr/>
        </p:nvGrpSpPr>
        <p:grpSpPr>
          <a:xfrm>
            <a:off x="2186451" y="3616531"/>
            <a:ext cx="366963" cy="352768"/>
            <a:chOff x="-31889075" y="2658950"/>
            <a:chExt cx="302475" cy="290775"/>
          </a:xfrm>
        </p:grpSpPr>
        <p:sp>
          <p:nvSpPr>
            <p:cNvPr id="11660" name="Google Shape;11660;p6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1" name="Google Shape;11661;p6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62" name="Google Shape;11662;p69"/>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63" name="Google Shape;11663;p69"/>
          <p:cNvGrpSpPr/>
          <p:nvPr/>
        </p:nvGrpSpPr>
        <p:grpSpPr>
          <a:xfrm>
            <a:off x="1747421" y="1306759"/>
            <a:ext cx="354527" cy="355498"/>
            <a:chOff x="-35136450" y="1912725"/>
            <a:chExt cx="292225" cy="293025"/>
          </a:xfrm>
        </p:grpSpPr>
        <p:sp>
          <p:nvSpPr>
            <p:cNvPr id="11664" name="Google Shape;11664;p6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5" name="Google Shape;11665;p6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6" name="Google Shape;11666;p6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67" name="Google Shape;11667;p69"/>
          <p:cNvGrpSpPr/>
          <p:nvPr/>
        </p:nvGrpSpPr>
        <p:grpSpPr>
          <a:xfrm>
            <a:off x="1747891" y="1765978"/>
            <a:ext cx="353587" cy="354103"/>
            <a:chOff x="-35134875" y="2272675"/>
            <a:chExt cx="291450" cy="291875"/>
          </a:xfrm>
        </p:grpSpPr>
        <p:sp>
          <p:nvSpPr>
            <p:cNvPr id="11668" name="Google Shape;11668;p6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9" name="Google Shape;11669;p6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0" name="Google Shape;11670;p6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1" name="Google Shape;11671;p6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72" name="Google Shape;11672;p69"/>
          <p:cNvGrpSpPr/>
          <p:nvPr/>
        </p:nvGrpSpPr>
        <p:grpSpPr>
          <a:xfrm>
            <a:off x="1789458" y="2221307"/>
            <a:ext cx="270453" cy="353587"/>
            <a:chOff x="-35101800" y="2631050"/>
            <a:chExt cx="222925" cy="291450"/>
          </a:xfrm>
        </p:grpSpPr>
        <p:sp>
          <p:nvSpPr>
            <p:cNvPr id="11673" name="Google Shape;11673;p6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4" name="Google Shape;11674;p6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5" name="Google Shape;11675;p6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6" name="Google Shape;11676;p6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77" name="Google Shape;11677;p69"/>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78" name="Google Shape;11678;p69"/>
          <p:cNvGrpSpPr/>
          <p:nvPr/>
        </p:nvGrpSpPr>
        <p:grpSpPr>
          <a:xfrm>
            <a:off x="3977510" y="1765295"/>
            <a:ext cx="353587" cy="355468"/>
            <a:chOff x="-33314675" y="2275050"/>
            <a:chExt cx="291450" cy="293000"/>
          </a:xfrm>
        </p:grpSpPr>
        <p:sp>
          <p:nvSpPr>
            <p:cNvPr id="11679" name="Google Shape;11679;p6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0" name="Google Shape;11680;p6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1" name="Google Shape;11681;p6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82" name="Google Shape;11682;p69"/>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83" name="Google Shape;11683;p69"/>
          <p:cNvGrpSpPr/>
          <p:nvPr/>
        </p:nvGrpSpPr>
        <p:grpSpPr>
          <a:xfrm>
            <a:off x="2639701" y="2687555"/>
            <a:ext cx="353587" cy="353557"/>
            <a:chOff x="-31523625" y="1939525"/>
            <a:chExt cx="291450" cy="291425"/>
          </a:xfrm>
        </p:grpSpPr>
        <p:sp>
          <p:nvSpPr>
            <p:cNvPr id="11684" name="Google Shape;11684;p6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5" name="Google Shape;11685;p6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6" name="Google Shape;11686;p6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7" name="Google Shape;11687;p6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8" name="Google Shape;11688;p6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9" name="Google Shape;11689;p6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0" name="Google Shape;11690;p6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1" name="Google Shape;11691;p6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2" name="Google Shape;11692;p6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3" name="Google Shape;11693;p6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4" name="Google Shape;11694;p6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95" name="Google Shape;11695;p69"/>
          <p:cNvGrpSpPr/>
          <p:nvPr/>
        </p:nvGrpSpPr>
        <p:grpSpPr>
          <a:xfrm>
            <a:off x="2638746" y="3155755"/>
            <a:ext cx="355498" cy="353587"/>
            <a:chOff x="-31523625" y="2298675"/>
            <a:chExt cx="293025" cy="291450"/>
          </a:xfrm>
        </p:grpSpPr>
        <p:sp>
          <p:nvSpPr>
            <p:cNvPr id="11696" name="Google Shape;11696;p6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7" name="Google Shape;11697;p6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8" name="Google Shape;11698;p6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99" name="Google Shape;11699;p69"/>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0" name="Google Shape;11700;p69"/>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01" name="Google Shape;11701;p69"/>
          <p:cNvGrpSpPr/>
          <p:nvPr/>
        </p:nvGrpSpPr>
        <p:grpSpPr>
          <a:xfrm>
            <a:off x="2205934" y="1307729"/>
            <a:ext cx="331598" cy="353557"/>
            <a:chOff x="-34767825" y="1914325"/>
            <a:chExt cx="273325" cy="291425"/>
          </a:xfrm>
        </p:grpSpPr>
        <p:sp>
          <p:nvSpPr>
            <p:cNvPr id="11702" name="Google Shape;11702;p6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3" name="Google Shape;11703;p6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4" name="Google Shape;11704;p6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05" name="Google Shape;11705;p69"/>
          <p:cNvGrpSpPr/>
          <p:nvPr/>
        </p:nvGrpSpPr>
        <p:grpSpPr>
          <a:xfrm>
            <a:off x="2193513" y="1765280"/>
            <a:ext cx="356438" cy="355498"/>
            <a:chOff x="-34778075" y="2272675"/>
            <a:chExt cx="293800" cy="293025"/>
          </a:xfrm>
        </p:grpSpPr>
        <p:sp>
          <p:nvSpPr>
            <p:cNvPr id="11706" name="Google Shape;11706;p6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7" name="Google Shape;11707;p6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8" name="Google Shape;11708;p6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09" name="Google Shape;11709;p69"/>
          <p:cNvGrpSpPr/>
          <p:nvPr/>
        </p:nvGrpSpPr>
        <p:grpSpPr>
          <a:xfrm>
            <a:off x="2194939" y="2221307"/>
            <a:ext cx="353587" cy="353587"/>
            <a:chOff x="-34776500" y="2631825"/>
            <a:chExt cx="291450" cy="291450"/>
          </a:xfrm>
        </p:grpSpPr>
        <p:sp>
          <p:nvSpPr>
            <p:cNvPr id="11710" name="Google Shape;11710;p6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1" name="Google Shape;11711;p6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2" name="Google Shape;11712;p6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13" name="Google Shape;11713;p69"/>
          <p:cNvGrpSpPr/>
          <p:nvPr/>
        </p:nvGrpSpPr>
        <p:grpSpPr>
          <a:xfrm>
            <a:off x="853628" y="2685160"/>
            <a:ext cx="354527" cy="358349"/>
            <a:chOff x="-32956300" y="1915900"/>
            <a:chExt cx="292225" cy="295375"/>
          </a:xfrm>
        </p:grpSpPr>
        <p:sp>
          <p:nvSpPr>
            <p:cNvPr id="11714" name="Google Shape;11714;p6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5" name="Google Shape;11715;p6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716" name="Google Shape;11716;p69"/>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7" name="Google Shape;11717;p69"/>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18" name="Google Shape;11718;p69"/>
          <p:cNvGrpSpPr/>
          <p:nvPr/>
        </p:nvGrpSpPr>
        <p:grpSpPr>
          <a:xfrm>
            <a:off x="3081101" y="2687555"/>
            <a:ext cx="356438" cy="353557"/>
            <a:chOff x="-31166825" y="1939525"/>
            <a:chExt cx="293800" cy="291425"/>
          </a:xfrm>
        </p:grpSpPr>
        <p:sp>
          <p:nvSpPr>
            <p:cNvPr id="11719" name="Google Shape;11719;p6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0" name="Google Shape;11720;p6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1" name="Google Shape;11721;p6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2" name="Google Shape;11722;p6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3" name="Google Shape;11723;p6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4" name="Google Shape;11724;p6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5" name="Google Shape;11725;p6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6" name="Google Shape;11726;p6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7" name="Google Shape;11727;p6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8" name="Google Shape;11728;p6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9" name="Google Shape;11729;p6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30" name="Google Shape;11730;p69"/>
          <p:cNvGrpSpPr/>
          <p:nvPr/>
        </p:nvGrpSpPr>
        <p:grpSpPr>
          <a:xfrm>
            <a:off x="3082057" y="3155482"/>
            <a:ext cx="354527" cy="354133"/>
            <a:chOff x="-31165250" y="2298675"/>
            <a:chExt cx="292225" cy="291900"/>
          </a:xfrm>
        </p:grpSpPr>
        <p:sp>
          <p:nvSpPr>
            <p:cNvPr id="11731" name="Google Shape;11731;p6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2" name="Google Shape;11732;p6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3" name="Google Shape;11733;p6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34" name="Google Shape;11734;p69"/>
          <p:cNvGrpSpPr/>
          <p:nvPr/>
        </p:nvGrpSpPr>
        <p:grpSpPr>
          <a:xfrm>
            <a:off x="3082542" y="3616136"/>
            <a:ext cx="353557" cy="353557"/>
            <a:chOff x="-31164450" y="2657050"/>
            <a:chExt cx="291425" cy="291425"/>
          </a:xfrm>
        </p:grpSpPr>
        <p:sp>
          <p:nvSpPr>
            <p:cNvPr id="11735" name="Google Shape;11735;p6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6" name="Google Shape;11736;p6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7" name="Google Shape;11737;p6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8" name="Google Shape;11738;p6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739" name="Google Shape;11739;p69"/>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40" name="Google Shape;11740;p69"/>
          <p:cNvGrpSpPr/>
          <p:nvPr/>
        </p:nvGrpSpPr>
        <p:grpSpPr>
          <a:xfrm>
            <a:off x="2632987" y="1307366"/>
            <a:ext cx="358349" cy="354285"/>
            <a:chOff x="-34421275" y="1912725"/>
            <a:chExt cx="295375" cy="292025"/>
          </a:xfrm>
        </p:grpSpPr>
        <p:sp>
          <p:nvSpPr>
            <p:cNvPr id="11741" name="Google Shape;11741;p6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2" name="Google Shape;11742;p6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43" name="Google Shape;11743;p69"/>
          <p:cNvGrpSpPr/>
          <p:nvPr/>
        </p:nvGrpSpPr>
        <p:grpSpPr>
          <a:xfrm>
            <a:off x="2632032" y="1765280"/>
            <a:ext cx="360260" cy="355498"/>
            <a:chOff x="-34418125" y="2271100"/>
            <a:chExt cx="296950" cy="293025"/>
          </a:xfrm>
        </p:grpSpPr>
        <p:sp>
          <p:nvSpPr>
            <p:cNvPr id="11744" name="Google Shape;11744;p6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5" name="Google Shape;11745;p6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6" name="Google Shape;11746;p6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7" name="Google Shape;11747;p6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8" name="Google Shape;11748;p6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49" name="Google Shape;11749;p69"/>
          <p:cNvGrpSpPr/>
          <p:nvPr/>
        </p:nvGrpSpPr>
        <p:grpSpPr>
          <a:xfrm>
            <a:off x="2632987" y="2221307"/>
            <a:ext cx="358349" cy="353587"/>
            <a:chOff x="-34421275" y="2631050"/>
            <a:chExt cx="295375" cy="291450"/>
          </a:xfrm>
        </p:grpSpPr>
        <p:sp>
          <p:nvSpPr>
            <p:cNvPr id="11750" name="Google Shape;11750;p6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1" name="Google Shape;11751;p6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2" name="Google Shape;11752;p6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3" name="Google Shape;11753;p6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754" name="Google Shape;11754;p69"/>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5" name="Google Shape;11755;p69"/>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6" name="Google Shape;11756;p69"/>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57" name="Google Shape;11757;p69"/>
          <p:cNvGrpSpPr/>
          <p:nvPr/>
        </p:nvGrpSpPr>
        <p:grpSpPr>
          <a:xfrm>
            <a:off x="3537620" y="2688025"/>
            <a:ext cx="353587" cy="352617"/>
            <a:chOff x="-30805300" y="1938725"/>
            <a:chExt cx="291450" cy="290650"/>
          </a:xfrm>
        </p:grpSpPr>
        <p:sp>
          <p:nvSpPr>
            <p:cNvPr id="11758" name="Google Shape;11758;p6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9" name="Google Shape;11759;p6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60" name="Google Shape;11760;p69"/>
          <p:cNvGrpSpPr/>
          <p:nvPr/>
        </p:nvGrpSpPr>
        <p:grpSpPr>
          <a:xfrm>
            <a:off x="3538105" y="3155952"/>
            <a:ext cx="352617" cy="353193"/>
            <a:chOff x="-30805300" y="2298675"/>
            <a:chExt cx="290650" cy="291125"/>
          </a:xfrm>
        </p:grpSpPr>
        <p:sp>
          <p:nvSpPr>
            <p:cNvPr id="11761" name="Google Shape;11761;p6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2" name="Google Shape;11762;p6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3" name="Google Shape;11763;p6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4" name="Google Shape;11764;p6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65" name="Google Shape;11765;p69"/>
          <p:cNvGrpSpPr/>
          <p:nvPr/>
        </p:nvGrpSpPr>
        <p:grpSpPr>
          <a:xfrm>
            <a:off x="3537635" y="3616136"/>
            <a:ext cx="353557" cy="353557"/>
            <a:chOff x="-30806075" y="2657050"/>
            <a:chExt cx="291425" cy="291425"/>
          </a:xfrm>
        </p:grpSpPr>
        <p:sp>
          <p:nvSpPr>
            <p:cNvPr id="11766" name="Google Shape;11766;p6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7" name="Google Shape;11767;p6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8" name="Google Shape;11768;p6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69" name="Google Shape;11769;p69"/>
          <p:cNvGrpSpPr/>
          <p:nvPr/>
        </p:nvGrpSpPr>
        <p:grpSpPr>
          <a:xfrm>
            <a:off x="2639681" y="4073943"/>
            <a:ext cx="353557" cy="353557"/>
            <a:chOff x="-30064925" y="2332550"/>
            <a:chExt cx="291425" cy="291425"/>
          </a:xfrm>
        </p:grpSpPr>
        <p:sp>
          <p:nvSpPr>
            <p:cNvPr id="11770" name="Google Shape;11770;p6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1" name="Google Shape;11771;p6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2" name="Google Shape;11772;p6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73" name="Google Shape;11773;p69"/>
          <p:cNvGrpSpPr/>
          <p:nvPr/>
        </p:nvGrpSpPr>
        <p:grpSpPr>
          <a:xfrm>
            <a:off x="3983068" y="2683443"/>
            <a:ext cx="348855" cy="347879"/>
            <a:chOff x="2821450" y="2957850"/>
            <a:chExt cx="259275" cy="258550"/>
          </a:xfrm>
        </p:grpSpPr>
        <p:sp>
          <p:nvSpPr>
            <p:cNvPr id="11774" name="Google Shape;11774;p6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5" name="Google Shape;11775;p6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6" name="Google Shape;11776;p6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1777" name="Google Shape;11777;p69"/>
          <p:cNvGrpSpPr/>
          <p:nvPr/>
        </p:nvGrpSpPr>
        <p:grpSpPr>
          <a:xfrm>
            <a:off x="4858100" y="1304461"/>
            <a:ext cx="361090" cy="361090"/>
            <a:chOff x="-57970450" y="1903275"/>
            <a:chExt cx="318225" cy="318225"/>
          </a:xfrm>
        </p:grpSpPr>
        <p:sp>
          <p:nvSpPr>
            <p:cNvPr id="11778" name="Google Shape;11778;p6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9" name="Google Shape;11779;p6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0" name="Google Shape;11780;p6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1" name="Google Shape;11781;p6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82" name="Google Shape;11782;p69"/>
          <p:cNvGrpSpPr/>
          <p:nvPr/>
        </p:nvGrpSpPr>
        <p:grpSpPr>
          <a:xfrm>
            <a:off x="4880000" y="1780418"/>
            <a:ext cx="317290" cy="359303"/>
            <a:chOff x="-57950750" y="2296300"/>
            <a:chExt cx="279625" cy="316650"/>
          </a:xfrm>
        </p:grpSpPr>
        <p:sp>
          <p:nvSpPr>
            <p:cNvPr id="11783" name="Google Shape;11783;p6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4" name="Google Shape;11784;p6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5" name="Google Shape;11785;p6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6" name="Google Shape;11786;p6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87" name="Google Shape;11787;p69"/>
          <p:cNvGrpSpPr/>
          <p:nvPr/>
        </p:nvGrpSpPr>
        <p:grpSpPr>
          <a:xfrm>
            <a:off x="4858214" y="2232094"/>
            <a:ext cx="360863" cy="360211"/>
            <a:chOff x="-57969675" y="2687750"/>
            <a:chExt cx="318025" cy="317450"/>
          </a:xfrm>
        </p:grpSpPr>
        <p:sp>
          <p:nvSpPr>
            <p:cNvPr id="11788" name="Google Shape;11788;p6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9" name="Google Shape;11789;p6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0" name="Google Shape;11790;p6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1" name="Google Shape;11791;p6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92" name="Google Shape;11792;p69"/>
          <p:cNvGrpSpPr/>
          <p:nvPr/>
        </p:nvGrpSpPr>
        <p:grpSpPr>
          <a:xfrm>
            <a:off x="7067397" y="1304461"/>
            <a:ext cx="363785" cy="361090"/>
            <a:chOff x="-56012425" y="1903275"/>
            <a:chExt cx="320600" cy="318225"/>
          </a:xfrm>
        </p:grpSpPr>
        <p:sp>
          <p:nvSpPr>
            <p:cNvPr id="11793" name="Google Shape;11793;p6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4" name="Google Shape;11794;p6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95" name="Google Shape;11795;p69"/>
          <p:cNvGrpSpPr/>
          <p:nvPr/>
        </p:nvGrpSpPr>
        <p:grpSpPr>
          <a:xfrm>
            <a:off x="7068290" y="1778631"/>
            <a:ext cx="361998" cy="361998"/>
            <a:chOff x="-56010850" y="2294725"/>
            <a:chExt cx="319025" cy="319025"/>
          </a:xfrm>
        </p:grpSpPr>
        <p:sp>
          <p:nvSpPr>
            <p:cNvPr id="11796" name="Google Shape;11796;p6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7" name="Google Shape;11797;p6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8" name="Google Shape;11798;p6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9" name="Google Shape;11799;p6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00" name="Google Shape;11800;p69"/>
          <p:cNvGrpSpPr/>
          <p:nvPr/>
        </p:nvGrpSpPr>
        <p:grpSpPr>
          <a:xfrm>
            <a:off x="7068305" y="2231215"/>
            <a:ext cx="361969" cy="361090"/>
            <a:chOff x="-56010050" y="2686975"/>
            <a:chExt cx="319000" cy="318225"/>
          </a:xfrm>
        </p:grpSpPr>
        <p:sp>
          <p:nvSpPr>
            <p:cNvPr id="11801" name="Google Shape;11801;p6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2" name="Google Shape;11802;p6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3" name="Google Shape;11803;p6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4" name="Google Shape;11804;p6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05" name="Google Shape;11805;p69"/>
          <p:cNvGrpSpPr/>
          <p:nvPr/>
        </p:nvGrpSpPr>
        <p:grpSpPr>
          <a:xfrm>
            <a:off x="5753801" y="2684124"/>
            <a:ext cx="361998" cy="361090"/>
            <a:chOff x="-54081175" y="1903275"/>
            <a:chExt cx="319025" cy="318225"/>
          </a:xfrm>
        </p:grpSpPr>
        <p:sp>
          <p:nvSpPr>
            <p:cNvPr id="11806" name="Google Shape;11806;p6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7" name="Google Shape;11807;p6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08" name="Google Shape;11808;p69"/>
          <p:cNvGrpSpPr/>
          <p:nvPr/>
        </p:nvGrpSpPr>
        <p:grpSpPr>
          <a:xfrm>
            <a:off x="5776154" y="3137587"/>
            <a:ext cx="317290" cy="360211"/>
            <a:chOff x="-54063050" y="2296300"/>
            <a:chExt cx="279625" cy="317450"/>
          </a:xfrm>
        </p:grpSpPr>
        <p:sp>
          <p:nvSpPr>
            <p:cNvPr id="11809" name="Google Shape;11809;p6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0" name="Google Shape;11810;p6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1" name="Google Shape;11811;p6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2" name="Google Shape;11812;p6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13" name="Google Shape;11813;p69"/>
          <p:cNvGrpSpPr/>
          <p:nvPr/>
        </p:nvGrpSpPr>
        <p:grpSpPr>
          <a:xfrm>
            <a:off x="5776154" y="3601649"/>
            <a:ext cx="317290" cy="361033"/>
            <a:chOff x="-54061475" y="2685450"/>
            <a:chExt cx="279625" cy="318175"/>
          </a:xfrm>
        </p:grpSpPr>
        <p:sp>
          <p:nvSpPr>
            <p:cNvPr id="11814" name="Google Shape;11814;p6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5" name="Google Shape;11815;p6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6" name="Google Shape;11816;p6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7" name="Google Shape;11817;p6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18" name="Google Shape;11818;p69"/>
          <p:cNvGrpSpPr/>
          <p:nvPr/>
        </p:nvGrpSpPr>
        <p:grpSpPr>
          <a:xfrm>
            <a:off x="8029690" y="2693967"/>
            <a:ext cx="275278" cy="361969"/>
            <a:chOff x="-52074300" y="1911950"/>
            <a:chExt cx="242600" cy="319000"/>
          </a:xfrm>
        </p:grpSpPr>
        <p:sp>
          <p:nvSpPr>
            <p:cNvPr id="11819" name="Google Shape;11819;p6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0" name="Google Shape;11820;p6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1" name="Google Shape;11821;p6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2" name="Google Shape;11822;p6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23" name="Google Shape;11823;p69"/>
          <p:cNvGrpSpPr/>
          <p:nvPr/>
        </p:nvGrpSpPr>
        <p:grpSpPr>
          <a:xfrm>
            <a:off x="5287689" y="1305369"/>
            <a:ext cx="361998" cy="361090"/>
            <a:chOff x="-57578225" y="1904075"/>
            <a:chExt cx="319025" cy="318225"/>
          </a:xfrm>
        </p:grpSpPr>
        <p:sp>
          <p:nvSpPr>
            <p:cNvPr id="11824" name="Google Shape;11824;p6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5" name="Google Shape;11825;p6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6" name="Google Shape;11826;p6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7" name="Google Shape;11827;p6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28" name="Google Shape;11828;p69"/>
          <p:cNvGrpSpPr/>
          <p:nvPr/>
        </p:nvGrpSpPr>
        <p:grpSpPr>
          <a:xfrm>
            <a:off x="5310042" y="1778631"/>
            <a:ext cx="317290" cy="361090"/>
            <a:chOff x="-57558525" y="2294725"/>
            <a:chExt cx="279625" cy="318225"/>
          </a:xfrm>
        </p:grpSpPr>
        <p:sp>
          <p:nvSpPr>
            <p:cNvPr id="11829" name="Google Shape;11829;p6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0" name="Google Shape;11830;p6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1" name="Google Shape;11831;p6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2" name="Google Shape;11832;p6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3" name="Google Shape;11833;p6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34" name="Google Shape;11834;p69"/>
          <p:cNvGrpSpPr/>
          <p:nvPr/>
        </p:nvGrpSpPr>
        <p:grpSpPr>
          <a:xfrm>
            <a:off x="5285901" y="2231215"/>
            <a:ext cx="365572" cy="361969"/>
            <a:chOff x="-57579800" y="2686975"/>
            <a:chExt cx="322175" cy="319000"/>
          </a:xfrm>
        </p:grpSpPr>
        <p:sp>
          <p:nvSpPr>
            <p:cNvPr id="11835" name="Google Shape;11835;p6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6" name="Google Shape;11836;p6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37" name="Google Shape;11837;p69"/>
          <p:cNvGrpSpPr/>
          <p:nvPr/>
        </p:nvGrpSpPr>
        <p:grpSpPr>
          <a:xfrm>
            <a:off x="7510682" y="1778631"/>
            <a:ext cx="367359" cy="361090"/>
            <a:chOff x="-55620975" y="2294725"/>
            <a:chExt cx="323750" cy="318225"/>
          </a:xfrm>
        </p:grpSpPr>
        <p:sp>
          <p:nvSpPr>
            <p:cNvPr id="11838" name="Google Shape;11838;p6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9" name="Google Shape;11839;p6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0" name="Google Shape;11840;p6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1" name="Google Shape;11841;p6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2" name="Google Shape;11842;p6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3" name="Google Shape;11843;p6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44" name="Google Shape;11844;p69"/>
          <p:cNvGrpSpPr/>
          <p:nvPr/>
        </p:nvGrpSpPr>
        <p:grpSpPr>
          <a:xfrm>
            <a:off x="7512923" y="2231130"/>
            <a:ext cx="362877" cy="361175"/>
            <a:chOff x="-55620175" y="2686900"/>
            <a:chExt cx="319800" cy="318300"/>
          </a:xfrm>
        </p:grpSpPr>
        <p:sp>
          <p:nvSpPr>
            <p:cNvPr id="11845" name="Google Shape;11845;p6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6" name="Google Shape;11846;p6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7" name="Google Shape;11847;p6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8" name="Google Shape;11848;p6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49" name="Google Shape;11849;p69"/>
          <p:cNvGrpSpPr/>
          <p:nvPr/>
        </p:nvGrpSpPr>
        <p:grpSpPr>
          <a:xfrm>
            <a:off x="6198887" y="2684124"/>
            <a:ext cx="361969" cy="361090"/>
            <a:chOff x="-53690500" y="1903275"/>
            <a:chExt cx="319000" cy="318225"/>
          </a:xfrm>
        </p:grpSpPr>
        <p:sp>
          <p:nvSpPr>
            <p:cNvPr id="11850" name="Google Shape;11850;p6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1" name="Google Shape;11851;p6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2" name="Google Shape;11852;p6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3" name="Google Shape;11853;p6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54" name="Google Shape;11854;p69"/>
          <p:cNvGrpSpPr/>
          <p:nvPr/>
        </p:nvGrpSpPr>
        <p:grpSpPr>
          <a:xfrm>
            <a:off x="6221226" y="3137587"/>
            <a:ext cx="317290" cy="359303"/>
            <a:chOff x="-53670800" y="2296300"/>
            <a:chExt cx="279625" cy="316650"/>
          </a:xfrm>
        </p:grpSpPr>
        <p:sp>
          <p:nvSpPr>
            <p:cNvPr id="11855" name="Google Shape;11855;p6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6" name="Google Shape;11856;p6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7" name="Google Shape;11857;p6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8" name="Google Shape;11858;p6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59" name="Google Shape;11859;p69"/>
          <p:cNvGrpSpPr/>
          <p:nvPr/>
        </p:nvGrpSpPr>
        <p:grpSpPr>
          <a:xfrm>
            <a:off x="6198887" y="3602925"/>
            <a:ext cx="361969" cy="361544"/>
            <a:chOff x="-53690500" y="2686575"/>
            <a:chExt cx="319000" cy="318625"/>
          </a:xfrm>
        </p:grpSpPr>
        <p:sp>
          <p:nvSpPr>
            <p:cNvPr id="11860" name="Google Shape;11860;p6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1" name="Google Shape;11861;p6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2" name="Google Shape;11862;p6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3" name="Google Shape;11863;p6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64" name="Google Shape;11864;p69"/>
          <p:cNvGrpSpPr/>
          <p:nvPr/>
        </p:nvGrpSpPr>
        <p:grpSpPr>
          <a:xfrm>
            <a:off x="8008669" y="3145785"/>
            <a:ext cx="317319" cy="360948"/>
            <a:chOff x="-52092425" y="2303525"/>
            <a:chExt cx="279650" cy="318100"/>
          </a:xfrm>
        </p:grpSpPr>
        <p:sp>
          <p:nvSpPr>
            <p:cNvPr id="11865" name="Google Shape;11865;p6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6" name="Google Shape;11866;p6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7" name="Google Shape;11867;p6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8" name="Google Shape;11868;p6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9" name="Google Shape;11869;p6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70" name="Google Shape;11870;p69"/>
          <p:cNvGrpSpPr/>
          <p:nvPr/>
        </p:nvGrpSpPr>
        <p:grpSpPr>
          <a:xfrm>
            <a:off x="5727728" y="1306249"/>
            <a:ext cx="363756" cy="361090"/>
            <a:chOff x="-57189125" y="1904850"/>
            <a:chExt cx="320575" cy="318225"/>
          </a:xfrm>
        </p:grpSpPr>
        <p:sp>
          <p:nvSpPr>
            <p:cNvPr id="11871" name="Google Shape;11871;p6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2" name="Google Shape;11872;p6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3" name="Google Shape;11873;p6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4" name="Google Shape;11874;p6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5" name="Google Shape;11875;p6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76" name="Google Shape;11876;p69"/>
          <p:cNvGrpSpPr/>
          <p:nvPr/>
        </p:nvGrpSpPr>
        <p:grpSpPr>
          <a:xfrm>
            <a:off x="5728621" y="1800985"/>
            <a:ext cx="361969" cy="316411"/>
            <a:chOff x="-57187550" y="2314425"/>
            <a:chExt cx="319000" cy="278850"/>
          </a:xfrm>
        </p:grpSpPr>
        <p:sp>
          <p:nvSpPr>
            <p:cNvPr id="11877" name="Google Shape;11877;p6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8" name="Google Shape;11878;p6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9" name="Google Shape;11879;p6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0" name="Google Shape;11880;p6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81" name="Google Shape;11881;p69"/>
          <p:cNvGrpSpPr/>
          <p:nvPr/>
        </p:nvGrpSpPr>
        <p:grpSpPr>
          <a:xfrm>
            <a:off x="5745585" y="2230534"/>
            <a:ext cx="328042" cy="361771"/>
            <a:chOff x="-57172600" y="2686375"/>
            <a:chExt cx="289100" cy="318825"/>
          </a:xfrm>
        </p:grpSpPr>
        <p:sp>
          <p:nvSpPr>
            <p:cNvPr id="11882" name="Google Shape;11882;p6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3" name="Google Shape;11883;p6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84" name="Google Shape;11884;p69"/>
          <p:cNvGrpSpPr/>
          <p:nvPr/>
        </p:nvGrpSpPr>
        <p:grpSpPr>
          <a:xfrm>
            <a:off x="7958434" y="1304461"/>
            <a:ext cx="361090" cy="359303"/>
            <a:chOff x="-55225575" y="1903275"/>
            <a:chExt cx="318225" cy="316650"/>
          </a:xfrm>
        </p:grpSpPr>
        <p:sp>
          <p:nvSpPr>
            <p:cNvPr id="11885" name="Google Shape;11885;p6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6" name="Google Shape;11886;p6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7" name="Google Shape;11887;p6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8" name="Google Shape;11888;p6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9" name="Google Shape;11889;p6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90" name="Google Shape;11890;p69"/>
          <p:cNvGrpSpPr/>
          <p:nvPr/>
        </p:nvGrpSpPr>
        <p:grpSpPr>
          <a:xfrm>
            <a:off x="7969611" y="1780418"/>
            <a:ext cx="338736" cy="359303"/>
            <a:chOff x="-55217700" y="2296300"/>
            <a:chExt cx="298525" cy="316650"/>
          </a:xfrm>
        </p:grpSpPr>
        <p:sp>
          <p:nvSpPr>
            <p:cNvPr id="11891" name="Google Shape;11891;p6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2" name="Google Shape;11892;p6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3" name="Google Shape;11893;p6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4" name="Google Shape;11894;p6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95" name="Google Shape;11895;p69"/>
          <p:cNvGrpSpPr/>
          <p:nvPr/>
        </p:nvGrpSpPr>
        <p:grpSpPr>
          <a:xfrm>
            <a:off x="7957541" y="2233002"/>
            <a:ext cx="362877" cy="359303"/>
            <a:chOff x="-55229525" y="2688550"/>
            <a:chExt cx="319800" cy="316650"/>
          </a:xfrm>
        </p:grpSpPr>
        <p:sp>
          <p:nvSpPr>
            <p:cNvPr id="11896" name="Google Shape;11896;p6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7" name="Google Shape;11897;p6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8" name="Google Shape;11898;p6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9" name="Google Shape;11899;p6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00" name="Google Shape;11900;p69"/>
          <p:cNvGrpSpPr/>
          <p:nvPr/>
        </p:nvGrpSpPr>
        <p:grpSpPr>
          <a:xfrm>
            <a:off x="6653760" y="2684124"/>
            <a:ext cx="338765" cy="361090"/>
            <a:chOff x="-53288825" y="1903275"/>
            <a:chExt cx="298550" cy="318225"/>
          </a:xfrm>
        </p:grpSpPr>
        <p:sp>
          <p:nvSpPr>
            <p:cNvPr id="11901" name="Google Shape;11901;p6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2" name="Google Shape;11902;p6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3" name="Google Shape;11903;p6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04" name="Google Shape;11904;p69"/>
          <p:cNvGrpSpPr/>
          <p:nvPr/>
        </p:nvGrpSpPr>
        <p:grpSpPr>
          <a:xfrm>
            <a:off x="6642143" y="3135800"/>
            <a:ext cx="361998" cy="361090"/>
            <a:chOff x="-53299850" y="2294725"/>
            <a:chExt cx="319025" cy="318225"/>
          </a:xfrm>
        </p:grpSpPr>
        <p:sp>
          <p:nvSpPr>
            <p:cNvPr id="11905" name="Google Shape;11905;p6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6" name="Google Shape;11906;p6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07" name="Google Shape;11907;p69"/>
          <p:cNvGrpSpPr/>
          <p:nvPr/>
        </p:nvGrpSpPr>
        <p:grpSpPr>
          <a:xfrm>
            <a:off x="6664936" y="3604259"/>
            <a:ext cx="316411" cy="360211"/>
            <a:chOff x="-53278575" y="2687750"/>
            <a:chExt cx="278850" cy="317450"/>
          </a:xfrm>
        </p:grpSpPr>
        <p:sp>
          <p:nvSpPr>
            <p:cNvPr id="11908" name="Google Shape;11908;p6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9" name="Google Shape;11909;p6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0" name="Google Shape;11910;p6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1" name="Google Shape;11911;p6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12" name="Google Shape;11912;p69"/>
          <p:cNvGrpSpPr/>
          <p:nvPr/>
        </p:nvGrpSpPr>
        <p:grpSpPr>
          <a:xfrm>
            <a:off x="7986330" y="3603947"/>
            <a:ext cx="361998" cy="362310"/>
            <a:chOff x="-52101875" y="2687475"/>
            <a:chExt cx="319025" cy="319300"/>
          </a:xfrm>
        </p:grpSpPr>
        <p:sp>
          <p:nvSpPr>
            <p:cNvPr id="11913" name="Google Shape;11913;p6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4" name="Google Shape;11914;p6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5" name="Google Shape;11915;p6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6" name="Google Shape;11916;p6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17" name="Google Shape;11917;p69"/>
          <p:cNvGrpSpPr/>
          <p:nvPr/>
        </p:nvGrpSpPr>
        <p:grpSpPr>
          <a:xfrm>
            <a:off x="6201079" y="1305369"/>
            <a:ext cx="317290" cy="361090"/>
            <a:chOff x="-56774050" y="1904075"/>
            <a:chExt cx="279625" cy="318225"/>
          </a:xfrm>
        </p:grpSpPr>
        <p:sp>
          <p:nvSpPr>
            <p:cNvPr id="11918" name="Google Shape;11918;p6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9" name="Google Shape;11919;p6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20" name="Google Shape;11920;p69"/>
          <p:cNvGrpSpPr/>
          <p:nvPr/>
        </p:nvGrpSpPr>
        <p:grpSpPr>
          <a:xfrm>
            <a:off x="6201079" y="1778631"/>
            <a:ext cx="317290" cy="361090"/>
            <a:chOff x="-56774850" y="2294725"/>
            <a:chExt cx="279625" cy="318225"/>
          </a:xfrm>
        </p:grpSpPr>
        <p:sp>
          <p:nvSpPr>
            <p:cNvPr id="11921" name="Google Shape;11921;p6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2" name="Google Shape;11922;p6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3" name="Google Shape;11923;p6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24" name="Google Shape;11924;p69"/>
          <p:cNvGrpSpPr/>
          <p:nvPr/>
        </p:nvGrpSpPr>
        <p:grpSpPr>
          <a:xfrm>
            <a:off x="6222086" y="2231215"/>
            <a:ext cx="275278" cy="360182"/>
            <a:chOff x="-56756725" y="2686975"/>
            <a:chExt cx="242600" cy="317425"/>
          </a:xfrm>
        </p:grpSpPr>
        <p:sp>
          <p:nvSpPr>
            <p:cNvPr id="11925" name="Google Shape;11925;p6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6" name="Google Shape;11926;p6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7" name="Google Shape;11927;p6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28" name="Google Shape;11928;p69"/>
          <p:cNvGrpSpPr/>
          <p:nvPr/>
        </p:nvGrpSpPr>
        <p:grpSpPr>
          <a:xfrm>
            <a:off x="4870518" y="2684124"/>
            <a:ext cx="337346" cy="361998"/>
            <a:chOff x="-54826975" y="1903275"/>
            <a:chExt cx="297300" cy="319025"/>
          </a:xfrm>
        </p:grpSpPr>
        <p:sp>
          <p:nvSpPr>
            <p:cNvPr id="11929" name="Google Shape;11929;p6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0" name="Google Shape;11930;p6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1" name="Google Shape;11931;p6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32" name="Google Shape;11932;p69"/>
          <p:cNvGrpSpPr/>
          <p:nvPr/>
        </p:nvGrpSpPr>
        <p:grpSpPr>
          <a:xfrm>
            <a:off x="4858206" y="3137587"/>
            <a:ext cx="361969" cy="359274"/>
            <a:chOff x="-54836500" y="2296300"/>
            <a:chExt cx="319000" cy="316625"/>
          </a:xfrm>
        </p:grpSpPr>
        <p:sp>
          <p:nvSpPr>
            <p:cNvPr id="11933" name="Google Shape;11933;p6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4" name="Google Shape;11934;p6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5" name="Google Shape;11935;p6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6" name="Google Shape;11936;p6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37" name="Google Shape;11937;p69"/>
          <p:cNvGrpSpPr/>
          <p:nvPr/>
        </p:nvGrpSpPr>
        <p:grpSpPr>
          <a:xfrm>
            <a:off x="4879652" y="3604259"/>
            <a:ext cx="319078" cy="361090"/>
            <a:chOff x="-54817600" y="2687750"/>
            <a:chExt cx="281200" cy="318225"/>
          </a:xfrm>
        </p:grpSpPr>
        <p:sp>
          <p:nvSpPr>
            <p:cNvPr id="11938" name="Google Shape;11938;p6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9" name="Google Shape;11939;p6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0" name="Google Shape;11940;p6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1" name="Google Shape;11941;p6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42" name="Google Shape;11942;p69"/>
          <p:cNvGrpSpPr/>
          <p:nvPr/>
        </p:nvGrpSpPr>
        <p:grpSpPr>
          <a:xfrm>
            <a:off x="7110476" y="2684124"/>
            <a:ext cx="317290" cy="359303"/>
            <a:chOff x="-52887125" y="1903275"/>
            <a:chExt cx="279625" cy="316650"/>
          </a:xfrm>
        </p:grpSpPr>
        <p:sp>
          <p:nvSpPr>
            <p:cNvPr id="11943" name="Google Shape;11943;p6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4" name="Google Shape;11944;p6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45" name="Google Shape;11945;p69"/>
          <p:cNvGrpSpPr/>
          <p:nvPr/>
        </p:nvGrpSpPr>
        <p:grpSpPr>
          <a:xfrm>
            <a:off x="7089030" y="3134920"/>
            <a:ext cx="360182" cy="361969"/>
            <a:chOff x="-52906025" y="2293950"/>
            <a:chExt cx="317425" cy="319000"/>
          </a:xfrm>
        </p:grpSpPr>
        <p:sp>
          <p:nvSpPr>
            <p:cNvPr id="11946" name="Google Shape;11946;p6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7" name="Google Shape;11947;p6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8" name="Google Shape;11948;p6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49" name="Google Shape;11949;p69"/>
          <p:cNvGrpSpPr/>
          <p:nvPr/>
        </p:nvGrpSpPr>
        <p:grpSpPr>
          <a:xfrm>
            <a:off x="7110476" y="3603379"/>
            <a:ext cx="317290" cy="361090"/>
            <a:chOff x="-52887125" y="2686975"/>
            <a:chExt cx="279625" cy="318225"/>
          </a:xfrm>
        </p:grpSpPr>
        <p:sp>
          <p:nvSpPr>
            <p:cNvPr id="11950" name="Google Shape;11950;p6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1" name="Google Shape;11951;p6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2" name="Google Shape;11952;p6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3" name="Google Shape;11953;p6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54" name="Google Shape;11954;p69"/>
          <p:cNvGrpSpPr/>
          <p:nvPr/>
        </p:nvGrpSpPr>
        <p:grpSpPr>
          <a:xfrm>
            <a:off x="6220848" y="4062998"/>
            <a:ext cx="318170" cy="359303"/>
            <a:chOff x="-51722225" y="1915100"/>
            <a:chExt cx="280400" cy="316650"/>
          </a:xfrm>
        </p:grpSpPr>
        <p:sp>
          <p:nvSpPr>
            <p:cNvPr id="11955" name="Google Shape;11955;p6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6" name="Google Shape;11956;p6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7" name="Google Shape;11957;p6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8" name="Google Shape;11958;p6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59" name="Google Shape;11959;p69"/>
          <p:cNvGrpSpPr/>
          <p:nvPr/>
        </p:nvGrpSpPr>
        <p:grpSpPr>
          <a:xfrm>
            <a:off x="6616678" y="1303695"/>
            <a:ext cx="370905" cy="360976"/>
            <a:chOff x="-56407800" y="1902600"/>
            <a:chExt cx="326875" cy="318125"/>
          </a:xfrm>
        </p:grpSpPr>
        <p:sp>
          <p:nvSpPr>
            <p:cNvPr id="11960" name="Google Shape;11960;p6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1" name="Google Shape;11961;p6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2" name="Google Shape;11962;p6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63" name="Google Shape;11963;p69"/>
          <p:cNvGrpSpPr/>
          <p:nvPr/>
        </p:nvGrpSpPr>
        <p:grpSpPr>
          <a:xfrm>
            <a:off x="6622479" y="1790262"/>
            <a:ext cx="359303" cy="338736"/>
            <a:chOff x="-56401500" y="2304975"/>
            <a:chExt cx="316650" cy="298525"/>
          </a:xfrm>
        </p:grpSpPr>
        <p:sp>
          <p:nvSpPr>
            <p:cNvPr id="11964" name="Google Shape;11964;p6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5" name="Google Shape;11965;p6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6" name="Google Shape;11966;p6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7" name="Google Shape;11967;p6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68" name="Google Shape;11968;p69"/>
          <p:cNvGrpSpPr/>
          <p:nvPr/>
        </p:nvGrpSpPr>
        <p:grpSpPr>
          <a:xfrm>
            <a:off x="5328863" y="2682337"/>
            <a:ext cx="319985" cy="361090"/>
            <a:chOff x="-54426150" y="1901700"/>
            <a:chExt cx="282000" cy="318225"/>
          </a:xfrm>
        </p:grpSpPr>
        <p:sp>
          <p:nvSpPr>
            <p:cNvPr id="11969" name="Google Shape;11969;p6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0" name="Google Shape;11970;p6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1" name="Google Shape;11971;p6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2" name="Google Shape;11972;p6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73" name="Google Shape;11973;p69"/>
          <p:cNvGrpSpPr/>
          <p:nvPr/>
        </p:nvGrpSpPr>
        <p:grpSpPr>
          <a:xfrm>
            <a:off x="5328863" y="3135800"/>
            <a:ext cx="319985" cy="361998"/>
            <a:chOff x="-54426150" y="2294725"/>
            <a:chExt cx="282000" cy="319025"/>
          </a:xfrm>
        </p:grpSpPr>
        <p:sp>
          <p:nvSpPr>
            <p:cNvPr id="11974" name="Google Shape;11974;p6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5" name="Google Shape;11975;p6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6" name="Google Shape;11976;p6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7" name="Google Shape;11977;p6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8" name="Google Shape;11978;p6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79" name="Google Shape;11979;p69"/>
          <p:cNvGrpSpPr/>
          <p:nvPr/>
        </p:nvGrpSpPr>
        <p:grpSpPr>
          <a:xfrm>
            <a:off x="5327076" y="3603379"/>
            <a:ext cx="323560" cy="361969"/>
            <a:chOff x="-54427725" y="2686975"/>
            <a:chExt cx="285150" cy="319000"/>
          </a:xfrm>
        </p:grpSpPr>
        <p:sp>
          <p:nvSpPr>
            <p:cNvPr id="11980" name="Google Shape;11980;p6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1" name="Google Shape;11981;p6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2" name="Google Shape;11982;p6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3" name="Google Shape;11983;p6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4" name="Google Shape;11984;p6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85" name="Google Shape;11985;p69"/>
          <p:cNvGrpSpPr/>
          <p:nvPr/>
        </p:nvGrpSpPr>
        <p:grpSpPr>
          <a:xfrm>
            <a:off x="7533634" y="2684351"/>
            <a:ext cx="359303" cy="359984"/>
            <a:chOff x="-52513800" y="1903475"/>
            <a:chExt cx="316650" cy="317250"/>
          </a:xfrm>
        </p:grpSpPr>
        <p:sp>
          <p:nvSpPr>
            <p:cNvPr id="11986" name="Google Shape;11986;p6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7" name="Google Shape;11987;p6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88" name="Google Shape;11988;p69"/>
          <p:cNvGrpSpPr/>
          <p:nvPr/>
        </p:nvGrpSpPr>
        <p:grpSpPr>
          <a:xfrm>
            <a:off x="7543464" y="3136708"/>
            <a:ext cx="339644" cy="360182"/>
            <a:chOff x="-52505925" y="2295525"/>
            <a:chExt cx="299325" cy="317425"/>
          </a:xfrm>
        </p:grpSpPr>
        <p:sp>
          <p:nvSpPr>
            <p:cNvPr id="11989" name="Google Shape;11989;p6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0" name="Google Shape;11990;p6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1" name="Google Shape;11991;p6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2" name="Google Shape;11992;p6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93" name="Google Shape;11993;p69"/>
          <p:cNvGrpSpPr/>
          <p:nvPr/>
        </p:nvGrpSpPr>
        <p:grpSpPr>
          <a:xfrm>
            <a:off x="7554641" y="3603379"/>
            <a:ext cx="317290" cy="361090"/>
            <a:chOff x="-52494100" y="2686975"/>
            <a:chExt cx="279625" cy="318225"/>
          </a:xfrm>
        </p:grpSpPr>
        <p:sp>
          <p:nvSpPr>
            <p:cNvPr id="11994" name="Google Shape;11994;p6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5" name="Google Shape;11995;p6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6" name="Google Shape;11996;p6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7" name="Google Shape;11997;p6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98" name="Google Shape;11998;p69"/>
          <p:cNvGrpSpPr/>
          <p:nvPr/>
        </p:nvGrpSpPr>
        <p:grpSpPr>
          <a:xfrm>
            <a:off x="6665412" y="4064322"/>
            <a:ext cx="315503" cy="361090"/>
            <a:chOff x="-51708850" y="2305750"/>
            <a:chExt cx="278050" cy="318225"/>
          </a:xfrm>
        </p:grpSpPr>
        <p:sp>
          <p:nvSpPr>
            <p:cNvPr id="11999" name="Google Shape;11999;p6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0" name="Google Shape;12000;p6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1" name="Google Shape;12001;p6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02" name="Google Shape;12002;p69"/>
          <p:cNvGrpSpPr/>
          <p:nvPr/>
        </p:nvGrpSpPr>
        <p:grpSpPr>
          <a:xfrm>
            <a:off x="7536807" y="1306109"/>
            <a:ext cx="319089" cy="362073"/>
            <a:chOff x="1044400" y="2917425"/>
            <a:chExt cx="248125" cy="281550"/>
          </a:xfrm>
        </p:grpSpPr>
        <p:sp>
          <p:nvSpPr>
            <p:cNvPr id="12003" name="Google Shape;12003;p6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4" name="Google Shape;12004;p6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5" name="Google Shape;12005;p6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6" name="Google Shape;12006;p6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7" name="Google Shape;12007;p6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2008" name="Google Shape;12008;p6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2009" name="Google Shape;12009;p6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2010" name="Google Shape;12010;p6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1" name="Google Shape;12011;p6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012" name="Google Shape;12012;p69"/>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7"/>
        <p:cNvGrpSpPr/>
        <p:nvPr/>
      </p:nvGrpSpPr>
      <p:grpSpPr>
        <a:xfrm>
          <a:off x="0" y="0"/>
          <a:ext cx="0" cy="0"/>
          <a:chOff x="0" y="0"/>
          <a:chExt cx="0" cy="0"/>
        </a:xfrm>
      </p:grpSpPr>
      <p:sp>
        <p:nvSpPr>
          <p:cNvPr id="2158" name="Google Shape;2158;p38"/>
          <p:cNvSpPr txBox="1">
            <a:spLocks noGrp="1"/>
          </p:cNvSpPr>
          <p:nvPr>
            <p:ph type="title" idx="2"/>
          </p:nvPr>
        </p:nvSpPr>
        <p:spPr>
          <a:xfrm>
            <a:off x="3647325" y="1212825"/>
            <a:ext cx="1926600" cy="754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dirty="0"/>
          </a:p>
        </p:txBody>
      </p:sp>
      <p:sp>
        <p:nvSpPr>
          <p:cNvPr id="2159" name="Google Shape;2159;p38"/>
          <p:cNvSpPr txBox="1">
            <a:spLocks noGrp="1"/>
          </p:cNvSpPr>
          <p:nvPr>
            <p:ph type="title"/>
          </p:nvPr>
        </p:nvSpPr>
        <p:spPr>
          <a:xfrm>
            <a:off x="2549400" y="2221500"/>
            <a:ext cx="4045200" cy="754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HTML</a:t>
            </a:r>
            <a:endParaRPr dirty="0"/>
          </a:p>
        </p:txBody>
      </p:sp>
      <p:sp>
        <p:nvSpPr>
          <p:cNvPr id="2160" name="Google Shape;2160;p38"/>
          <p:cNvSpPr txBox="1">
            <a:spLocks noGrp="1"/>
          </p:cNvSpPr>
          <p:nvPr>
            <p:ph type="subTitle" idx="1"/>
          </p:nvPr>
        </p:nvSpPr>
        <p:spPr>
          <a:xfrm>
            <a:off x="2549400" y="3230175"/>
            <a:ext cx="4045200" cy="700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Everything about HTML needed for this Project</a:t>
            </a:r>
            <a:endParaRPr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16"/>
        <p:cNvGrpSpPr/>
        <p:nvPr/>
      </p:nvGrpSpPr>
      <p:grpSpPr>
        <a:xfrm>
          <a:off x="0" y="0"/>
          <a:ext cx="0" cy="0"/>
          <a:chOff x="0" y="0"/>
          <a:chExt cx="0" cy="0"/>
        </a:xfrm>
      </p:grpSpPr>
      <p:sp>
        <p:nvSpPr>
          <p:cNvPr id="12017" name="Google Shape;12017;p70"/>
          <p:cNvSpPr txBox="1">
            <a:spLocks noGrp="1"/>
          </p:cNvSpPr>
          <p:nvPr>
            <p:ph type="title" idx="4294967295"/>
          </p:nvPr>
        </p:nvSpPr>
        <p:spPr>
          <a:xfrm>
            <a:off x="849675"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dirty="0">
              <a:solidFill>
                <a:srgbClr val="FFFFFF"/>
              </a:solidFill>
              <a:latin typeface="Arial"/>
              <a:ea typeface="Arial"/>
              <a:cs typeface="Arial"/>
              <a:sym typeface="Arial"/>
            </a:endParaRPr>
          </a:p>
        </p:txBody>
      </p:sp>
      <p:sp>
        <p:nvSpPr>
          <p:cNvPr id="12018" name="Google Shape;12018;p70"/>
          <p:cNvSpPr txBox="1">
            <a:spLocks noGrp="1"/>
          </p:cNvSpPr>
          <p:nvPr>
            <p:ph type="title" idx="4294967295"/>
          </p:nvPr>
        </p:nvSpPr>
        <p:spPr>
          <a:xfrm>
            <a:off x="4858400"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dirty="0">
              <a:solidFill>
                <a:srgbClr val="FFFFFF"/>
              </a:solidFill>
              <a:latin typeface="Arial"/>
              <a:ea typeface="Arial"/>
              <a:cs typeface="Arial"/>
              <a:sym typeface="Arial"/>
            </a:endParaRPr>
          </a:p>
        </p:txBody>
      </p:sp>
      <p:grpSp>
        <p:nvGrpSpPr>
          <p:cNvPr id="12019" name="Google Shape;12019;p70"/>
          <p:cNvGrpSpPr/>
          <p:nvPr/>
        </p:nvGrpSpPr>
        <p:grpSpPr>
          <a:xfrm>
            <a:off x="889109" y="1303003"/>
            <a:ext cx="278288" cy="357036"/>
            <a:chOff x="-50489600" y="1947400"/>
            <a:chExt cx="233150" cy="299125"/>
          </a:xfrm>
        </p:grpSpPr>
        <p:sp>
          <p:nvSpPr>
            <p:cNvPr id="12020" name="Google Shape;12020;p7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1" name="Google Shape;12021;p7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22" name="Google Shape;12022;p70"/>
          <p:cNvGrpSpPr/>
          <p:nvPr/>
        </p:nvGrpSpPr>
        <p:grpSpPr>
          <a:xfrm>
            <a:off x="849616" y="1757960"/>
            <a:ext cx="357274" cy="358199"/>
            <a:chOff x="-50523475" y="2316000"/>
            <a:chExt cx="299325" cy="300100"/>
          </a:xfrm>
        </p:grpSpPr>
        <p:sp>
          <p:nvSpPr>
            <p:cNvPr id="12023" name="Google Shape;12023;p7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4" name="Google Shape;12024;p7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25" name="Google Shape;12025;p70"/>
          <p:cNvGrpSpPr/>
          <p:nvPr/>
        </p:nvGrpSpPr>
        <p:grpSpPr>
          <a:xfrm>
            <a:off x="848213" y="2207269"/>
            <a:ext cx="360079" cy="357304"/>
            <a:chOff x="-50524250" y="2686150"/>
            <a:chExt cx="301675" cy="299350"/>
          </a:xfrm>
        </p:grpSpPr>
        <p:sp>
          <p:nvSpPr>
            <p:cNvPr id="12026" name="Google Shape;12026;p7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7" name="Google Shape;12027;p7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8" name="Google Shape;12028;p7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9" name="Google Shape;12029;p7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0" name="Google Shape;12030;p7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1" name="Google Shape;12031;p7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32" name="Google Shape;12032;p70"/>
          <p:cNvGrpSpPr/>
          <p:nvPr/>
        </p:nvGrpSpPr>
        <p:grpSpPr>
          <a:xfrm>
            <a:off x="3070976" y="1333082"/>
            <a:ext cx="358199" cy="359154"/>
            <a:chOff x="-48633950" y="1972600"/>
            <a:chExt cx="300100" cy="300900"/>
          </a:xfrm>
        </p:grpSpPr>
        <p:sp>
          <p:nvSpPr>
            <p:cNvPr id="12033" name="Google Shape;12033;p7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4" name="Google Shape;12034;p7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35" name="Google Shape;12035;p70"/>
          <p:cNvGrpSpPr/>
          <p:nvPr/>
        </p:nvGrpSpPr>
        <p:grpSpPr>
          <a:xfrm>
            <a:off x="3070499" y="1788993"/>
            <a:ext cx="359154" cy="361004"/>
            <a:chOff x="-48634750" y="2342000"/>
            <a:chExt cx="300900" cy="302450"/>
          </a:xfrm>
        </p:grpSpPr>
        <p:sp>
          <p:nvSpPr>
            <p:cNvPr id="12036" name="Google Shape;12036;p7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7" name="Google Shape;12037;p7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8" name="Google Shape;12038;p7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9" name="Google Shape;12039;p7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0" name="Google Shape;12040;p7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1" name="Google Shape;12041;p7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2" name="Google Shape;12042;p7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3" name="Google Shape;12043;p7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44" name="Google Shape;12044;p70"/>
          <p:cNvGrpSpPr/>
          <p:nvPr/>
        </p:nvGrpSpPr>
        <p:grpSpPr>
          <a:xfrm>
            <a:off x="3071439" y="2237377"/>
            <a:ext cx="357274" cy="357274"/>
            <a:chOff x="-48633175" y="2711375"/>
            <a:chExt cx="299325" cy="299325"/>
          </a:xfrm>
        </p:grpSpPr>
        <p:sp>
          <p:nvSpPr>
            <p:cNvPr id="12045" name="Google Shape;12045;p7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6" name="Google Shape;12046;p7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47" name="Google Shape;12047;p70"/>
          <p:cNvGrpSpPr/>
          <p:nvPr/>
        </p:nvGrpSpPr>
        <p:grpSpPr>
          <a:xfrm>
            <a:off x="1757928" y="2689329"/>
            <a:ext cx="314006" cy="358229"/>
            <a:chOff x="-46753100" y="1965500"/>
            <a:chExt cx="263075" cy="300125"/>
          </a:xfrm>
        </p:grpSpPr>
        <p:sp>
          <p:nvSpPr>
            <p:cNvPr id="12048" name="Google Shape;12048;p7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9" name="Google Shape;12049;p7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50" name="Google Shape;12050;p70"/>
          <p:cNvGrpSpPr/>
          <p:nvPr/>
        </p:nvGrpSpPr>
        <p:grpSpPr>
          <a:xfrm>
            <a:off x="1735354" y="3156542"/>
            <a:ext cx="359154" cy="315916"/>
            <a:chOff x="-46772025" y="2350650"/>
            <a:chExt cx="300900" cy="264675"/>
          </a:xfrm>
        </p:grpSpPr>
        <p:sp>
          <p:nvSpPr>
            <p:cNvPr id="12051" name="Google Shape;12051;p7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2" name="Google Shape;12052;p7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53" name="Google Shape;12053;p70"/>
          <p:cNvGrpSpPr/>
          <p:nvPr/>
        </p:nvGrpSpPr>
        <p:grpSpPr>
          <a:xfrm>
            <a:off x="1735354" y="3590820"/>
            <a:ext cx="359154" cy="359154"/>
            <a:chOff x="-46772025" y="2701925"/>
            <a:chExt cx="300900" cy="300900"/>
          </a:xfrm>
        </p:grpSpPr>
        <p:sp>
          <p:nvSpPr>
            <p:cNvPr id="12054" name="Google Shape;12054;p7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5" name="Google Shape;12055;p7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056" name="Google Shape;12056;p70"/>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057" name="Google Shape;12057;p70"/>
          <p:cNvGrpSpPr/>
          <p:nvPr/>
        </p:nvGrpSpPr>
        <p:grpSpPr>
          <a:xfrm>
            <a:off x="1293035" y="1303928"/>
            <a:ext cx="358199" cy="359154"/>
            <a:chOff x="-50154075" y="1948175"/>
            <a:chExt cx="300100" cy="300900"/>
          </a:xfrm>
        </p:grpSpPr>
        <p:sp>
          <p:nvSpPr>
            <p:cNvPr id="12058" name="Google Shape;12058;p7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9" name="Google Shape;12059;p7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60" name="Google Shape;12060;p70"/>
          <p:cNvGrpSpPr/>
          <p:nvPr/>
        </p:nvGrpSpPr>
        <p:grpSpPr>
          <a:xfrm>
            <a:off x="1293035" y="1758885"/>
            <a:ext cx="358199" cy="358229"/>
            <a:chOff x="-50154850" y="2316775"/>
            <a:chExt cx="300100" cy="300125"/>
          </a:xfrm>
        </p:grpSpPr>
        <p:sp>
          <p:nvSpPr>
            <p:cNvPr id="12061" name="Google Shape;12061;p7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2" name="Google Shape;12062;p7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63" name="Google Shape;12063;p70"/>
          <p:cNvGrpSpPr/>
          <p:nvPr/>
        </p:nvGrpSpPr>
        <p:grpSpPr>
          <a:xfrm>
            <a:off x="1288813" y="2205896"/>
            <a:ext cx="366644" cy="356558"/>
            <a:chOff x="-50158000" y="2685000"/>
            <a:chExt cx="307175" cy="298725"/>
          </a:xfrm>
        </p:grpSpPr>
        <p:sp>
          <p:nvSpPr>
            <p:cNvPr id="12064" name="Google Shape;12064;p7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5" name="Google Shape;12065;p7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66" name="Google Shape;12066;p70"/>
          <p:cNvGrpSpPr/>
          <p:nvPr/>
        </p:nvGrpSpPr>
        <p:grpSpPr>
          <a:xfrm>
            <a:off x="3521599" y="1334007"/>
            <a:ext cx="361004" cy="358229"/>
            <a:chOff x="-48266125" y="1973375"/>
            <a:chExt cx="302450" cy="300125"/>
          </a:xfrm>
        </p:grpSpPr>
        <p:sp>
          <p:nvSpPr>
            <p:cNvPr id="12067" name="Google Shape;12067;p7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8" name="Google Shape;12068;p7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9" name="Google Shape;12069;p7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0" name="Google Shape;12070;p7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1" name="Google Shape;12071;p7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2" name="Google Shape;12072;p7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73" name="Google Shape;12073;p70"/>
          <p:cNvGrpSpPr/>
          <p:nvPr/>
        </p:nvGrpSpPr>
        <p:grpSpPr>
          <a:xfrm>
            <a:off x="3548844" y="1789769"/>
            <a:ext cx="306516" cy="358349"/>
            <a:chOff x="-48237000" y="2342650"/>
            <a:chExt cx="256800" cy="300225"/>
          </a:xfrm>
        </p:grpSpPr>
        <p:sp>
          <p:nvSpPr>
            <p:cNvPr id="12074" name="Google Shape;12074;p7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5" name="Google Shape;12075;p7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6" name="Google Shape;12076;p7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77" name="Google Shape;12077;p70"/>
          <p:cNvGrpSpPr/>
          <p:nvPr/>
        </p:nvGrpSpPr>
        <p:grpSpPr>
          <a:xfrm>
            <a:off x="2180338" y="2690046"/>
            <a:ext cx="361034" cy="355633"/>
            <a:chOff x="-46404975" y="1966100"/>
            <a:chExt cx="302475" cy="297950"/>
          </a:xfrm>
        </p:grpSpPr>
        <p:sp>
          <p:nvSpPr>
            <p:cNvPr id="12078" name="Google Shape;12078;p7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9" name="Google Shape;12079;p7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0" name="Google Shape;12080;p7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1" name="Google Shape;12081;p7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82" name="Google Shape;12082;p70"/>
          <p:cNvGrpSpPr/>
          <p:nvPr/>
        </p:nvGrpSpPr>
        <p:grpSpPr>
          <a:xfrm>
            <a:off x="2181740" y="3135863"/>
            <a:ext cx="358229" cy="358199"/>
            <a:chOff x="-46401050" y="2333325"/>
            <a:chExt cx="300125" cy="300100"/>
          </a:xfrm>
        </p:grpSpPr>
        <p:sp>
          <p:nvSpPr>
            <p:cNvPr id="12083" name="Google Shape;12083;p7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4" name="Google Shape;12084;p7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5" name="Google Shape;12085;p7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6" name="Google Shape;12086;p7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087" name="Google Shape;12087;p70"/>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088" name="Google Shape;12088;p70"/>
          <p:cNvGrpSpPr/>
          <p:nvPr/>
        </p:nvGrpSpPr>
        <p:grpSpPr>
          <a:xfrm>
            <a:off x="3961830" y="3146218"/>
            <a:ext cx="359154" cy="359124"/>
            <a:chOff x="-44914800" y="2342000"/>
            <a:chExt cx="300900" cy="300875"/>
          </a:xfrm>
        </p:grpSpPr>
        <p:sp>
          <p:nvSpPr>
            <p:cNvPr id="12089" name="Google Shape;12089;p7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0" name="Google Shape;12090;p7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1" name="Google Shape;12091;p7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092" name="Google Shape;12092;p70"/>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093" name="Google Shape;12093;p70"/>
          <p:cNvGrpSpPr/>
          <p:nvPr/>
        </p:nvGrpSpPr>
        <p:grpSpPr>
          <a:xfrm>
            <a:off x="1735816" y="1758736"/>
            <a:ext cx="359154" cy="357424"/>
            <a:chOff x="-49786250" y="2316650"/>
            <a:chExt cx="300900" cy="299450"/>
          </a:xfrm>
        </p:grpSpPr>
        <p:sp>
          <p:nvSpPr>
            <p:cNvPr id="12094" name="Google Shape;12094;p7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5" name="Google Shape;12095;p7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6" name="Google Shape;12096;p7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7" name="Google Shape;12097;p7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8" name="Google Shape;12098;p7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9" name="Google Shape;12099;p7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0" name="Google Shape;12100;p7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101" name="Google Shape;12101;p70"/>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2" name="Google Shape;12102;p70"/>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103" name="Google Shape;12103;p70"/>
          <p:cNvGrpSpPr/>
          <p:nvPr/>
        </p:nvGrpSpPr>
        <p:grpSpPr>
          <a:xfrm>
            <a:off x="4033144" y="1788993"/>
            <a:ext cx="230365" cy="359124"/>
            <a:chOff x="-47842400" y="2342000"/>
            <a:chExt cx="193000" cy="300875"/>
          </a:xfrm>
        </p:grpSpPr>
        <p:sp>
          <p:nvSpPr>
            <p:cNvPr id="12104" name="Google Shape;12104;p7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5" name="Google Shape;12105;p7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6" name="Google Shape;12106;p7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07" name="Google Shape;12107;p70"/>
          <p:cNvGrpSpPr/>
          <p:nvPr/>
        </p:nvGrpSpPr>
        <p:grpSpPr>
          <a:xfrm>
            <a:off x="3969212" y="2236452"/>
            <a:ext cx="358229" cy="359154"/>
            <a:chOff x="-47896750" y="2710600"/>
            <a:chExt cx="300125" cy="300900"/>
          </a:xfrm>
        </p:grpSpPr>
        <p:sp>
          <p:nvSpPr>
            <p:cNvPr id="12108" name="Google Shape;12108;p7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9" name="Google Shape;12109;p7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0" name="Google Shape;12110;p7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1" name="Google Shape;12111;p7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12" name="Google Shape;12112;p70"/>
          <p:cNvGrpSpPr/>
          <p:nvPr/>
        </p:nvGrpSpPr>
        <p:grpSpPr>
          <a:xfrm>
            <a:off x="2624852" y="2710009"/>
            <a:ext cx="359154" cy="314991"/>
            <a:chOff x="-46033225" y="1982825"/>
            <a:chExt cx="300900" cy="263900"/>
          </a:xfrm>
        </p:grpSpPr>
        <p:sp>
          <p:nvSpPr>
            <p:cNvPr id="12113" name="Google Shape;12113;p7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4" name="Google Shape;12114;p7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5" name="Google Shape;12115;p7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16" name="Google Shape;12116;p70"/>
          <p:cNvGrpSpPr/>
          <p:nvPr/>
        </p:nvGrpSpPr>
        <p:grpSpPr>
          <a:xfrm>
            <a:off x="2621569" y="3137266"/>
            <a:ext cx="365719" cy="326151"/>
            <a:chOff x="-46034000" y="2334500"/>
            <a:chExt cx="306400" cy="273250"/>
          </a:xfrm>
        </p:grpSpPr>
        <p:sp>
          <p:nvSpPr>
            <p:cNvPr id="12117" name="Google Shape;12117;p7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8" name="Google Shape;12118;p7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9" name="Google Shape;12119;p7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20" name="Google Shape;12120;p70"/>
          <p:cNvGrpSpPr/>
          <p:nvPr/>
        </p:nvGrpSpPr>
        <p:grpSpPr>
          <a:xfrm>
            <a:off x="2667627" y="3591655"/>
            <a:ext cx="273603" cy="356439"/>
            <a:chOff x="-45998575" y="2702625"/>
            <a:chExt cx="229225" cy="298625"/>
          </a:xfrm>
        </p:grpSpPr>
        <p:sp>
          <p:nvSpPr>
            <p:cNvPr id="12121" name="Google Shape;12121;p7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2" name="Google Shape;12122;p7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3" name="Google Shape;12123;p7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4" name="Google Shape;12124;p7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5" name="Google Shape;12125;p7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6" name="Google Shape;12126;p7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7" name="Google Shape;12127;p7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128" name="Google Shape;12128;p70"/>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9" name="Google Shape;12129;p70"/>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130" name="Google Shape;12130;p70"/>
          <p:cNvGrpSpPr/>
          <p:nvPr/>
        </p:nvGrpSpPr>
        <p:grpSpPr>
          <a:xfrm>
            <a:off x="2203197" y="2205419"/>
            <a:ext cx="314961" cy="361034"/>
            <a:chOff x="-49398750" y="2684600"/>
            <a:chExt cx="263875" cy="302475"/>
          </a:xfrm>
        </p:grpSpPr>
        <p:sp>
          <p:nvSpPr>
            <p:cNvPr id="12131" name="Google Shape;12131;p7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2" name="Google Shape;12132;p7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3" name="Google Shape;12133;p7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34" name="Google Shape;12134;p70"/>
          <p:cNvGrpSpPr/>
          <p:nvPr/>
        </p:nvGrpSpPr>
        <p:grpSpPr>
          <a:xfrm>
            <a:off x="873121" y="2699684"/>
            <a:ext cx="314006" cy="359154"/>
            <a:chOff x="-47509225" y="1974175"/>
            <a:chExt cx="263075" cy="300900"/>
          </a:xfrm>
        </p:grpSpPr>
        <p:sp>
          <p:nvSpPr>
            <p:cNvPr id="12135" name="Google Shape;12135;p7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6" name="Google Shape;12136;p7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7" name="Google Shape;12137;p7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8" name="Google Shape;12138;p7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9" name="Google Shape;12139;p7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40" name="Google Shape;12140;p70"/>
          <p:cNvGrpSpPr/>
          <p:nvPr/>
        </p:nvGrpSpPr>
        <p:grpSpPr>
          <a:xfrm>
            <a:off x="849622" y="3146218"/>
            <a:ext cx="361004" cy="357961"/>
            <a:chOff x="-47529700" y="2342000"/>
            <a:chExt cx="302450" cy="299900"/>
          </a:xfrm>
        </p:grpSpPr>
        <p:sp>
          <p:nvSpPr>
            <p:cNvPr id="12141" name="Google Shape;12141;p7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2" name="Google Shape;12142;p7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43" name="Google Shape;12143;p70"/>
          <p:cNvGrpSpPr/>
          <p:nvPr/>
        </p:nvGrpSpPr>
        <p:grpSpPr>
          <a:xfrm>
            <a:off x="851025" y="3645367"/>
            <a:ext cx="358199" cy="272648"/>
            <a:chOff x="-47527350" y="2747625"/>
            <a:chExt cx="300100" cy="228425"/>
          </a:xfrm>
        </p:grpSpPr>
        <p:sp>
          <p:nvSpPr>
            <p:cNvPr id="12144" name="Google Shape;12144;p7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5" name="Google Shape;12145;p7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6" name="Google Shape;12146;p7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7" name="Google Shape;12147;p7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8" name="Google Shape;12148;p7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9" name="Google Shape;12149;p7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150" name="Google Shape;12150;p70"/>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151" name="Google Shape;12151;p70"/>
          <p:cNvGrpSpPr/>
          <p:nvPr/>
        </p:nvGrpSpPr>
        <p:grpSpPr>
          <a:xfrm>
            <a:off x="3073924" y="3158422"/>
            <a:ext cx="358229" cy="314961"/>
            <a:chOff x="-45664625" y="2352225"/>
            <a:chExt cx="300125" cy="263875"/>
          </a:xfrm>
        </p:grpSpPr>
        <p:sp>
          <p:nvSpPr>
            <p:cNvPr id="12152" name="Google Shape;12152;p7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3" name="Google Shape;12153;p7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4" name="Google Shape;12154;p7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5" name="Google Shape;12155;p7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6" name="Google Shape;12156;p7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7" name="Google Shape;12157;p7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8" name="Google Shape;12158;p7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59" name="Google Shape;12159;p70"/>
          <p:cNvGrpSpPr/>
          <p:nvPr/>
        </p:nvGrpSpPr>
        <p:grpSpPr>
          <a:xfrm>
            <a:off x="3073103" y="3592401"/>
            <a:ext cx="359870" cy="357573"/>
            <a:chOff x="-45665400" y="2703250"/>
            <a:chExt cx="301500" cy="299575"/>
          </a:xfrm>
        </p:grpSpPr>
        <p:sp>
          <p:nvSpPr>
            <p:cNvPr id="12160" name="Google Shape;12160;p7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1" name="Google Shape;12161;p7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2" name="Google Shape;12162;p7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3" name="Google Shape;12163;p7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64" name="Google Shape;12164;p70"/>
          <p:cNvGrpSpPr/>
          <p:nvPr/>
        </p:nvGrpSpPr>
        <p:grpSpPr>
          <a:xfrm>
            <a:off x="2174760" y="4033337"/>
            <a:ext cx="359154" cy="360109"/>
            <a:chOff x="-44528075" y="1982825"/>
            <a:chExt cx="300900" cy="301700"/>
          </a:xfrm>
        </p:grpSpPr>
        <p:sp>
          <p:nvSpPr>
            <p:cNvPr id="12165" name="Google Shape;12165;p7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6" name="Google Shape;12166;p7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7" name="Google Shape;12167;p7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8" name="Google Shape;12168;p7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9" name="Google Shape;12169;p7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0" name="Google Shape;12170;p7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1" name="Google Shape;12171;p7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172" name="Google Shape;12172;p70"/>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173" name="Google Shape;12173;p70"/>
          <p:cNvGrpSpPr/>
          <p:nvPr/>
        </p:nvGrpSpPr>
        <p:grpSpPr>
          <a:xfrm>
            <a:off x="2625923" y="1758885"/>
            <a:ext cx="358199" cy="358229"/>
            <a:chOff x="-49048250" y="2316775"/>
            <a:chExt cx="300100" cy="300125"/>
          </a:xfrm>
        </p:grpSpPr>
        <p:sp>
          <p:nvSpPr>
            <p:cNvPr id="12174" name="Google Shape;12174;p7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5" name="Google Shape;12175;p7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6" name="Google Shape;12176;p7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7" name="Google Shape;12177;p7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178" name="Google Shape;12178;p70"/>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179" name="Google Shape;12179;p70"/>
          <p:cNvGrpSpPr/>
          <p:nvPr/>
        </p:nvGrpSpPr>
        <p:grpSpPr>
          <a:xfrm>
            <a:off x="1290494" y="2699684"/>
            <a:ext cx="360109" cy="358199"/>
            <a:chOff x="-47160325" y="1974175"/>
            <a:chExt cx="301700" cy="300100"/>
          </a:xfrm>
        </p:grpSpPr>
        <p:sp>
          <p:nvSpPr>
            <p:cNvPr id="12180" name="Google Shape;12180;p7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1" name="Google Shape;12181;p7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82" name="Google Shape;12182;p70"/>
          <p:cNvGrpSpPr/>
          <p:nvPr/>
        </p:nvGrpSpPr>
        <p:grpSpPr>
          <a:xfrm>
            <a:off x="1290971" y="3146218"/>
            <a:ext cx="359154" cy="359124"/>
            <a:chOff x="-47159525" y="2342000"/>
            <a:chExt cx="300900" cy="300875"/>
          </a:xfrm>
        </p:grpSpPr>
        <p:sp>
          <p:nvSpPr>
            <p:cNvPr id="12183" name="Google Shape;12183;p7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4" name="Google Shape;12184;p7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5" name="Google Shape;12185;p7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6" name="Google Shape;12186;p7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7" name="Google Shape;12187;p7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88" name="Google Shape;12188;p70"/>
          <p:cNvGrpSpPr/>
          <p:nvPr/>
        </p:nvGrpSpPr>
        <p:grpSpPr>
          <a:xfrm>
            <a:off x="1291448" y="3603054"/>
            <a:ext cx="358199" cy="359154"/>
            <a:chOff x="-47157950" y="2712175"/>
            <a:chExt cx="300100" cy="300900"/>
          </a:xfrm>
        </p:grpSpPr>
        <p:sp>
          <p:nvSpPr>
            <p:cNvPr id="12189" name="Google Shape;12189;p7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0" name="Google Shape;12190;p7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1" name="Google Shape;12191;p7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2" name="Google Shape;12192;p7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3" name="Google Shape;12193;p7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4" name="Google Shape;12194;p7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5" name="Google Shape;12195;p7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196" name="Google Shape;12196;p70"/>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197" name="Google Shape;12197;p70"/>
          <p:cNvGrpSpPr/>
          <p:nvPr/>
        </p:nvGrpSpPr>
        <p:grpSpPr>
          <a:xfrm>
            <a:off x="3535175" y="3135863"/>
            <a:ext cx="315886" cy="358199"/>
            <a:chOff x="-45278675" y="2333325"/>
            <a:chExt cx="264650" cy="300100"/>
          </a:xfrm>
        </p:grpSpPr>
        <p:sp>
          <p:nvSpPr>
            <p:cNvPr id="12198" name="Google Shape;12198;p7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9" name="Google Shape;12199;p7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0" name="Google Shape;12200;p7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1" name="Google Shape;12201;p7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02" name="Google Shape;12202;p70"/>
          <p:cNvGrpSpPr/>
          <p:nvPr/>
        </p:nvGrpSpPr>
        <p:grpSpPr>
          <a:xfrm>
            <a:off x="3545500" y="3590820"/>
            <a:ext cx="295237" cy="358229"/>
            <a:chOff x="-45270025" y="2701925"/>
            <a:chExt cx="247350" cy="300125"/>
          </a:xfrm>
        </p:grpSpPr>
        <p:sp>
          <p:nvSpPr>
            <p:cNvPr id="12203" name="Google Shape;12203;p7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4" name="Google Shape;12204;p7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5" name="Google Shape;12205;p7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6" name="Google Shape;12206;p7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207" name="Google Shape;12207;p70"/>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208" name="Google Shape;12208;p70"/>
          <p:cNvGrpSpPr/>
          <p:nvPr/>
        </p:nvGrpSpPr>
        <p:grpSpPr>
          <a:xfrm>
            <a:off x="2209567" y="1743737"/>
            <a:ext cx="307444" cy="366556"/>
            <a:chOff x="2209567" y="1972337"/>
            <a:chExt cx="307444" cy="366556"/>
          </a:xfrm>
        </p:grpSpPr>
        <p:sp>
          <p:nvSpPr>
            <p:cNvPr id="12209" name="Google Shape;12209;p7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0" name="Google Shape;12210;p7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1" name="Google Shape;12211;p7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212" name="Google Shape;12212;p70"/>
            <p:cNvGrpSpPr/>
            <p:nvPr/>
          </p:nvGrpSpPr>
          <p:grpSpPr>
            <a:xfrm>
              <a:off x="2209567" y="2078266"/>
              <a:ext cx="307444" cy="260626"/>
              <a:chOff x="1636184" y="2959225"/>
              <a:chExt cx="232666" cy="197250"/>
            </a:xfrm>
          </p:grpSpPr>
          <p:sp>
            <p:nvSpPr>
              <p:cNvPr id="12213" name="Google Shape;12213;p7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4" name="Google Shape;12214;p7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5" name="Google Shape;12215;p7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2216" name="Google Shape;12216;p7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grpSp>
        <p:nvGrpSpPr>
          <p:cNvPr id="12217" name="Google Shape;12217;p70"/>
          <p:cNvGrpSpPr/>
          <p:nvPr/>
        </p:nvGrpSpPr>
        <p:grpSpPr>
          <a:xfrm>
            <a:off x="3577265" y="2235011"/>
            <a:ext cx="258542" cy="365154"/>
            <a:chOff x="-47300587" y="123275"/>
            <a:chExt cx="190975" cy="269725"/>
          </a:xfrm>
        </p:grpSpPr>
        <p:sp>
          <p:nvSpPr>
            <p:cNvPr id="12218" name="Google Shape;12218;p7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9" name="Google Shape;12219;p7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0" name="Google Shape;12220;p7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1" name="Google Shape;12221;p7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2" name="Google Shape;12222;p7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23" name="Google Shape;12223;p70"/>
          <p:cNvGrpSpPr/>
          <p:nvPr/>
        </p:nvGrpSpPr>
        <p:grpSpPr>
          <a:xfrm>
            <a:off x="4870788" y="1304201"/>
            <a:ext cx="342328" cy="339793"/>
            <a:chOff x="-13966675" y="1639700"/>
            <a:chExt cx="354450" cy="351825"/>
          </a:xfrm>
        </p:grpSpPr>
        <p:sp>
          <p:nvSpPr>
            <p:cNvPr id="12224" name="Google Shape;12224;p7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5" name="Google Shape;12225;p7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6" name="Google Shape;12226;p7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7" name="Google Shape;12227;p7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8" name="Google Shape;12228;p7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229" name="Google Shape;12229;p70"/>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0" name="Google Shape;12230;p70"/>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231" name="Google Shape;12231;p70"/>
          <p:cNvGrpSpPr/>
          <p:nvPr/>
        </p:nvGrpSpPr>
        <p:grpSpPr>
          <a:xfrm>
            <a:off x="6667277" y="1303887"/>
            <a:ext cx="340034" cy="340420"/>
            <a:chOff x="-12199250" y="1662675"/>
            <a:chExt cx="352075" cy="352475"/>
          </a:xfrm>
        </p:grpSpPr>
        <p:sp>
          <p:nvSpPr>
            <p:cNvPr id="12232" name="Google Shape;12232;p7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3" name="Google Shape;12233;p7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4" name="Google Shape;12234;p7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35" name="Google Shape;12235;p70"/>
          <p:cNvGrpSpPr/>
          <p:nvPr/>
        </p:nvGrpSpPr>
        <p:grpSpPr>
          <a:xfrm>
            <a:off x="6666130" y="1710754"/>
            <a:ext cx="342328" cy="342328"/>
            <a:chOff x="-12199250" y="2096250"/>
            <a:chExt cx="354450" cy="354450"/>
          </a:xfrm>
        </p:grpSpPr>
        <p:sp>
          <p:nvSpPr>
            <p:cNvPr id="12236" name="Google Shape;12236;p7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7" name="Google Shape;12237;p7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38" name="Google Shape;12238;p70"/>
          <p:cNvGrpSpPr/>
          <p:nvPr/>
        </p:nvGrpSpPr>
        <p:grpSpPr>
          <a:xfrm>
            <a:off x="6667277" y="2119708"/>
            <a:ext cx="340034" cy="341579"/>
            <a:chOff x="-12199250" y="2530225"/>
            <a:chExt cx="352075" cy="353675"/>
          </a:xfrm>
        </p:grpSpPr>
        <p:sp>
          <p:nvSpPr>
            <p:cNvPr id="12239" name="Google Shape;12239;p7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0" name="Google Shape;12240;p7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1" name="Google Shape;12241;p7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2" name="Google Shape;12242;p7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243" name="Google Shape;12243;p70"/>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244" name="Google Shape;12244;p70"/>
          <p:cNvGrpSpPr/>
          <p:nvPr/>
        </p:nvGrpSpPr>
        <p:grpSpPr>
          <a:xfrm>
            <a:off x="4870788" y="2959488"/>
            <a:ext cx="342328" cy="339310"/>
            <a:chOff x="-10462550" y="2057650"/>
            <a:chExt cx="354450" cy="351325"/>
          </a:xfrm>
        </p:grpSpPr>
        <p:sp>
          <p:nvSpPr>
            <p:cNvPr id="12245" name="Google Shape;12245;p7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6" name="Google Shape;12246;p7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247" name="Google Shape;12247;p70"/>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248" name="Google Shape;12248;p70"/>
          <p:cNvGrpSpPr/>
          <p:nvPr/>
        </p:nvGrpSpPr>
        <p:grpSpPr>
          <a:xfrm>
            <a:off x="6649772" y="2551051"/>
            <a:ext cx="375044" cy="340541"/>
            <a:chOff x="-8692750" y="1622100"/>
            <a:chExt cx="388325" cy="352600"/>
          </a:xfrm>
        </p:grpSpPr>
        <p:sp>
          <p:nvSpPr>
            <p:cNvPr id="12249" name="Google Shape;12249;p7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0" name="Google Shape;12250;p7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51" name="Google Shape;12251;p70"/>
          <p:cNvGrpSpPr/>
          <p:nvPr/>
        </p:nvGrpSpPr>
        <p:grpSpPr>
          <a:xfrm>
            <a:off x="5304253" y="1303307"/>
            <a:ext cx="341555" cy="341579"/>
            <a:chOff x="-13529550" y="1639425"/>
            <a:chExt cx="353650" cy="353675"/>
          </a:xfrm>
        </p:grpSpPr>
        <p:sp>
          <p:nvSpPr>
            <p:cNvPr id="12252" name="Google Shape;12252;p7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3" name="Google Shape;12253;p7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4" name="Google Shape;12254;p7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5" name="Google Shape;12255;p7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6" name="Google Shape;12256;p7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7" name="Google Shape;12257;p7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8" name="Google Shape;12258;p7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9" name="Google Shape;12259;p7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60" name="Google Shape;12260;p70"/>
          <p:cNvGrpSpPr/>
          <p:nvPr/>
        </p:nvGrpSpPr>
        <p:grpSpPr>
          <a:xfrm>
            <a:off x="5303106" y="1711889"/>
            <a:ext cx="343849" cy="340058"/>
            <a:chOff x="-13531925" y="2075775"/>
            <a:chExt cx="356025" cy="352100"/>
          </a:xfrm>
        </p:grpSpPr>
        <p:sp>
          <p:nvSpPr>
            <p:cNvPr id="12261" name="Google Shape;12261;p7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2" name="Google Shape;12262;p7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63" name="Google Shape;12263;p70"/>
          <p:cNvGrpSpPr/>
          <p:nvPr/>
        </p:nvGrpSpPr>
        <p:grpSpPr>
          <a:xfrm>
            <a:off x="5304627" y="2120094"/>
            <a:ext cx="340807" cy="340807"/>
            <a:chOff x="-13528775" y="2507400"/>
            <a:chExt cx="352875" cy="352875"/>
          </a:xfrm>
        </p:grpSpPr>
        <p:sp>
          <p:nvSpPr>
            <p:cNvPr id="12264" name="Google Shape;12264;p7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5" name="Google Shape;12265;p7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6" name="Google Shape;12266;p7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267" name="Google Shape;12267;p70"/>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8" name="Google Shape;12268;p70"/>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269" name="Google Shape;12269;p70"/>
          <p:cNvGrpSpPr/>
          <p:nvPr/>
        </p:nvGrpSpPr>
        <p:grpSpPr>
          <a:xfrm>
            <a:off x="7140133" y="2119708"/>
            <a:ext cx="308090" cy="341579"/>
            <a:chOff x="-11747150" y="2530225"/>
            <a:chExt cx="319000" cy="353675"/>
          </a:xfrm>
        </p:grpSpPr>
        <p:sp>
          <p:nvSpPr>
            <p:cNvPr id="12270" name="Google Shape;12270;p7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1" name="Google Shape;12271;p7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72" name="Google Shape;12272;p70"/>
          <p:cNvGrpSpPr/>
          <p:nvPr/>
        </p:nvGrpSpPr>
        <p:grpSpPr>
          <a:xfrm>
            <a:off x="5304627" y="2550919"/>
            <a:ext cx="340807" cy="340807"/>
            <a:chOff x="-10027775" y="1622900"/>
            <a:chExt cx="352875" cy="352875"/>
          </a:xfrm>
        </p:grpSpPr>
        <p:sp>
          <p:nvSpPr>
            <p:cNvPr id="12273" name="Google Shape;12273;p7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4" name="Google Shape;12274;p7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5" name="Google Shape;12275;p7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6" name="Google Shape;12276;p7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7" name="Google Shape;12277;p7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8" name="Google Shape;12278;p7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279" name="Google Shape;12279;p70"/>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280" name="Google Shape;12280;p70"/>
          <p:cNvGrpSpPr/>
          <p:nvPr/>
        </p:nvGrpSpPr>
        <p:grpSpPr>
          <a:xfrm>
            <a:off x="8031595" y="2576583"/>
            <a:ext cx="322553" cy="342328"/>
            <a:chOff x="-10019125" y="2490075"/>
            <a:chExt cx="333975" cy="354450"/>
          </a:xfrm>
        </p:grpSpPr>
        <p:sp>
          <p:nvSpPr>
            <p:cNvPr id="12281" name="Google Shape;12281;p7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2" name="Google Shape;12282;p7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3" name="Google Shape;12283;p7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4" name="Google Shape;12284;p7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85" name="Google Shape;12285;p70"/>
          <p:cNvGrpSpPr/>
          <p:nvPr/>
        </p:nvGrpSpPr>
        <p:grpSpPr>
          <a:xfrm>
            <a:off x="6661180" y="2957593"/>
            <a:ext cx="352227" cy="343100"/>
            <a:chOff x="-8684100" y="2032450"/>
            <a:chExt cx="364700" cy="355250"/>
          </a:xfrm>
        </p:grpSpPr>
        <p:sp>
          <p:nvSpPr>
            <p:cNvPr id="12286" name="Google Shape;12286;p7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7" name="Google Shape;12287;p7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8" name="Google Shape;12288;p7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289" name="Google Shape;12289;p70"/>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290" name="Google Shape;12290;p70"/>
          <p:cNvGrpSpPr/>
          <p:nvPr/>
        </p:nvGrpSpPr>
        <p:grpSpPr>
          <a:xfrm>
            <a:off x="5752039" y="1711056"/>
            <a:ext cx="343849" cy="341724"/>
            <a:chOff x="-13095575" y="2073400"/>
            <a:chExt cx="356025" cy="353825"/>
          </a:xfrm>
        </p:grpSpPr>
        <p:sp>
          <p:nvSpPr>
            <p:cNvPr id="12291" name="Google Shape;12291;p7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2" name="Google Shape;12292;p7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3" name="Google Shape;12293;p7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4" name="Google Shape;12294;p7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5" name="Google Shape;12295;p7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6" name="Google Shape;12296;p7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7" name="Google Shape;12297;p7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8" name="Google Shape;12298;p7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299" name="Google Shape;12299;p70"/>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00" name="Google Shape;12300;p70"/>
          <p:cNvGrpSpPr/>
          <p:nvPr/>
        </p:nvGrpSpPr>
        <p:grpSpPr>
          <a:xfrm>
            <a:off x="7576787" y="1302885"/>
            <a:ext cx="343100" cy="342424"/>
            <a:chOff x="-11332875" y="1660700"/>
            <a:chExt cx="355250" cy="354550"/>
          </a:xfrm>
        </p:grpSpPr>
        <p:sp>
          <p:nvSpPr>
            <p:cNvPr id="12301" name="Google Shape;12301;p7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2" name="Google Shape;12302;p7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3" name="Google Shape;12303;p7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4" name="Google Shape;12304;p7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305" name="Google Shape;12305;p70"/>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6" name="Google Shape;12306;p70"/>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07" name="Google Shape;12307;p70"/>
          <p:cNvGrpSpPr/>
          <p:nvPr/>
        </p:nvGrpSpPr>
        <p:grpSpPr>
          <a:xfrm>
            <a:off x="5774096" y="2549397"/>
            <a:ext cx="299736" cy="343849"/>
            <a:chOff x="-9570950" y="1622100"/>
            <a:chExt cx="310350" cy="356025"/>
          </a:xfrm>
        </p:grpSpPr>
        <p:sp>
          <p:nvSpPr>
            <p:cNvPr id="12308" name="Google Shape;12308;p7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9" name="Google Shape;12309;p7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10" name="Google Shape;12310;p70"/>
          <p:cNvGrpSpPr/>
          <p:nvPr/>
        </p:nvGrpSpPr>
        <p:grpSpPr>
          <a:xfrm>
            <a:off x="5752800" y="2958353"/>
            <a:ext cx="342328" cy="341579"/>
            <a:chOff x="-9594575" y="2056875"/>
            <a:chExt cx="354450" cy="353675"/>
          </a:xfrm>
        </p:grpSpPr>
        <p:sp>
          <p:nvSpPr>
            <p:cNvPr id="12311" name="Google Shape;12311;p7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2" name="Google Shape;12312;p7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3" name="Google Shape;12313;p7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314" name="Google Shape;12314;p70"/>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15" name="Google Shape;12315;p70"/>
          <p:cNvGrpSpPr/>
          <p:nvPr/>
        </p:nvGrpSpPr>
        <p:grpSpPr>
          <a:xfrm>
            <a:off x="6208482" y="1303693"/>
            <a:ext cx="342328" cy="340807"/>
            <a:chOff x="-12661600" y="1640225"/>
            <a:chExt cx="354450" cy="352875"/>
          </a:xfrm>
        </p:grpSpPr>
        <p:sp>
          <p:nvSpPr>
            <p:cNvPr id="12316" name="Google Shape;12316;p7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7" name="Google Shape;12317;p7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8" name="Google Shape;12318;p7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19" name="Google Shape;12319;p70"/>
          <p:cNvGrpSpPr/>
          <p:nvPr/>
        </p:nvGrpSpPr>
        <p:grpSpPr>
          <a:xfrm>
            <a:off x="6208857" y="1732231"/>
            <a:ext cx="341579" cy="299374"/>
            <a:chOff x="-12660025" y="2096250"/>
            <a:chExt cx="353675" cy="309975"/>
          </a:xfrm>
        </p:grpSpPr>
        <p:sp>
          <p:nvSpPr>
            <p:cNvPr id="12320" name="Google Shape;12320;p7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1" name="Google Shape;12321;p7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2" name="Google Shape;12322;p7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3" name="Google Shape;12323;p7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4" name="Google Shape;12324;p7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5" name="Google Shape;12325;p7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26" name="Google Shape;12326;p70"/>
          <p:cNvGrpSpPr/>
          <p:nvPr/>
        </p:nvGrpSpPr>
        <p:grpSpPr>
          <a:xfrm>
            <a:off x="6207335" y="2119527"/>
            <a:ext cx="344622" cy="341941"/>
            <a:chOff x="-12663175" y="2506800"/>
            <a:chExt cx="356825" cy="354050"/>
          </a:xfrm>
        </p:grpSpPr>
        <p:sp>
          <p:nvSpPr>
            <p:cNvPr id="12327" name="Google Shape;12327;p7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8" name="Google Shape;12328;p7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9" name="Google Shape;12329;p7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0" name="Google Shape;12330;p7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31" name="Google Shape;12331;p70"/>
          <p:cNvGrpSpPr/>
          <p:nvPr/>
        </p:nvGrpSpPr>
        <p:grpSpPr>
          <a:xfrm>
            <a:off x="8022468" y="1303307"/>
            <a:ext cx="340807" cy="341579"/>
            <a:chOff x="-10896525" y="1663050"/>
            <a:chExt cx="352875" cy="353675"/>
          </a:xfrm>
        </p:grpSpPr>
        <p:sp>
          <p:nvSpPr>
            <p:cNvPr id="12332" name="Google Shape;12332;p7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3" name="Google Shape;12333;p7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334" name="Google Shape;12334;p70"/>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35" name="Google Shape;12335;p70"/>
          <p:cNvGrpSpPr/>
          <p:nvPr/>
        </p:nvGrpSpPr>
        <p:grpSpPr>
          <a:xfrm>
            <a:off x="8022082" y="2130742"/>
            <a:ext cx="341579" cy="319511"/>
            <a:chOff x="-10898100" y="2542050"/>
            <a:chExt cx="353675" cy="330825"/>
          </a:xfrm>
        </p:grpSpPr>
        <p:sp>
          <p:nvSpPr>
            <p:cNvPr id="12336" name="Google Shape;12336;p7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7" name="Google Shape;12337;p7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8" name="Google Shape;12338;p7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9" name="Google Shape;12339;p7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0" name="Google Shape;12340;p7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1" name="Google Shape;12341;p7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42" name="Google Shape;12342;p70"/>
          <p:cNvGrpSpPr/>
          <p:nvPr/>
        </p:nvGrpSpPr>
        <p:grpSpPr>
          <a:xfrm>
            <a:off x="6209617" y="2551607"/>
            <a:ext cx="340058" cy="339430"/>
            <a:chOff x="-9157450" y="1622750"/>
            <a:chExt cx="352100" cy="351450"/>
          </a:xfrm>
        </p:grpSpPr>
        <p:sp>
          <p:nvSpPr>
            <p:cNvPr id="12343" name="Google Shape;12343;p7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4" name="Google Shape;12344;p7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45" name="Google Shape;12345;p70"/>
          <p:cNvGrpSpPr/>
          <p:nvPr/>
        </p:nvGrpSpPr>
        <p:grpSpPr>
          <a:xfrm>
            <a:off x="6247658" y="2959874"/>
            <a:ext cx="263977" cy="338537"/>
            <a:chOff x="-9119650" y="2056875"/>
            <a:chExt cx="273325" cy="350525"/>
          </a:xfrm>
        </p:grpSpPr>
        <p:sp>
          <p:nvSpPr>
            <p:cNvPr id="12346" name="Google Shape;12346;p7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7" name="Google Shape;12347;p7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348" name="Google Shape;12348;p70"/>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9" name="Google Shape;12349;p70"/>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50" name="Google Shape;12350;p70"/>
          <p:cNvGrpSpPr/>
          <p:nvPr/>
        </p:nvGrpSpPr>
        <p:grpSpPr>
          <a:xfrm>
            <a:off x="7576790" y="2989279"/>
            <a:ext cx="343094" cy="341569"/>
            <a:chOff x="6001575" y="3119050"/>
            <a:chExt cx="315025" cy="313625"/>
          </a:xfrm>
        </p:grpSpPr>
        <p:sp>
          <p:nvSpPr>
            <p:cNvPr id="12351" name="Google Shape;12351;p7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2" name="Google Shape;12352;p7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56"/>
        <p:cNvGrpSpPr/>
        <p:nvPr/>
      </p:nvGrpSpPr>
      <p:grpSpPr>
        <a:xfrm>
          <a:off x="0" y="0"/>
          <a:ext cx="0" cy="0"/>
          <a:chOff x="0" y="0"/>
          <a:chExt cx="0" cy="0"/>
        </a:xfrm>
      </p:grpSpPr>
      <p:sp>
        <p:nvSpPr>
          <p:cNvPr id="12357" name="Google Shape;12357;p71"/>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58" name="Google Shape;12358;p71"/>
          <p:cNvGrpSpPr/>
          <p:nvPr/>
        </p:nvGrpSpPr>
        <p:grpSpPr>
          <a:xfrm>
            <a:off x="845233" y="2273195"/>
            <a:ext cx="476329" cy="476213"/>
            <a:chOff x="-21298675" y="2414425"/>
            <a:chExt cx="306400" cy="306325"/>
          </a:xfrm>
        </p:grpSpPr>
        <p:sp>
          <p:nvSpPr>
            <p:cNvPr id="12359" name="Google Shape;12359;p7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0" name="Google Shape;12360;p7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1" name="Google Shape;12361;p7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62" name="Google Shape;12362;p71"/>
          <p:cNvGrpSpPr/>
          <p:nvPr/>
        </p:nvGrpSpPr>
        <p:grpSpPr>
          <a:xfrm>
            <a:off x="844611" y="2865128"/>
            <a:ext cx="477573" cy="445432"/>
            <a:chOff x="-21299475" y="2798025"/>
            <a:chExt cx="307200" cy="286525"/>
          </a:xfrm>
        </p:grpSpPr>
        <p:sp>
          <p:nvSpPr>
            <p:cNvPr id="12363" name="Google Shape;12363;p7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4" name="Google Shape;12364;p7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5" name="Google Shape;12365;p7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6" name="Google Shape;12366;p7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7" name="Google Shape;12367;p7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8" name="Google Shape;12368;p7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9" name="Google Shape;12369;p7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0" name="Google Shape;12370;p7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1" name="Google Shape;12371;p7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2" name="Google Shape;12372;p7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3" name="Google Shape;12373;p7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4" name="Google Shape;12374;p7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375" name="Google Shape;12375;p71"/>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6" name="Google Shape;12376;p71"/>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7" name="Google Shape;12377;p71"/>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78" name="Google Shape;12378;p71"/>
          <p:cNvGrpSpPr/>
          <p:nvPr/>
        </p:nvGrpSpPr>
        <p:grpSpPr>
          <a:xfrm>
            <a:off x="6713966" y="1688917"/>
            <a:ext cx="413912" cy="472676"/>
            <a:chOff x="-17545650" y="2051350"/>
            <a:chExt cx="266250" cy="304050"/>
          </a:xfrm>
        </p:grpSpPr>
        <p:sp>
          <p:nvSpPr>
            <p:cNvPr id="12379" name="Google Shape;12379;p7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0" name="Google Shape;12380;p7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1" name="Google Shape;12381;p7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2" name="Google Shape;12382;p7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383" name="Google Shape;12383;p71"/>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84" name="Google Shape;12384;p71"/>
          <p:cNvGrpSpPr/>
          <p:nvPr/>
        </p:nvGrpSpPr>
        <p:grpSpPr>
          <a:xfrm>
            <a:off x="6684584" y="2865574"/>
            <a:ext cx="472676" cy="444538"/>
            <a:chOff x="-17565350" y="2809825"/>
            <a:chExt cx="304050" cy="285950"/>
          </a:xfrm>
        </p:grpSpPr>
        <p:sp>
          <p:nvSpPr>
            <p:cNvPr id="12385" name="Google Shape;12385;p7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6" name="Google Shape;12386;p7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7" name="Google Shape;12387;p7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8" name="Google Shape;12388;p7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9" name="Google Shape;12389;p7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390" name="Google Shape;12390;p71"/>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1" name="Google Shape;12391;p71"/>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2" name="Google Shape;12392;p71"/>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93" name="Google Shape;12393;p71"/>
          <p:cNvGrpSpPr/>
          <p:nvPr/>
        </p:nvGrpSpPr>
        <p:grpSpPr>
          <a:xfrm>
            <a:off x="1457493" y="2850904"/>
            <a:ext cx="416283" cy="473881"/>
            <a:chOff x="-20904875" y="2788575"/>
            <a:chExt cx="267775" cy="304825"/>
          </a:xfrm>
        </p:grpSpPr>
        <p:sp>
          <p:nvSpPr>
            <p:cNvPr id="12394" name="Google Shape;12394;p7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5" name="Google Shape;12395;p7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96" name="Google Shape;12396;p71"/>
          <p:cNvGrpSpPr/>
          <p:nvPr/>
        </p:nvGrpSpPr>
        <p:grpSpPr>
          <a:xfrm>
            <a:off x="4397908" y="2275564"/>
            <a:ext cx="360045" cy="471471"/>
            <a:chOff x="-19006700" y="2434925"/>
            <a:chExt cx="231600" cy="303275"/>
          </a:xfrm>
        </p:grpSpPr>
        <p:sp>
          <p:nvSpPr>
            <p:cNvPr id="12397" name="Google Shape;12397;p7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8" name="Google Shape;12398;p7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9" name="Google Shape;12399;p7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0" name="Google Shape;12400;p7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401" name="Google Shape;12401;p71"/>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2" name="Google Shape;12402;p71"/>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403" name="Google Shape;12403;p71"/>
          <p:cNvGrpSpPr/>
          <p:nvPr/>
        </p:nvGrpSpPr>
        <p:grpSpPr>
          <a:xfrm>
            <a:off x="7276507" y="2289051"/>
            <a:ext cx="473881" cy="444499"/>
            <a:chOff x="-17190425" y="2435725"/>
            <a:chExt cx="304825" cy="285925"/>
          </a:xfrm>
        </p:grpSpPr>
        <p:sp>
          <p:nvSpPr>
            <p:cNvPr id="12404" name="Google Shape;12404;p7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5" name="Google Shape;12405;p7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6" name="Google Shape;12406;p7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407" name="Google Shape;12407;p71"/>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408" name="Google Shape;12408;p71"/>
          <p:cNvGrpSpPr/>
          <p:nvPr/>
        </p:nvGrpSpPr>
        <p:grpSpPr>
          <a:xfrm>
            <a:off x="4931233" y="3444650"/>
            <a:ext cx="476329" cy="475086"/>
            <a:chOff x="-15719925" y="2416825"/>
            <a:chExt cx="306400" cy="305600"/>
          </a:xfrm>
        </p:grpSpPr>
        <p:sp>
          <p:nvSpPr>
            <p:cNvPr id="12409" name="Google Shape;12409;p7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0" name="Google Shape;12410;p7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1" name="Google Shape;12411;p7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412" name="Google Shape;12412;p71"/>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3" name="Google Shape;12413;p71"/>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414" name="Google Shape;12414;p71"/>
          <p:cNvGrpSpPr/>
          <p:nvPr/>
        </p:nvGrpSpPr>
        <p:grpSpPr>
          <a:xfrm>
            <a:off x="2017527" y="2851506"/>
            <a:ext cx="479983" cy="472676"/>
            <a:chOff x="-20550425" y="2789350"/>
            <a:chExt cx="308750" cy="304050"/>
          </a:xfrm>
        </p:grpSpPr>
        <p:sp>
          <p:nvSpPr>
            <p:cNvPr id="12415" name="Google Shape;12415;p7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6" name="Google Shape;12416;p7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17" name="Google Shape;12417;p71"/>
          <p:cNvGrpSpPr/>
          <p:nvPr/>
        </p:nvGrpSpPr>
        <p:grpSpPr>
          <a:xfrm>
            <a:off x="4932894" y="1688158"/>
            <a:ext cx="473920" cy="474192"/>
            <a:chOff x="-18666450" y="2059825"/>
            <a:chExt cx="304850" cy="305025"/>
          </a:xfrm>
        </p:grpSpPr>
        <p:sp>
          <p:nvSpPr>
            <p:cNvPr id="12418" name="Google Shape;12418;p7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9" name="Google Shape;12419;p7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20" name="Google Shape;12420;p71"/>
          <p:cNvGrpSpPr/>
          <p:nvPr/>
        </p:nvGrpSpPr>
        <p:grpSpPr>
          <a:xfrm>
            <a:off x="4932292" y="2275584"/>
            <a:ext cx="475125" cy="471432"/>
            <a:chOff x="-18668025" y="2435725"/>
            <a:chExt cx="305625" cy="303250"/>
          </a:xfrm>
        </p:grpSpPr>
        <p:sp>
          <p:nvSpPr>
            <p:cNvPr id="12421" name="Google Shape;12421;p7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2" name="Google Shape;12422;p7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23" name="Google Shape;12423;p71"/>
          <p:cNvGrpSpPr/>
          <p:nvPr/>
        </p:nvGrpSpPr>
        <p:grpSpPr>
          <a:xfrm>
            <a:off x="4931689" y="2850902"/>
            <a:ext cx="476329" cy="473881"/>
            <a:chOff x="-18668800" y="2807475"/>
            <a:chExt cx="306400" cy="304825"/>
          </a:xfrm>
        </p:grpSpPr>
        <p:sp>
          <p:nvSpPr>
            <p:cNvPr id="12424" name="Google Shape;12424;p7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5" name="Google Shape;12425;p7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6" name="Google Shape;12426;p7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7" name="Google Shape;12427;p7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8" name="Google Shape;12428;p7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9" name="Google Shape;12429;p7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0" name="Google Shape;12430;p7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1" name="Google Shape;12431;p7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2" name="Google Shape;12432;p7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33" name="Google Shape;12433;p71"/>
          <p:cNvGrpSpPr/>
          <p:nvPr/>
        </p:nvGrpSpPr>
        <p:grpSpPr>
          <a:xfrm>
            <a:off x="7885658" y="1687693"/>
            <a:ext cx="416361" cy="475125"/>
            <a:chOff x="-16798200" y="2050575"/>
            <a:chExt cx="267825" cy="305625"/>
          </a:xfrm>
        </p:grpSpPr>
        <p:sp>
          <p:nvSpPr>
            <p:cNvPr id="12434" name="Google Shape;12434;p7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5" name="Google Shape;12435;p7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6" name="Google Shape;12436;p7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37" name="Google Shape;12437;p71"/>
          <p:cNvGrpSpPr/>
          <p:nvPr/>
        </p:nvGrpSpPr>
        <p:grpSpPr>
          <a:xfrm>
            <a:off x="7856276" y="2852127"/>
            <a:ext cx="475125" cy="471432"/>
            <a:chOff x="-16817100" y="2801175"/>
            <a:chExt cx="305625" cy="303250"/>
          </a:xfrm>
        </p:grpSpPr>
        <p:sp>
          <p:nvSpPr>
            <p:cNvPr id="12438" name="Google Shape;12438;p7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9" name="Google Shape;12439;p7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0" name="Google Shape;12440;p7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1" name="Google Shape;12441;p7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2" name="Google Shape;12442;p7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3" name="Google Shape;12443;p7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4" name="Google Shape;12444;p7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5" name="Google Shape;12445;p7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46" name="Google Shape;12446;p71"/>
          <p:cNvGrpSpPr/>
          <p:nvPr/>
        </p:nvGrpSpPr>
        <p:grpSpPr>
          <a:xfrm>
            <a:off x="7263396" y="3444614"/>
            <a:ext cx="476329" cy="475125"/>
            <a:chOff x="-15717575" y="2786200"/>
            <a:chExt cx="306400" cy="305625"/>
          </a:xfrm>
        </p:grpSpPr>
        <p:sp>
          <p:nvSpPr>
            <p:cNvPr id="12447" name="Google Shape;12447;p7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8" name="Google Shape;12448;p7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9" name="Google Shape;12449;p7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0" name="Google Shape;12450;p7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1" name="Google Shape;12451;p7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2" name="Google Shape;12452;p7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3" name="Google Shape;12453;p7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54" name="Google Shape;12454;p71"/>
          <p:cNvGrpSpPr/>
          <p:nvPr/>
        </p:nvGrpSpPr>
        <p:grpSpPr>
          <a:xfrm>
            <a:off x="2600969" y="1688296"/>
            <a:ext cx="475125" cy="473920"/>
            <a:chOff x="-20173175" y="2038750"/>
            <a:chExt cx="305625" cy="304850"/>
          </a:xfrm>
        </p:grpSpPr>
        <p:sp>
          <p:nvSpPr>
            <p:cNvPr id="12455" name="Google Shape;12455;p7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6" name="Google Shape;12456;p7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457" name="Google Shape;12457;p71"/>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458" name="Google Shape;12458;p71"/>
          <p:cNvGrpSpPr/>
          <p:nvPr/>
        </p:nvGrpSpPr>
        <p:grpSpPr>
          <a:xfrm>
            <a:off x="2602193" y="2850282"/>
            <a:ext cx="472676" cy="475125"/>
            <a:chOff x="-20173175" y="2787775"/>
            <a:chExt cx="304050" cy="305625"/>
          </a:xfrm>
        </p:grpSpPr>
        <p:sp>
          <p:nvSpPr>
            <p:cNvPr id="12459" name="Google Shape;12459;p7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0" name="Google Shape;12460;p7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1" name="Google Shape;12461;p7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2" name="Google Shape;12462;p7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3" name="Google Shape;12463;p7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4" name="Google Shape;12464;p7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5" name="Google Shape;12465;p7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66" name="Google Shape;12466;p71"/>
          <p:cNvGrpSpPr/>
          <p:nvPr/>
        </p:nvGrpSpPr>
        <p:grpSpPr>
          <a:xfrm>
            <a:off x="5527177" y="2275564"/>
            <a:ext cx="473881" cy="471471"/>
            <a:chOff x="-18294675" y="2434925"/>
            <a:chExt cx="304825" cy="303275"/>
          </a:xfrm>
        </p:grpSpPr>
        <p:sp>
          <p:nvSpPr>
            <p:cNvPr id="12467" name="Google Shape;12467;p7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8" name="Google Shape;12468;p7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9" name="Google Shape;12469;p7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70" name="Google Shape;12470;p71"/>
          <p:cNvGrpSpPr/>
          <p:nvPr/>
        </p:nvGrpSpPr>
        <p:grpSpPr>
          <a:xfrm>
            <a:off x="5583492" y="2852107"/>
            <a:ext cx="361250" cy="471471"/>
            <a:chOff x="-18258450" y="2809825"/>
            <a:chExt cx="232375" cy="303275"/>
          </a:xfrm>
        </p:grpSpPr>
        <p:sp>
          <p:nvSpPr>
            <p:cNvPr id="12471" name="Google Shape;12471;p7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2" name="Google Shape;12472;p7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3" name="Google Shape;12473;p7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474" name="Google Shape;12474;p71"/>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475" name="Google Shape;12475;p71"/>
          <p:cNvGrpSpPr/>
          <p:nvPr/>
        </p:nvGrpSpPr>
        <p:grpSpPr>
          <a:xfrm>
            <a:off x="3793692" y="3445233"/>
            <a:ext cx="415117" cy="473920"/>
            <a:chOff x="-16422500" y="2425450"/>
            <a:chExt cx="267025" cy="304850"/>
          </a:xfrm>
        </p:grpSpPr>
        <p:sp>
          <p:nvSpPr>
            <p:cNvPr id="12476" name="Google Shape;12476;p7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7" name="Google Shape;12477;p7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8" name="Google Shape;12478;p7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79" name="Google Shape;12479;p71"/>
          <p:cNvGrpSpPr/>
          <p:nvPr/>
        </p:nvGrpSpPr>
        <p:grpSpPr>
          <a:xfrm>
            <a:off x="6096453" y="3445838"/>
            <a:ext cx="473920" cy="472676"/>
            <a:chOff x="-16442200" y="2801175"/>
            <a:chExt cx="304850" cy="304050"/>
          </a:xfrm>
        </p:grpSpPr>
        <p:sp>
          <p:nvSpPr>
            <p:cNvPr id="12480" name="Google Shape;12480;p7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1" name="Google Shape;12481;p7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2" name="Google Shape;12482;p7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483" name="Google Shape;12483;p71"/>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4" name="Google Shape;12484;p71"/>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485" name="Google Shape;12485;p71"/>
          <p:cNvGrpSpPr/>
          <p:nvPr/>
        </p:nvGrpSpPr>
        <p:grpSpPr>
          <a:xfrm>
            <a:off x="3172167" y="2276343"/>
            <a:ext cx="481265" cy="469917"/>
            <a:chOff x="-19802200" y="2416025"/>
            <a:chExt cx="309575" cy="302275"/>
          </a:xfrm>
        </p:grpSpPr>
        <p:sp>
          <p:nvSpPr>
            <p:cNvPr id="12486" name="Google Shape;12486;p7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7" name="Google Shape;12487;p7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8" name="Google Shape;12488;p7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9" name="Google Shape;12489;p7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0" name="Google Shape;12490;p7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91" name="Google Shape;12491;p71"/>
          <p:cNvGrpSpPr/>
          <p:nvPr/>
        </p:nvGrpSpPr>
        <p:grpSpPr>
          <a:xfrm>
            <a:off x="3175238" y="2851506"/>
            <a:ext cx="475125" cy="472676"/>
            <a:chOff x="-19801400" y="2788575"/>
            <a:chExt cx="305625" cy="304050"/>
          </a:xfrm>
        </p:grpSpPr>
        <p:sp>
          <p:nvSpPr>
            <p:cNvPr id="12492" name="Google Shape;12492;p7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3" name="Google Shape;12493;p7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4" name="Google Shape;12494;p7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5" name="Google Shape;12495;p7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6" name="Google Shape;12496;p7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7" name="Google Shape;12497;p7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98" name="Google Shape;12498;p71"/>
          <p:cNvGrpSpPr/>
          <p:nvPr/>
        </p:nvGrpSpPr>
        <p:grpSpPr>
          <a:xfrm>
            <a:off x="6130314" y="1688916"/>
            <a:ext cx="422463" cy="472676"/>
            <a:chOff x="-17903225" y="2060800"/>
            <a:chExt cx="271750" cy="304050"/>
          </a:xfrm>
        </p:grpSpPr>
        <p:sp>
          <p:nvSpPr>
            <p:cNvPr id="12499" name="Google Shape;12499;p7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0" name="Google Shape;12500;p7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1" name="Google Shape;12501;p7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02" name="Google Shape;12502;p71"/>
          <p:cNvGrpSpPr/>
          <p:nvPr/>
        </p:nvGrpSpPr>
        <p:grpSpPr>
          <a:xfrm>
            <a:off x="6104605" y="2274962"/>
            <a:ext cx="473881" cy="472676"/>
            <a:chOff x="-17918975" y="2435725"/>
            <a:chExt cx="304825" cy="304050"/>
          </a:xfrm>
        </p:grpSpPr>
        <p:sp>
          <p:nvSpPr>
            <p:cNvPr id="12503" name="Google Shape;12503;p7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4" name="Google Shape;12504;p7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05" name="Google Shape;12505;p71"/>
          <p:cNvGrpSpPr/>
          <p:nvPr/>
        </p:nvGrpSpPr>
        <p:grpSpPr>
          <a:xfrm>
            <a:off x="6133365" y="2852729"/>
            <a:ext cx="416361" cy="470228"/>
            <a:chOff x="-17899300" y="2810625"/>
            <a:chExt cx="267825" cy="302475"/>
          </a:xfrm>
        </p:grpSpPr>
        <p:sp>
          <p:nvSpPr>
            <p:cNvPr id="12506" name="Google Shape;12506;p7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7" name="Google Shape;12507;p7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8" name="Google Shape;12508;p7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09" name="Google Shape;12509;p71"/>
          <p:cNvGrpSpPr/>
          <p:nvPr/>
        </p:nvGrpSpPr>
        <p:grpSpPr>
          <a:xfrm>
            <a:off x="2039218" y="3461166"/>
            <a:ext cx="472676" cy="442089"/>
            <a:chOff x="-16066500" y="2060800"/>
            <a:chExt cx="304050" cy="284375"/>
          </a:xfrm>
        </p:grpSpPr>
        <p:sp>
          <p:nvSpPr>
            <p:cNvPr id="12510" name="Google Shape;12510;p7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1" name="Google Shape;12511;p7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2" name="Google Shape;12512;p7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3" name="Google Shape;12513;p7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4" name="Google Shape;12514;p7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515" name="Google Shape;12515;p71"/>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6" name="Google Shape;12516;p71"/>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7" name="Google Shape;12517;p71"/>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518" name="Google Shape;12518;p71"/>
          <p:cNvGrpSpPr/>
          <p:nvPr/>
        </p:nvGrpSpPr>
        <p:grpSpPr>
          <a:xfrm>
            <a:off x="7923925" y="2297751"/>
            <a:ext cx="368362" cy="419314"/>
            <a:chOff x="4995050" y="3245650"/>
            <a:chExt cx="236950" cy="269725"/>
          </a:xfrm>
        </p:grpSpPr>
        <p:sp>
          <p:nvSpPr>
            <p:cNvPr id="12519" name="Google Shape;12519;p7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0" name="Google Shape;12520;p7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1" name="Google Shape;12521;p7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522" name="Google Shape;12522;p71"/>
            <p:cNvGrpSpPr/>
            <p:nvPr/>
          </p:nvGrpSpPr>
          <p:grpSpPr>
            <a:xfrm>
              <a:off x="4995050" y="3245650"/>
              <a:ext cx="236950" cy="269725"/>
              <a:chOff x="4995050" y="3245650"/>
              <a:chExt cx="236950" cy="269725"/>
            </a:xfrm>
          </p:grpSpPr>
          <p:sp>
            <p:nvSpPr>
              <p:cNvPr id="12523" name="Google Shape;12523;p7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4" name="Google Shape;12524;p7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525" name="Google Shape;12525;p71"/>
          <p:cNvGrpSpPr/>
          <p:nvPr/>
        </p:nvGrpSpPr>
        <p:grpSpPr>
          <a:xfrm>
            <a:off x="5523718" y="1689744"/>
            <a:ext cx="483749" cy="481292"/>
            <a:chOff x="4724650" y="2885700"/>
            <a:chExt cx="270750" cy="269375"/>
          </a:xfrm>
        </p:grpSpPr>
        <p:sp>
          <p:nvSpPr>
            <p:cNvPr id="12526" name="Google Shape;12526;p7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7" name="Google Shape;12527;p7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8" name="Google Shape;12528;p7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9" name="Google Shape;12529;p7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0" name="Google Shape;12530;p7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1" name="Google Shape;12531;p7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2" name="Google Shape;12532;p7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33" name="Google Shape;12533;p71"/>
          <p:cNvGrpSpPr/>
          <p:nvPr/>
        </p:nvGrpSpPr>
        <p:grpSpPr>
          <a:xfrm>
            <a:off x="4390823" y="1683870"/>
            <a:ext cx="389425" cy="467822"/>
            <a:chOff x="4459350" y="2882125"/>
            <a:chExt cx="228375" cy="274350"/>
          </a:xfrm>
        </p:grpSpPr>
        <p:sp>
          <p:nvSpPr>
            <p:cNvPr id="12534" name="Google Shape;12534;p7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5" name="Google Shape;12535;p7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6" name="Google Shape;12536;p7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7" name="Google Shape;12537;p7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8" name="Google Shape;12538;p7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2539" name="Google Shape;12539;p7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2540" name="Google Shape;12540;p71"/>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dirty="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44"/>
        <p:cNvGrpSpPr/>
        <p:nvPr/>
      </p:nvGrpSpPr>
      <p:grpSpPr>
        <a:xfrm>
          <a:off x="0" y="0"/>
          <a:ext cx="0" cy="0"/>
          <a:chOff x="0" y="0"/>
          <a:chExt cx="0" cy="0"/>
        </a:xfrm>
      </p:grpSpPr>
      <p:sp>
        <p:nvSpPr>
          <p:cNvPr id="12545" name="Google Shape;12545;p72"/>
          <p:cNvSpPr txBox="1">
            <a:spLocks noGrp="1"/>
          </p:cNvSpPr>
          <p:nvPr>
            <p:ph type="title" idx="4294967295"/>
          </p:nvPr>
        </p:nvSpPr>
        <p:spPr>
          <a:xfrm>
            <a:off x="1048350" y="71965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dirty="0">
              <a:solidFill>
                <a:srgbClr val="FFFFFF"/>
              </a:solidFill>
              <a:latin typeface="Arial"/>
              <a:ea typeface="Arial"/>
              <a:cs typeface="Arial"/>
              <a:sym typeface="Arial"/>
            </a:endParaRPr>
          </a:p>
        </p:txBody>
      </p:sp>
      <p:sp>
        <p:nvSpPr>
          <p:cNvPr id="12546" name="Google Shape;12546;p72"/>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547" name="Google Shape;12547;p72"/>
          <p:cNvGrpSpPr/>
          <p:nvPr/>
        </p:nvGrpSpPr>
        <p:grpSpPr>
          <a:xfrm>
            <a:off x="847082" y="2140412"/>
            <a:ext cx="426462" cy="420796"/>
            <a:chOff x="-6713450" y="2397900"/>
            <a:chExt cx="295375" cy="291450"/>
          </a:xfrm>
        </p:grpSpPr>
        <p:sp>
          <p:nvSpPr>
            <p:cNvPr id="12548" name="Google Shape;12548;p7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9" name="Google Shape;12549;p7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550" name="Google Shape;12550;p72"/>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551" name="Google Shape;12551;p72"/>
          <p:cNvGrpSpPr/>
          <p:nvPr/>
        </p:nvGrpSpPr>
        <p:grpSpPr>
          <a:xfrm>
            <a:off x="3551844" y="1631401"/>
            <a:ext cx="423069" cy="420507"/>
            <a:chOff x="-4932650" y="2046625"/>
            <a:chExt cx="293025" cy="291250"/>
          </a:xfrm>
        </p:grpSpPr>
        <p:sp>
          <p:nvSpPr>
            <p:cNvPr id="12552" name="Google Shape;12552;p7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3" name="Google Shape;12553;p7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554" name="Google Shape;12554;p72"/>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555" name="Google Shape;12555;p72"/>
          <p:cNvGrpSpPr/>
          <p:nvPr/>
        </p:nvGrpSpPr>
        <p:grpSpPr>
          <a:xfrm>
            <a:off x="3563775" y="2660957"/>
            <a:ext cx="423069" cy="420796"/>
            <a:chOff x="-4931075" y="2765725"/>
            <a:chExt cx="293025" cy="291450"/>
          </a:xfrm>
        </p:grpSpPr>
        <p:sp>
          <p:nvSpPr>
            <p:cNvPr id="12556" name="Google Shape;12556;p7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7" name="Google Shape;12557;p7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58" name="Google Shape;12558;p72"/>
          <p:cNvGrpSpPr/>
          <p:nvPr/>
        </p:nvGrpSpPr>
        <p:grpSpPr>
          <a:xfrm>
            <a:off x="6269343" y="1656289"/>
            <a:ext cx="420796" cy="370732"/>
            <a:chOff x="-3137650" y="2067900"/>
            <a:chExt cx="291450" cy="256775"/>
          </a:xfrm>
        </p:grpSpPr>
        <p:sp>
          <p:nvSpPr>
            <p:cNvPr id="12559" name="Google Shape;12559;p7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0" name="Google Shape;12560;p7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1" name="Google Shape;12561;p7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62" name="Google Shape;12562;p72"/>
          <p:cNvGrpSpPr/>
          <p:nvPr/>
        </p:nvGrpSpPr>
        <p:grpSpPr>
          <a:xfrm>
            <a:off x="6269343" y="2139926"/>
            <a:ext cx="420796" cy="421770"/>
            <a:chOff x="-3137650" y="2408950"/>
            <a:chExt cx="291450" cy="292125"/>
          </a:xfrm>
        </p:grpSpPr>
        <p:sp>
          <p:nvSpPr>
            <p:cNvPr id="12563" name="Google Shape;12563;p7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4" name="Google Shape;12564;p7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5" name="Google Shape;12565;p7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6" name="Google Shape;12566;p7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7" name="Google Shape;12567;p7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68" name="Google Shape;12568;p72"/>
          <p:cNvGrpSpPr/>
          <p:nvPr/>
        </p:nvGrpSpPr>
        <p:grpSpPr>
          <a:xfrm>
            <a:off x="6281274" y="2685412"/>
            <a:ext cx="420796" cy="371887"/>
            <a:chOff x="-3137650" y="2787000"/>
            <a:chExt cx="291450" cy="257575"/>
          </a:xfrm>
        </p:grpSpPr>
        <p:sp>
          <p:nvSpPr>
            <p:cNvPr id="12569" name="Google Shape;12569;p7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0" name="Google Shape;12570;p7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1" name="Google Shape;12571;p7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2" name="Google Shape;12572;p7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3" name="Google Shape;12573;p7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4" name="Google Shape;12574;p7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5" name="Google Shape;12575;p7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6" name="Google Shape;12576;p7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577" name="Google Shape;12577;p72"/>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8" name="Google Shape;12578;p72"/>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9" name="Google Shape;12579;p72"/>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580" name="Google Shape;12580;p72"/>
          <p:cNvGrpSpPr/>
          <p:nvPr/>
        </p:nvGrpSpPr>
        <p:grpSpPr>
          <a:xfrm>
            <a:off x="1399451" y="2660397"/>
            <a:ext cx="421914" cy="421914"/>
            <a:chOff x="-6354300" y="2757075"/>
            <a:chExt cx="292225" cy="292225"/>
          </a:xfrm>
        </p:grpSpPr>
        <p:sp>
          <p:nvSpPr>
            <p:cNvPr id="12581" name="Google Shape;12581;p7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2" name="Google Shape;12582;p7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3" name="Google Shape;12583;p7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4" name="Google Shape;12584;p7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85" name="Google Shape;12585;p72"/>
          <p:cNvGrpSpPr/>
          <p:nvPr/>
        </p:nvGrpSpPr>
        <p:grpSpPr>
          <a:xfrm>
            <a:off x="4093454" y="1629560"/>
            <a:ext cx="424188" cy="424188"/>
            <a:chOff x="-4573475" y="2045850"/>
            <a:chExt cx="293800" cy="293800"/>
          </a:xfrm>
        </p:grpSpPr>
        <p:sp>
          <p:nvSpPr>
            <p:cNvPr id="12586" name="Google Shape;12586;p7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7" name="Google Shape;12587;p7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88" name="Google Shape;12588;p72"/>
          <p:cNvGrpSpPr/>
          <p:nvPr/>
        </p:nvGrpSpPr>
        <p:grpSpPr>
          <a:xfrm>
            <a:off x="4092877" y="2138699"/>
            <a:ext cx="425343" cy="424225"/>
            <a:chOff x="-4570325" y="2405775"/>
            <a:chExt cx="294600" cy="293825"/>
          </a:xfrm>
        </p:grpSpPr>
        <p:sp>
          <p:nvSpPr>
            <p:cNvPr id="12589" name="Google Shape;12589;p7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0" name="Google Shape;12590;p7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91" name="Google Shape;12591;p72"/>
          <p:cNvGrpSpPr/>
          <p:nvPr/>
        </p:nvGrpSpPr>
        <p:grpSpPr>
          <a:xfrm>
            <a:off x="4105945" y="2659838"/>
            <a:ext cx="423069" cy="423033"/>
            <a:chOff x="-4572700" y="2764950"/>
            <a:chExt cx="293025" cy="293000"/>
          </a:xfrm>
        </p:grpSpPr>
        <p:sp>
          <p:nvSpPr>
            <p:cNvPr id="12592" name="Google Shape;12592;p7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3" name="Google Shape;12593;p7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4" name="Google Shape;12594;p7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5" name="Google Shape;12595;p7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6" name="Google Shape;12596;p7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97" name="Google Shape;12597;p72"/>
          <p:cNvGrpSpPr/>
          <p:nvPr/>
        </p:nvGrpSpPr>
        <p:grpSpPr>
          <a:xfrm>
            <a:off x="6824707" y="1631239"/>
            <a:ext cx="414840" cy="420832"/>
            <a:chOff x="-2777700" y="2049775"/>
            <a:chExt cx="287325" cy="291475"/>
          </a:xfrm>
        </p:grpSpPr>
        <p:sp>
          <p:nvSpPr>
            <p:cNvPr id="12598" name="Google Shape;12598;p7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9" name="Google Shape;12599;p7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0" name="Google Shape;12600;p7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01" name="Google Shape;12601;p72"/>
          <p:cNvGrpSpPr/>
          <p:nvPr/>
        </p:nvGrpSpPr>
        <p:grpSpPr>
          <a:xfrm>
            <a:off x="6821170" y="2140431"/>
            <a:ext cx="421914" cy="420759"/>
            <a:chOff x="-2571737" y="2403625"/>
            <a:chExt cx="292225" cy="291425"/>
          </a:xfrm>
        </p:grpSpPr>
        <p:sp>
          <p:nvSpPr>
            <p:cNvPr id="12602" name="Google Shape;12602;p7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3" name="Google Shape;12603;p7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4" name="Google Shape;12604;p7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5" name="Google Shape;12605;p7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6" name="Google Shape;12606;p7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7" name="Google Shape;12607;p7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8" name="Google Shape;12608;p7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09" name="Google Shape;12609;p72"/>
          <p:cNvGrpSpPr/>
          <p:nvPr/>
        </p:nvGrpSpPr>
        <p:grpSpPr>
          <a:xfrm>
            <a:off x="6821170" y="2661534"/>
            <a:ext cx="421914" cy="419640"/>
            <a:chOff x="-2571737" y="2764550"/>
            <a:chExt cx="292225" cy="290650"/>
          </a:xfrm>
        </p:grpSpPr>
        <p:sp>
          <p:nvSpPr>
            <p:cNvPr id="12610" name="Google Shape;12610;p7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1" name="Google Shape;12611;p7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2" name="Google Shape;12612;p7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13" name="Google Shape;12613;p72"/>
          <p:cNvGrpSpPr/>
          <p:nvPr/>
        </p:nvGrpSpPr>
        <p:grpSpPr>
          <a:xfrm>
            <a:off x="3020671" y="3230538"/>
            <a:ext cx="421914" cy="423864"/>
            <a:chOff x="-1333975" y="2365850"/>
            <a:chExt cx="292225" cy="293575"/>
          </a:xfrm>
        </p:grpSpPr>
        <p:sp>
          <p:nvSpPr>
            <p:cNvPr id="12614" name="Google Shape;12614;p7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5" name="Google Shape;12615;p7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6" name="Google Shape;12616;p7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7" name="Google Shape;12617;p7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8" name="Google Shape;12618;p7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9" name="Google Shape;12619;p7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0" name="Google Shape;12620;p7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1" name="Google Shape;12621;p7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22" name="Google Shape;12622;p72"/>
          <p:cNvGrpSpPr/>
          <p:nvPr/>
        </p:nvGrpSpPr>
        <p:grpSpPr>
          <a:xfrm>
            <a:off x="1954146" y="2660397"/>
            <a:ext cx="398020" cy="421914"/>
            <a:chOff x="-5995925" y="2757850"/>
            <a:chExt cx="275675" cy="292225"/>
          </a:xfrm>
        </p:grpSpPr>
        <p:sp>
          <p:nvSpPr>
            <p:cNvPr id="12623" name="Google Shape;12623;p7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4" name="Google Shape;12624;p7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5" name="Google Shape;12625;p7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6" name="Google Shape;12626;p7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7" name="Google Shape;12627;p7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8" name="Google Shape;12628;p7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9" name="Google Shape;12629;p7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0" name="Google Shape;12630;p7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1" name="Google Shape;12631;p7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32" name="Google Shape;12632;p72"/>
          <p:cNvGrpSpPr/>
          <p:nvPr/>
        </p:nvGrpSpPr>
        <p:grpSpPr>
          <a:xfrm>
            <a:off x="4634433" y="1631816"/>
            <a:ext cx="421951" cy="419677"/>
            <a:chOff x="-4211975" y="2046625"/>
            <a:chExt cx="292250" cy="290675"/>
          </a:xfrm>
        </p:grpSpPr>
        <p:sp>
          <p:nvSpPr>
            <p:cNvPr id="12633" name="Google Shape;12633;p7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4" name="Google Shape;12634;p7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35" name="Google Shape;12635;p72"/>
          <p:cNvGrpSpPr/>
          <p:nvPr/>
        </p:nvGrpSpPr>
        <p:grpSpPr>
          <a:xfrm>
            <a:off x="4684479" y="2138699"/>
            <a:ext cx="321859" cy="424225"/>
            <a:chOff x="-4178875" y="2405775"/>
            <a:chExt cx="222925" cy="293825"/>
          </a:xfrm>
        </p:grpSpPr>
        <p:sp>
          <p:nvSpPr>
            <p:cNvPr id="12636" name="Google Shape;12636;p7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7" name="Google Shape;12637;p7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8" name="Google Shape;12638;p7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39" name="Google Shape;12639;p72"/>
          <p:cNvGrpSpPr/>
          <p:nvPr/>
        </p:nvGrpSpPr>
        <p:grpSpPr>
          <a:xfrm>
            <a:off x="4646942" y="2673483"/>
            <a:ext cx="420796" cy="395746"/>
            <a:chOff x="-4211975" y="2783850"/>
            <a:chExt cx="291450" cy="274100"/>
          </a:xfrm>
        </p:grpSpPr>
        <p:sp>
          <p:nvSpPr>
            <p:cNvPr id="12640" name="Google Shape;12640;p7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1" name="Google Shape;12641;p7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2" name="Google Shape;12642;p7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643" name="Google Shape;12643;p72"/>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644" name="Google Shape;12644;p72"/>
          <p:cNvGrpSpPr/>
          <p:nvPr/>
        </p:nvGrpSpPr>
        <p:grpSpPr>
          <a:xfrm>
            <a:off x="7351871" y="2140413"/>
            <a:ext cx="420796" cy="420796"/>
            <a:chOff x="-2419325" y="2408150"/>
            <a:chExt cx="291450" cy="291450"/>
          </a:xfrm>
        </p:grpSpPr>
        <p:sp>
          <p:nvSpPr>
            <p:cNvPr id="12645" name="Google Shape;12645;p7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6" name="Google Shape;12646;p7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7" name="Google Shape;12647;p7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8" name="Google Shape;12648;p7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9" name="Google Shape;12649;p7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0" name="Google Shape;12650;p7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1" name="Google Shape;12651;p7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652" name="Google Shape;12652;p72"/>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653" name="Google Shape;12653;p72"/>
          <p:cNvGrpSpPr/>
          <p:nvPr/>
        </p:nvGrpSpPr>
        <p:grpSpPr>
          <a:xfrm>
            <a:off x="4673396" y="3231514"/>
            <a:ext cx="420796" cy="421914"/>
            <a:chOff x="-1333200" y="2770450"/>
            <a:chExt cx="291450" cy="292225"/>
          </a:xfrm>
        </p:grpSpPr>
        <p:sp>
          <p:nvSpPr>
            <p:cNvPr id="12654" name="Google Shape;12654;p7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5" name="Google Shape;12655;p7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56" name="Google Shape;12656;p72"/>
          <p:cNvGrpSpPr/>
          <p:nvPr/>
        </p:nvGrpSpPr>
        <p:grpSpPr>
          <a:xfrm>
            <a:off x="2470009" y="1631256"/>
            <a:ext cx="423069" cy="420796"/>
            <a:chOff x="-5635200" y="2037975"/>
            <a:chExt cx="293025" cy="291450"/>
          </a:xfrm>
        </p:grpSpPr>
        <p:sp>
          <p:nvSpPr>
            <p:cNvPr id="12657" name="Google Shape;12657;p7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8" name="Google Shape;12658;p7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59" name="Google Shape;12659;p72"/>
          <p:cNvGrpSpPr/>
          <p:nvPr/>
        </p:nvGrpSpPr>
        <p:grpSpPr>
          <a:xfrm>
            <a:off x="2468295" y="2140412"/>
            <a:ext cx="426499" cy="420796"/>
            <a:chOff x="-5637575" y="2397900"/>
            <a:chExt cx="295400" cy="291450"/>
          </a:xfrm>
        </p:grpSpPr>
        <p:sp>
          <p:nvSpPr>
            <p:cNvPr id="12660" name="Google Shape;12660;p7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1" name="Google Shape;12661;p7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2" name="Google Shape;12662;p7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3" name="Google Shape;12663;p7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64" name="Google Shape;12664;p72"/>
          <p:cNvGrpSpPr/>
          <p:nvPr/>
        </p:nvGrpSpPr>
        <p:grpSpPr>
          <a:xfrm>
            <a:off x="2481958" y="2660397"/>
            <a:ext cx="423033" cy="421914"/>
            <a:chOff x="-5635975" y="2757075"/>
            <a:chExt cx="293000" cy="292225"/>
          </a:xfrm>
        </p:grpSpPr>
        <p:sp>
          <p:nvSpPr>
            <p:cNvPr id="12665" name="Google Shape;12665;p7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6" name="Google Shape;12666;p7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67" name="Google Shape;12667;p72"/>
          <p:cNvGrpSpPr/>
          <p:nvPr/>
        </p:nvGrpSpPr>
        <p:grpSpPr>
          <a:xfrm>
            <a:off x="5165893" y="1631256"/>
            <a:ext cx="423069" cy="420796"/>
            <a:chOff x="-3854375" y="2046625"/>
            <a:chExt cx="293025" cy="291450"/>
          </a:xfrm>
        </p:grpSpPr>
        <p:sp>
          <p:nvSpPr>
            <p:cNvPr id="12668" name="Google Shape;12668;p7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9" name="Google Shape;12669;p7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70" name="Google Shape;12670;p72"/>
          <p:cNvGrpSpPr/>
          <p:nvPr/>
        </p:nvGrpSpPr>
        <p:grpSpPr>
          <a:xfrm>
            <a:off x="5164756" y="2138717"/>
            <a:ext cx="425343" cy="424188"/>
            <a:chOff x="-3854375" y="2405000"/>
            <a:chExt cx="294600" cy="293800"/>
          </a:xfrm>
        </p:grpSpPr>
        <p:sp>
          <p:nvSpPr>
            <p:cNvPr id="12671" name="Google Shape;12671;p7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2" name="Google Shape;12672;p7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73" name="Google Shape;12673;p72"/>
          <p:cNvGrpSpPr/>
          <p:nvPr/>
        </p:nvGrpSpPr>
        <p:grpSpPr>
          <a:xfrm>
            <a:off x="5178961" y="2659838"/>
            <a:ext cx="420796" cy="423033"/>
            <a:chOff x="-3852025" y="2764950"/>
            <a:chExt cx="291450" cy="293000"/>
          </a:xfrm>
        </p:grpSpPr>
        <p:sp>
          <p:nvSpPr>
            <p:cNvPr id="12674" name="Google Shape;12674;p7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5" name="Google Shape;12675;p7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676" name="Google Shape;12676;p72"/>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7" name="Google Shape;12677;p72"/>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678" name="Google Shape;12678;p72"/>
          <p:cNvGrpSpPr/>
          <p:nvPr/>
        </p:nvGrpSpPr>
        <p:grpSpPr>
          <a:xfrm>
            <a:off x="7901550" y="2660398"/>
            <a:ext cx="420796" cy="421914"/>
            <a:chOff x="-2060175" y="2768875"/>
            <a:chExt cx="291450" cy="292225"/>
          </a:xfrm>
        </p:grpSpPr>
        <p:sp>
          <p:nvSpPr>
            <p:cNvPr id="12679" name="Google Shape;12679;p7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0" name="Google Shape;12680;p7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81" name="Google Shape;12681;p72"/>
          <p:cNvGrpSpPr/>
          <p:nvPr/>
        </p:nvGrpSpPr>
        <p:grpSpPr>
          <a:xfrm>
            <a:off x="1915160" y="3232071"/>
            <a:ext cx="421914" cy="420796"/>
            <a:chOff x="-937025" y="2064750"/>
            <a:chExt cx="292225" cy="291450"/>
          </a:xfrm>
        </p:grpSpPr>
        <p:sp>
          <p:nvSpPr>
            <p:cNvPr id="12682" name="Google Shape;12682;p7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3" name="Google Shape;12683;p7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4" name="Google Shape;12684;p7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85" name="Google Shape;12685;p72"/>
          <p:cNvGrpSpPr/>
          <p:nvPr/>
        </p:nvGrpSpPr>
        <p:grpSpPr>
          <a:xfrm>
            <a:off x="3018323" y="1630697"/>
            <a:ext cx="421951" cy="421914"/>
            <a:chOff x="-5276050" y="2037975"/>
            <a:chExt cx="292250" cy="292225"/>
          </a:xfrm>
        </p:grpSpPr>
        <p:sp>
          <p:nvSpPr>
            <p:cNvPr id="12686" name="Google Shape;12686;p7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7" name="Google Shape;12687;p7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8" name="Google Shape;12688;p7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689" name="Google Shape;12689;p72"/>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0" name="Google Shape;12690;p72"/>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691" name="Google Shape;12691;p72"/>
          <p:cNvGrpSpPr/>
          <p:nvPr/>
        </p:nvGrpSpPr>
        <p:grpSpPr>
          <a:xfrm>
            <a:off x="5777136" y="1631256"/>
            <a:ext cx="324133" cy="420796"/>
            <a:chOff x="-3462150" y="2046625"/>
            <a:chExt cx="224500" cy="291450"/>
          </a:xfrm>
        </p:grpSpPr>
        <p:sp>
          <p:nvSpPr>
            <p:cNvPr id="12692" name="Google Shape;12692;p7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3" name="Google Shape;12693;p7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4" name="Google Shape;12694;p7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5" name="Google Shape;12695;p7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6" name="Google Shape;12696;p7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7" name="Google Shape;12697;p7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8" name="Google Shape;12698;p7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99" name="Google Shape;12699;p72"/>
          <p:cNvGrpSpPr/>
          <p:nvPr/>
        </p:nvGrpSpPr>
        <p:grpSpPr>
          <a:xfrm>
            <a:off x="5752700" y="2139276"/>
            <a:ext cx="373006" cy="423069"/>
            <a:chOff x="-3478675" y="2405775"/>
            <a:chExt cx="258350" cy="293025"/>
          </a:xfrm>
        </p:grpSpPr>
        <p:sp>
          <p:nvSpPr>
            <p:cNvPr id="12700" name="Google Shape;12700;p7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1" name="Google Shape;12701;p7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2" name="Google Shape;12702;p7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3" name="Google Shape;12703;p7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04" name="Google Shape;12704;p72"/>
          <p:cNvGrpSpPr/>
          <p:nvPr/>
        </p:nvGrpSpPr>
        <p:grpSpPr>
          <a:xfrm>
            <a:off x="5815218" y="2660398"/>
            <a:ext cx="271831" cy="421914"/>
            <a:chOff x="-3443250" y="2765725"/>
            <a:chExt cx="188275" cy="292225"/>
          </a:xfrm>
        </p:grpSpPr>
        <p:sp>
          <p:nvSpPr>
            <p:cNvPr id="12705" name="Google Shape;12705;p7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6" name="Google Shape;12706;p7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7" name="Google Shape;12707;p7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8" name="Google Shape;12708;p7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09" name="Google Shape;12709;p72"/>
          <p:cNvGrpSpPr/>
          <p:nvPr/>
        </p:nvGrpSpPr>
        <p:grpSpPr>
          <a:xfrm>
            <a:off x="844114" y="3230934"/>
            <a:ext cx="371887" cy="423069"/>
            <a:chOff x="-1684475" y="2049000"/>
            <a:chExt cx="257575" cy="293025"/>
          </a:xfrm>
        </p:grpSpPr>
        <p:sp>
          <p:nvSpPr>
            <p:cNvPr id="12710" name="Google Shape;12710;p7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1" name="Google Shape;12711;p7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2" name="Google Shape;12712;p7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3" name="Google Shape;12713;p7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714" name="Google Shape;12714;p72"/>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715" name="Google Shape;12715;p72"/>
          <p:cNvGrpSpPr/>
          <p:nvPr/>
        </p:nvGrpSpPr>
        <p:grpSpPr>
          <a:xfrm>
            <a:off x="4134007" y="3231514"/>
            <a:ext cx="420796" cy="421914"/>
            <a:chOff x="-1700225" y="2768875"/>
            <a:chExt cx="291450" cy="292225"/>
          </a:xfrm>
        </p:grpSpPr>
        <p:sp>
          <p:nvSpPr>
            <p:cNvPr id="12716" name="Google Shape;12716;p7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7" name="Google Shape;12717;p7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8" name="Google Shape;12718;p7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9" name="Google Shape;12719;p7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0" name="Google Shape;12720;p7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1" name="Google Shape;12721;p7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22" name="Google Shape;12722;p72"/>
          <p:cNvGrpSpPr/>
          <p:nvPr/>
        </p:nvGrpSpPr>
        <p:grpSpPr>
          <a:xfrm>
            <a:off x="3602355" y="3230935"/>
            <a:ext cx="371887" cy="423069"/>
            <a:chOff x="-919700" y="2420750"/>
            <a:chExt cx="257575" cy="293025"/>
          </a:xfrm>
        </p:grpSpPr>
        <p:sp>
          <p:nvSpPr>
            <p:cNvPr id="12723" name="Google Shape;12723;p7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4" name="Google Shape;12724;p7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5" name="Google Shape;12725;p7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26" name="Google Shape;12726;p72"/>
          <p:cNvGrpSpPr/>
          <p:nvPr/>
        </p:nvGrpSpPr>
        <p:grpSpPr>
          <a:xfrm>
            <a:off x="1937547" y="1645950"/>
            <a:ext cx="409531" cy="410617"/>
            <a:chOff x="6679825" y="2693700"/>
            <a:chExt cx="257875" cy="258575"/>
          </a:xfrm>
        </p:grpSpPr>
        <p:sp>
          <p:nvSpPr>
            <p:cNvPr id="12727" name="Google Shape;12727;p7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8" name="Google Shape;12728;p7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29" name="Google Shape;12729;p72"/>
          <p:cNvGrpSpPr/>
          <p:nvPr/>
        </p:nvGrpSpPr>
        <p:grpSpPr>
          <a:xfrm>
            <a:off x="1927121" y="2142110"/>
            <a:ext cx="420531" cy="417262"/>
            <a:chOff x="6790450" y="3119050"/>
            <a:chExt cx="262750" cy="260675"/>
          </a:xfrm>
        </p:grpSpPr>
        <p:sp>
          <p:nvSpPr>
            <p:cNvPr id="12730" name="Google Shape;12730;p7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1" name="Google Shape;12731;p7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32" name="Google Shape;12732;p72"/>
          <p:cNvGrpSpPr/>
          <p:nvPr/>
        </p:nvGrpSpPr>
        <p:grpSpPr>
          <a:xfrm>
            <a:off x="6554233" y="3755436"/>
            <a:ext cx="358093" cy="407391"/>
            <a:chOff x="7660859" y="2571753"/>
            <a:chExt cx="366561" cy="417024"/>
          </a:xfrm>
        </p:grpSpPr>
        <p:sp>
          <p:nvSpPr>
            <p:cNvPr id="12733" name="Google Shape;12733;p7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4" name="Google Shape;12734;p7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5" name="Google Shape;12735;p7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36" name="Google Shape;12736;p72"/>
          <p:cNvGrpSpPr/>
          <p:nvPr/>
        </p:nvGrpSpPr>
        <p:grpSpPr>
          <a:xfrm>
            <a:off x="4088914" y="3755436"/>
            <a:ext cx="407391" cy="407391"/>
            <a:chOff x="5566722" y="2571753"/>
            <a:chExt cx="417024" cy="417024"/>
          </a:xfrm>
        </p:grpSpPr>
        <p:sp>
          <p:nvSpPr>
            <p:cNvPr id="12737" name="Google Shape;12737;p7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8" name="Google Shape;12738;p7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39" name="Google Shape;12739;p72"/>
          <p:cNvGrpSpPr/>
          <p:nvPr/>
        </p:nvGrpSpPr>
        <p:grpSpPr>
          <a:xfrm>
            <a:off x="4705247" y="3857692"/>
            <a:ext cx="407381" cy="202880"/>
            <a:chOff x="6090251" y="2676413"/>
            <a:chExt cx="417014" cy="207677"/>
          </a:xfrm>
        </p:grpSpPr>
        <p:sp>
          <p:nvSpPr>
            <p:cNvPr id="12740" name="Google Shape;12740;p7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1" name="Google Shape;12741;p7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2" name="Google Shape;12742;p7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3" name="Google Shape;12743;p7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44" name="Google Shape;12744;p72"/>
          <p:cNvGrpSpPr/>
          <p:nvPr/>
        </p:nvGrpSpPr>
        <p:grpSpPr>
          <a:xfrm>
            <a:off x="5937901" y="3755436"/>
            <a:ext cx="407391" cy="407391"/>
            <a:chOff x="7137330" y="2571753"/>
            <a:chExt cx="417024" cy="417024"/>
          </a:xfrm>
        </p:grpSpPr>
        <p:sp>
          <p:nvSpPr>
            <p:cNvPr id="12745" name="Google Shape;12745;p7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6" name="Google Shape;12746;p7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7" name="Google Shape;12747;p7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48" name="Google Shape;12748;p72"/>
          <p:cNvGrpSpPr/>
          <p:nvPr/>
        </p:nvGrpSpPr>
        <p:grpSpPr>
          <a:xfrm>
            <a:off x="5321569" y="3755436"/>
            <a:ext cx="407391" cy="407391"/>
            <a:chOff x="6613801" y="2571753"/>
            <a:chExt cx="417024" cy="417024"/>
          </a:xfrm>
        </p:grpSpPr>
        <p:sp>
          <p:nvSpPr>
            <p:cNvPr id="12749" name="Google Shape;12749;p7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0" name="Google Shape;12750;p7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1" name="Google Shape;12751;p7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2" name="Google Shape;12752;p7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3" name="Google Shape;12753;p7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54" name="Google Shape;12754;p72"/>
          <p:cNvGrpSpPr/>
          <p:nvPr/>
        </p:nvGrpSpPr>
        <p:grpSpPr>
          <a:xfrm>
            <a:off x="7908242" y="3238780"/>
            <a:ext cx="407411" cy="407411"/>
            <a:chOff x="2964567" y="2571753"/>
            <a:chExt cx="417045" cy="417045"/>
          </a:xfrm>
        </p:grpSpPr>
        <p:sp>
          <p:nvSpPr>
            <p:cNvPr id="12755" name="Google Shape;12755;p7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6" name="Google Shape;12756;p7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57" name="Google Shape;12757;p72"/>
          <p:cNvGrpSpPr/>
          <p:nvPr/>
        </p:nvGrpSpPr>
        <p:grpSpPr>
          <a:xfrm>
            <a:off x="1623565" y="3815897"/>
            <a:ext cx="407391" cy="286470"/>
            <a:chOff x="3476576" y="2633631"/>
            <a:chExt cx="417024" cy="293244"/>
          </a:xfrm>
        </p:grpSpPr>
        <p:sp>
          <p:nvSpPr>
            <p:cNvPr id="12758" name="Google Shape;12758;p7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9" name="Google Shape;12759;p7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60" name="Google Shape;12760;p72"/>
          <p:cNvGrpSpPr/>
          <p:nvPr/>
        </p:nvGrpSpPr>
        <p:grpSpPr>
          <a:xfrm>
            <a:off x="2239897" y="3755508"/>
            <a:ext cx="407411" cy="407248"/>
            <a:chOff x="3988564" y="2571836"/>
            <a:chExt cx="417045" cy="416878"/>
          </a:xfrm>
        </p:grpSpPr>
        <p:sp>
          <p:nvSpPr>
            <p:cNvPr id="12761" name="Google Shape;12761;p7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2" name="Google Shape;12762;p7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63" name="Google Shape;12763;p72"/>
          <p:cNvGrpSpPr/>
          <p:nvPr/>
        </p:nvGrpSpPr>
        <p:grpSpPr>
          <a:xfrm>
            <a:off x="2856250" y="3755436"/>
            <a:ext cx="407391" cy="407391"/>
            <a:chOff x="4500573" y="2571753"/>
            <a:chExt cx="417024" cy="417024"/>
          </a:xfrm>
        </p:grpSpPr>
        <p:sp>
          <p:nvSpPr>
            <p:cNvPr id="12764" name="Google Shape;12764;p7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5" name="Google Shape;12765;p7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66" name="Google Shape;12766;p72"/>
          <p:cNvGrpSpPr/>
          <p:nvPr/>
        </p:nvGrpSpPr>
        <p:grpSpPr>
          <a:xfrm>
            <a:off x="3472582" y="3755436"/>
            <a:ext cx="407391" cy="407391"/>
            <a:chOff x="5012603" y="2571753"/>
            <a:chExt cx="417024" cy="417024"/>
          </a:xfrm>
        </p:grpSpPr>
        <p:sp>
          <p:nvSpPr>
            <p:cNvPr id="12767" name="Google Shape;12767;p7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8" name="Google Shape;12768;p7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769" name="Google Shape;12769;p72"/>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770" name="Google Shape;12770;p72"/>
          <p:cNvGrpSpPr/>
          <p:nvPr/>
        </p:nvGrpSpPr>
        <p:grpSpPr>
          <a:xfrm>
            <a:off x="5733329" y="3238790"/>
            <a:ext cx="407432" cy="407391"/>
            <a:chOff x="812101" y="2571761"/>
            <a:chExt cx="417066" cy="417024"/>
          </a:xfrm>
        </p:grpSpPr>
        <p:sp>
          <p:nvSpPr>
            <p:cNvPr id="12771" name="Google Shape;12771;p7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2" name="Google Shape;12772;p7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3" name="Google Shape;12773;p7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4" name="Google Shape;12774;p7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75" name="Google Shape;12775;p72"/>
          <p:cNvGrpSpPr/>
          <p:nvPr/>
        </p:nvGrpSpPr>
        <p:grpSpPr>
          <a:xfrm>
            <a:off x="6253923" y="3238790"/>
            <a:ext cx="407391" cy="407391"/>
            <a:chOff x="1323129" y="2571761"/>
            <a:chExt cx="417024" cy="417024"/>
          </a:xfrm>
        </p:grpSpPr>
        <p:sp>
          <p:nvSpPr>
            <p:cNvPr id="12776" name="Google Shape;12776;p7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7" name="Google Shape;12777;p7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8" name="Google Shape;12778;p7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9" name="Google Shape;12779;p7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780" name="Google Shape;12780;p72"/>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781" name="Google Shape;12781;p72"/>
          <p:cNvGrpSpPr/>
          <p:nvPr/>
        </p:nvGrpSpPr>
        <p:grpSpPr>
          <a:xfrm>
            <a:off x="7390398" y="3238843"/>
            <a:ext cx="408023" cy="407411"/>
            <a:chOff x="2344476" y="2571761"/>
            <a:chExt cx="417671" cy="417045"/>
          </a:xfrm>
        </p:grpSpPr>
        <p:sp>
          <p:nvSpPr>
            <p:cNvPr id="12782" name="Google Shape;12782;p7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3" name="Google Shape;12783;p7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84" name="Google Shape;12784;p72"/>
          <p:cNvGrpSpPr/>
          <p:nvPr/>
        </p:nvGrpSpPr>
        <p:grpSpPr>
          <a:xfrm>
            <a:off x="7121258" y="3759535"/>
            <a:ext cx="399178" cy="399178"/>
            <a:chOff x="2038375" y="3798025"/>
            <a:chExt cx="841792" cy="841792"/>
          </a:xfrm>
        </p:grpSpPr>
        <p:sp>
          <p:nvSpPr>
            <p:cNvPr id="12785" name="Google Shape;12785;p72"/>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6" name="Google Shape;12786;p72"/>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2790"/>
        <p:cNvGrpSpPr/>
        <p:nvPr/>
      </p:nvGrpSpPr>
      <p:grpSpPr>
        <a:xfrm>
          <a:off x="0" y="0"/>
          <a:ext cx="0" cy="0"/>
          <a:chOff x="0" y="0"/>
          <a:chExt cx="0" cy="0"/>
        </a:xfrm>
      </p:grpSpPr>
      <p:sp>
        <p:nvSpPr>
          <p:cNvPr id="12791" name="Google Shape;12791;p73"/>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2" name="Google Shape;12792;p73"/>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3" name="Google Shape;12793;p73"/>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4" name="Google Shape;12794;p73"/>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5" name="Google Shape;12795;p73"/>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6" name="Google Shape;12796;p73"/>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7" name="Google Shape;12797;p73"/>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8" name="Google Shape;12798;p73"/>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9" name="Google Shape;12799;p73"/>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0" name="Google Shape;12800;p73"/>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1" name="Google Shape;12801;p73"/>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2" name="Google Shape;12802;p73"/>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3" name="Google Shape;12803;p73"/>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4" name="Google Shape;12804;p73"/>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5" name="Google Shape;12805;p73"/>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6" name="Google Shape;12806;p73"/>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Add the title here</a:t>
            </a:r>
            <a:endParaRPr sz="1000" dirty="0">
              <a:solidFill>
                <a:srgbClr val="FFFFFF"/>
              </a:solidFill>
            </a:endParaRPr>
          </a:p>
        </p:txBody>
      </p:sp>
      <p:grpSp>
        <p:nvGrpSpPr>
          <p:cNvPr id="12807" name="Google Shape;12807;p73"/>
          <p:cNvGrpSpPr/>
          <p:nvPr/>
        </p:nvGrpSpPr>
        <p:grpSpPr>
          <a:xfrm>
            <a:off x="1311648" y="1620631"/>
            <a:ext cx="197743" cy="197743"/>
            <a:chOff x="2676100" y="832575"/>
            <a:chExt cx="483125" cy="483125"/>
          </a:xfrm>
        </p:grpSpPr>
        <p:sp>
          <p:nvSpPr>
            <p:cNvPr id="12808" name="Google Shape;12808;p7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9" name="Google Shape;12809;p7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0" name="Google Shape;12810;p7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811" name="Google Shape;12811;p73"/>
          <p:cNvGrpSpPr/>
          <p:nvPr/>
        </p:nvGrpSpPr>
        <p:grpSpPr>
          <a:xfrm>
            <a:off x="2258621" y="1613606"/>
            <a:ext cx="204394" cy="197743"/>
            <a:chOff x="3270550" y="832575"/>
            <a:chExt cx="499375" cy="483125"/>
          </a:xfrm>
        </p:grpSpPr>
        <p:sp>
          <p:nvSpPr>
            <p:cNvPr id="12812" name="Google Shape;12812;p7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3" name="Google Shape;12813;p7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4" name="Google Shape;12814;p7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815" name="Google Shape;12815;p73"/>
          <p:cNvGrpSpPr/>
          <p:nvPr/>
        </p:nvGrpSpPr>
        <p:grpSpPr>
          <a:xfrm>
            <a:off x="3212214" y="1620657"/>
            <a:ext cx="197774" cy="197743"/>
            <a:chOff x="3270475" y="1427025"/>
            <a:chExt cx="483200" cy="483125"/>
          </a:xfrm>
        </p:grpSpPr>
        <p:sp>
          <p:nvSpPr>
            <p:cNvPr id="12816" name="Google Shape;12816;p7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7" name="Google Shape;12817;p7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8" name="Google Shape;12818;p7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819" name="Google Shape;12819;p73"/>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20" name="Google Shape;12820;p73"/>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821" name="Google Shape;12821;p73"/>
          <p:cNvGrpSpPr/>
          <p:nvPr/>
        </p:nvGrpSpPr>
        <p:grpSpPr>
          <a:xfrm>
            <a:off x="2258607" y="3617777"/>
            <a:ext cx="204425" cy="194059"/>
            <a:chOff x="6222125" y="2025975"/>
            <a:chExt cx="499450" cy="474125"/>
          </a:xfrm>
        </p:grpSpPr>
        <p:sp>
          <p:nvSpPr>
            <p:cNvPr id="12822" name="Google Shape;12822;p73"/>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23" name="Google Shape;12823;p73"/>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24" name="Google Shape;12824;p73"/>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825" name="Google Shape;12825;p73"/>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1</a:t>
            </a:r>
            <a:endParaRPr sz="900" dirty="0">
              <a:solidFill>
                <a:srgbClr val="FFFFFF"/>
              </a:solidFill>
            </a:endParaRPr>
          </a:p>
        </p:txBody>
      </p:sp>
      <p:sp>
        <p:nvSpPr>
          <p:cNvPr id="12826" name="Google Shape;12826;p73"/>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2</a:t>
            </a:r>
            <a:endParaRPr sz="900" dirty="0">
              <a:solidFill>
                <a:srgbClr val="FFFFFF"/>
              </a:solidFill>
            </a:endParaRPr>
          </a:p>
        </p:txBody>
      </p:sp>
      <p:sp>
        <p:nvSpPr>
          <p:cNvPr id="12827" name="Google Shape;12827;p73"/>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3</a:t>
            </a:r>
            <a:endParaRPr sz="900" dirty="0">
              <a:solidFill>
                <a:srgbClr val="FFFFFF"/>
              </a:solidFill>
            </a:endParaRPr>
          </a:p>
        </p:txBody>
      </p:sp>
      <p:sp>
        <p:nvSpPr>
          <p:cNvPr id="12828" name="Google Shape;12828;p73"/>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4</a:t>
            </a:r>
            <a:endParaRPr sz="900" dirty="0">
              <a:solidFill>
                <a:srgbClr val="FFFFFF"/>
              </a:solidFill>
            </a:endParaRPr>
          </a:p>
        </p:txBody>
      </p:sp>
      <p:sp>
        <p:nvSpPr>
          <p:cNvPr id="12829" name="Google Shape;12829;p73"/>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5</a:t>
            </a:r>
            <a:endParaRPr sz="900" dirty="0">
              <a:solidFill>
                <a:srgbClr val="FFFFFF"/>
              </a:solidFill>
            </a:endParaRPr>
          </a:p>
        </p:txBody>
      </p:sp>
      <p:sp>
        <p:nvSpPr>
          <p:cNvPr id="12830" name="Google Shape;12830;p73"/>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6</a:t>
            </a:r>
            <a:endParaRPr sz="900" dirty="0">
              <a:solidFill>
                <a:srgbClr val="FFFFFF"/>
              </a:solidFill>
            </a:endParaRPr>
          </a:p>
        </p:txBody>
      </p:sp>
      <p:sp>
        <p:nvSpPr>
          <p:cNvPr id="12831" name="Google Shape;12831;p73"/>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2" name="Google Shape;12832;p73"/>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3" name="Google Shape;12833;p73"/>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4" name="Google Shape;12834;p73"/>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5" name="Google Shape;12835;p73"/>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6" name="Google Shape;12836;p73"/>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7" name="Google Shape;12837;p73"/>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8" name="Google Shape;12838;p73"/>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9" name="Google Shape;12839;p73"/>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0" name="Google Shape;12840;p73"/>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1" name="Google Shape;12841;p73"/>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2" name="Google Shape;12842;p73"/>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843" name="Google Shape;12843;p73"/>
          <p:cNvCxnSpPr>
            <a:stCxn id="12831" idx="4"/>
            <a:endCxn id="12837"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844" name="Google Shape;12844;p73"/>
          <p:cNvCxnSpPr>
            <a:stCxn id="12833" idx="4"/>
            <a:endCxn id="12839"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845" name="Google Shape;12845;p73"/>
          <p:cNvCxnSpPr>
            <a:stCxn id="12832" idx="4"/>
            <a:endCxn id="12838"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846" name="Google Shape;12846;p73"/>
          <p:cNvCxnSpPr>
            <a:stCxn id="12834" idx="0"/>
            <a:endCxn id="12840"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847" name="Google Shape;12847;p73"/>
          <p:cNvCxnSpPr>
            <a:stCxn id="12836" idx="0"/>
            <a:endCxn id="12842"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848" name="Google Shape;12848;p73"/>
          <p:cNvCxnSpPr>
            <a:stCxn id="12835" idx="0"/>
            <a:endCxn id="12841"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sp>
        <p:nvSpPr>
          <p:cNvPr id="12849" name="Google Shape;12849;p73"/>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0" name="Google Shape;12850;p73"/>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1" name="Google Shape;12851;p73"/>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dirty="0"/>
          </a:p>
        </p:txBody>
      </p:sp>
      <p:sp>
        <p:nvSpPr>
          <p:cNvPr id="12852" name="Google Shape;12852;p73"/>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dirty="0"/>
          </a:p>
        </p:txBody>
      </p:sp>
      <p:sp>
        <p:nvSpPr>
          <p:cNvPr id="12853" name="Google Shape;12853;p73"/>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dirty="0"/>
          </a:p>
        </p:txBody>
      </p:sp>
      <p:sp>
        <p:nvSpPr>
          <p:cNvPr id="12854" name="Google Shape;12854;p73"/>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5" name="Google Shape;12855;p73"/>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6" name="Google Shape;12856;p73"/>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7" name="Google Shape;12857;p73"/>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8" name="Google Shape;12858;p73"/>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9" name="Google Shape;12859;p73"/>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0" name="Google Shape;12860;p73"/>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1" name="Google Shape;12861;p73"/>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2" name="Google Shape;12862;p73"/>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3" name="Google Shape;12863;p73"/>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4" name="Google Shape;12864;p73"/>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2016</a:t>
            </a:r>
            <a:endParaRPr sz="900" b="1" dirty="0">
              <a:solidFill>
                <a:srgbClr val="FFFFFF"/>
              </a:solidFill>
            </a:endParaRPr>
          </a:p>
        </p:txBody>
      </p:sp>
      <p:sp>
        <p:nvSpPr>
          <p:cNvPr id="12865" name="Google Shape;12865;p73"/>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6" name="Google Shape;12866;p73"/>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7" name="Google Shape;12867;p73"/>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8" name="Google Shape;12868;p73"/>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9" name="Google Shape;12869;p73"/>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870" name="Google Shape;12870;p73"/>
          <p:cNvCxnSpPr>
            <a:stCxn id="12859" idx="0"/>
            <a:endCxn id="12865"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871" name="Google Shape;12871;p73"/>
          <p:cNvCxnSpPr>
            <a:stCxn id="12860" idx="0"/>
            <a:endCxn id="12866"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2872" name="Google Shape;12872;p73"/>
          <p:cNvCxnSpPr>
            <a:stCxn id="12861" idx="0"/>
            <a:endCxn id="12867"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873" name="Google Shape;12873;p73"/>
          <p:cNvCxnSpPr>
            <a:stCxn id="12862" idx="4"/>
            <a:endCxn id="12868"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2874" name="Google Shape;12874;p73"/>
          <p:cNvCxnSpPr>
            <a:stCxn id="12863" idx="4"/>
            <a:endCxn id="12869"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2875" name="Google Shape;12875;p73"/>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2017</a:t>
            </a:r>
            <a:endParaRPr sz="900" b="1" dirty="0">
              <a:solidFill>
                <a:srgbClr val="FFFFFF"/>
              </a:solidFill>
            </a:endParaRPr>
          </a:p>
        </p:txBody>
      </p:sp>
      <p:sp>
        <p:nvSpPr>
          <p:cNvPr id="12876" name="Google Shape;12876;p73"/>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2018</a:t>
            </a:r>
            <a:endParaRPr sz="900" b="1" dirty="0">
              <a:solidFill>
                <a:srgbClr val="FFFFFF"/>
              </a:solidFill>
            </a:endParaRPr>
          </a:p>
        </p:txBody>
      </p:sp>
      <p:sp>
        <p:nvSpPr>
          <p:cNvPr id="12877" name="Google Shape;12877;p73"/>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2019</a:t>
            </a:r>
            <a:endParaRPr sz="900" b="1" dirty="0">
              <a:solidFill>
                <a:srgbClr val="FFFFFF"/>
              </a:solidFill>
            </a:endParaRPr>
          </a:p>
        </p:txBody>
      </p:sp>
      <p:sp>
        <p:nvSpPr>
          <p:cNvPr id="12878" name="Google Shape;12878;p73"/>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2020</a:t>
            </a:r>
            <a:endParaRPr sz="900" b="1" dirty="0">
              <a:solidFill>
                <a:srgbClr val="FFFFFF"/>
              </a:solidFill>
            </a:endParaRPr>
          </a:p>
        </p:txBody>
      </p:sp>
      <p:sp>
        <p:nvSpPr>
          <p:cNvPr id="12879" name="Google Shape;12879;p73"/>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80" name="Google Shape;12880;p73"/>
          <p:cNvGrpSpPr/>
          <p:nvPr/>
        </p:nvGrpSpPr>
        <p:grpSpPr>
          <a:xfrm>
            <a:off x="5307356" y="3748469"/>
            <a:ext cx="206115" cy="206115"/>
            <a:chOff x="1049375" y="2680675"/>
            <a:chExt cx="297725" cy="297725"/>
          </a:xfrm>
        </p:grpSpPr>
        <p:sp>
          <p:nvSpPr>
            <p:cNvPr id="12881" name="Google Shape;12881;p7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2" name="Google Shape;12882;p7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83" name="Google Shape;12883;p73"/>
          <p:cNvGrpSpPr/>
          <p:nvPr/>
        </p:nvGrpSpPr>
        <p:grpSpPr>
          <a:xfrm>
            <a:off x="7653299" y="1758852"/>
            <a:ext cx="205578" cy="204332"/>
            <a:chOff x="5045775" y="1946400"/>
            <a:chExt cx="296950" cy="295150"/>
          </a:xfrm>
        </p:grpSpPr>
        <p:sp>
          <p:nvSpPr>
            <p:cNvPr id="12884" name="Google Shape;12884;p7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5" name="Google Shape;12885;p7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86" name="Google Shape;12886;p73"/>
          <p:cNvGrpSpPr/>
          <p:nvPr/>
        </p:nvGrpSpPr>
        <p:grpSpPr>
          <a:xfrm>
            <a:off x="6076163" y="1764541"/>
            <a:ext cx="205042" cy="204505"/>
            <a:chOff x="3599700" y="1954475"/>
            <a:chExt cx="296175" cy="295400"/>
          </a:xfrm>
        </p:grpSpPr>
        <p:sp>
          <p:nvSpPr>
            <p:cNvPr id="12887" name="Google Shape;12887;p7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8" name="Google Shape;12888;p7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9" name="Google Shape;12889;p7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90" name="Google Shape;12890;p73"/>
          <p:cNvGrpSpPr/>
          <p:nvPr/>
        </p:nvGrpSpPr>
        <p:grpSpPr>
          <a:xfrm>
            <a:off x="4485399" y="1783308"/>
            <a:ext cx="205596" cy="155421"/>
            <a:chOff x="3962775" y="1990700"/>
            <a:chExt cx="296975" cy="224500"/>
          </a:xfrm>
        </p:grpSpPr>
        <p:sp>
          <p:nvSpPr>
            <p:cNvPr id="12891" name="Google Shape;12891;p7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2" name="Google Shape;12892;p7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3" name="Google Shape;12893;p7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4" name="Google Shape;12894;p7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95" name="Google Shape;12895;p73"/>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actually a very cold place”</a:t>
            </a:r>
            <a:endParaRPr sz="800" dirty="0">
              <a:solidFill>
                <a:srgbClr val="A5B7C6"/>
              </a:solidFill>
            </a:endParaRPr>
          </a:p>
        </p:txBody>
      </p:sp>
      <p:sp>
        <p:nvSpPr>
          <p:cNvPr id="12896" name="Google Shape;12896;p73"/>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dirty="0">
              <a:solidFill>
                <a:srgbClr val="A5B7C6"/>
              </a:solidFill>
            </a:endParaRPr>
          </a:p>
        </p:txBody>
      </p:sp>
      <p:sp>
        <p:nvSpPr>
          <p:cNvPr id="12897" name="Google Shape;12897;p73"/>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farthest-known planet from the Sun”</a:t>
            </a:r>
            <a:endParaRPr sz="800" dirty="0">
              <a:solidFill>
                <a:srgbClr val="A5B7C6"/>
              </a:solidFill>
            </a:endParaRPr>
          </a:p>
        </p:txBody>
      </p:sp>
      <p:sp>
        <p:nvSpPr>
          <p:cNvPr id="12898" name="Google Shape;12898;p73"/>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dirty="0">
              <a:solidFill>
                <a:srgbClr val="A5B7C6"/>
              </a:solidFill>
            </a:endParaRPr>
          </a:p>
        </p:txBody>
      </p:sp>
      <p:sp>
        <p:nvSpPr>
          <p:cNvPr id="12899" name="Google Shape;12899;p73"/>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is the second planet from the Sun and is terribly hot”</a:t>
            </a:r>
            <a:endParaRPr sz="800" dirty="0">
              <a:solidFill>
                <a:srgbClr val="A5B7C6"/>
              </a:solidFill>
            </a:endParaRPr>
          </a:p>
        </p:txBody>
      </p:sp>
      <p:sp>
        <p:nvSpPr>
          <p:cNvPr id="12900" name="Google Shape;12900;p7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2904"/>
        <p:cNvGrpSpPr/>
        <p:nvPr/>
      </p:nvGrpSpPr>
      <p:grpSpPr>
        <a:xfrm>
          <a:off x="0" y="0"/>
          <a:ext cx="0" cy="0"/>
          <a:chOff x="0" y="0"/>
          <a:chExt cx="0" cy="0"/>
        </a:xfrm>
      </p:grpSpPr>
      <p:sp>
        <p:nvSpPr>
          <p:cNvPr id="12905" name="Google Shape;12905;p74"/>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06" name="Google Shape;12906;p74"/>
          <p:cNvGrpSpPr/>
          <p:nvPr/>
        </p:nvGrpSpPr>
        <p:grpSpPr>
          <a:xfrm>
            <a:off x="1494592" y="1585529"/>
            <a:ext cx="763219" cy="763219"/>
            <a:chOff x="4049800" y="640400"/>
            <a:chExt cx="858900" cy="858900"/>
          </a:xfrm>
        </p:grpSpPr>
        <p:sp>
          <p:nvSpPr>
            <p:cNvPr id="12907" name="Google Shape;12907;p74"/>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8" name="Google Shape;12908;p74"/>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09" name="Google Shape;12909;p74"/>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0" name="Google Shape;12910;p74"/>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911" name="Google Shape;12911;p74"/>
          <p:cNvCxnSpPr>
            <a:stCxn id="12907" idx="4"/>
            <a:endCxn id="12909" idx="0"/>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cxnSp>
        <p:nvCxnSpPr>
          <p:cNvPr id="12912" name="Google Shape;12912;p74"/>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12913" name="Google Shape;12913;p74"/>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dirty="0">
              <a:solidFill>
                <a:srgbClr val="A5B7C6"/>
              </a:solidFill>
            </a:endParaRPr>
          </a:p>
        </p:txBody>
      </p:sp>
      <p:cxnSp>
        <p:nvCxnSpPr>
          <p:cNvPr id="12914" name="Google Shape;12914;p74"/>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12915" name="Google Shape;12915;p74"/>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A5B7C6"/>
                </a:solidFill>
              </a:rPr>
              <a:t>TITLE 1</a:t>
            </a:r>
            <a:endParaRPr sz="800" b="1" dirty="0">
              <a:solidFill>
                <a:srgbClr val="A5B7C6"/>
              </a:solidFill>
            </a:endParaRPr>
          </a:p>
        </p:txBody>
      </p:sp>
      <p:sp>
        <p:nvSpPr>
          <p:cNvPr id="12916" name="Google Shape;12916;p74"/>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dirty="0">
              <a:solidFill>
                <a:srgbClr val="A5B7C6"/>
              </a:solidFill>
            </a:endParaRPr>
          </a:p>
        </p:txBody>
      </p:sp>
      <p:sp>
        <p:nvSpPr>
          <p:cNvPr id="12917" name="Google Shape;12917;p74"/>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8" name="Google Shape;12918;p74"/>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19" name="Google Shape;12919;p74"/>
          <p:cNvGrpSpPr/>
          <p:nvPr/>
        </p:nvGrpSpPr>
        <p:grpSpPr>
          <a:xfrm>
            <a:off x="3576486" y="2168116"/>
            <a:ext cx="1443832" cy="1443832"/>
            <a:chOff x="5681300" y="2527788"/>
            <a:chExt cx="805800" cy="805800"/>
          </a:xfrm>
        </p:grpSpPr>
        <p:sp>
          <p:nvSpPr>
            <p:cNvPr id="12920" name="Google Shape;12920;p74"/>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1" name="Google Shape;12921;p7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22" name="Google Shape;12922;p74"/>
          <p:cNvGrpSpPr/>
          <p:nvPr/>
        </p:nvGrpSpPr>
        <p:grpSpPr>
          <a:xfrm>
            <a:off x="6240887" y="1783888"/>
            <a:ext cx="626590" cy="626590"/>
            <a:chOff x="5681300" y="2527788"/>
            <a:chExt cx="805800" cy="805800"/>
          </a:xfrm>
        </p:grpSpPr>
        <p:sp>
          <p:nvSpPr>
            <p:cNvPr id="12923" name="Google Shape;12923;p74"/>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4" name="Google Shape;12924;p74"/>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25" name="Google Shape;12925;p74"/>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dirty="0">
              <a:solidFill>
                <a:srgbClr val="A5B7C6"/>
              </a:solidFill>
            </a:endParaRPr>
          </a:p>
        </p:txBody>
      </p:sp>
      <p:sp>
        <p:nvSpPr>
          <p:cNvPr id="12926" name="Google Shape;12926;p74"/>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27" name="Google Shape;12927;p74"/>
          <p:cNvGrpSpPr/>
          <p:nvPr/>
        </p:nvGrpSpPr>
        <p:grpSpPr>
          <a:xfrm>
            <a:off x="6240887" y="2575988"/>
            <a:ext cx="626590" cy="626590"/>
            <a:chOff x="5681300" y="2527788"/>
            <a:chExt cx="805800" cy="805800"/>
          </a:xfrm>
        </p:grpSpPr>
        <p:sp>
          <p:nvSpPr>
            <p:cNvPr id="12928" name="Google Shape;12928;p74"/>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9" name="Google Shape;12929;p74"/>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30" name="Google Shape;12930;p74"/>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dirty="0">
              <a:solidFill>
                <a:srgbClr val="A5B7C6"/>
              </a:solidFill>
            </a:endParaRPr>
          </a:p>
        </p:txBody>
      </p:sp>
      <p:sp>
        <p:nvSpPr>
          <p:cNvPr id="12931" name="Google Shape;12931;p74"/>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32" name="Google Shape;12932;p74"/>
          <p:cNvGrpSpPr/>
          <p:nvPr/>
        </p:nvGrpSpPr>
        <p:grpSpPr>
          <a:xfrm>
            <a:off x="6240887" y="3368088"/>
            <a:ext cx="626590" cy="626590"/>
            <a:chOff x="5681300" y="2527788"/>
            <a:chExt cx="805800" cy="805800"/>
          </a:xfrm>
        </p:grpSpPr>
        <p:sp>
          <p:nvSpPr>
            <p:cNvPr id="12933" name="Google Shape;12933;p74"/>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4" name="Google Shape;12934;p74"/>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35" name="Google Shape;12935;p74"/>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dirty="0">
              <a:solidFill>
                <a:srgbClr val="A5B7C6"/>
              </a:solidFill>
            </a:endParaRPr>
          </a:p>
        </p:txBody>
      </p:sp>
      <p:sp>
        <p:nvSpPr>
          <p:cNvPr id="12936" name="Google Shape;12936;p74"/>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7" name="Google Shape;12937;p74"/>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8" name="Google Shape;12938;p74"/>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939" name="Google Shape;12939;p74"/>
          <p:cNvCxnSpPr>
            <a:stCxn id="12938" idx="6"/>
            <a:endCxn id="12924"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2940" name="Google Shape;12940;p74"/>
          <p:cNvCxnSpPr>
            <a:stCxn id="12938" idx="6"/>
            <a:endCxn id="12934"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2941" name="Google Shape;12941;p74"/>
          <p:cNvCxnSpPr>
            <a:stCxn id="12938" idx="6"/>
            <a:endCxn id="12929"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2942" name="Google Shape;12942;p74"/>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dirty="0">
              <a:solidFill>
                <a:srgbClr val="213B55"/>
              </a:solidFill>
            </a:endParaRPr>
          </a:p>
        </p:txBody>
      </p:sp>
      <p:sp>
        <p:nvSpPr>
          <p:cNvPr id="12943" name="Google Shape;12943;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2947"/>
        <p:cNvGrpSpPr/>
        <p:nvPr/>
      </p:nvGrpSpPr>
      <p:grpSpPr>
        <a:xfrm>
          <a:off x="0" y="0"/>
          <a:ext cx="0" cy="0"/>
          <a:chOff x="0" y="0"/>
          <a:chExt cx="0" cy="0"/>
        </a:xfrm>
      </p:grpSpPr>
      <p:grpSp>
        <p:nvGrpSpPr>
          <p:cNvPr id="12948" name="Google Shape;12948;p75"/>
          <p:cNvGrpSpPr/>
          <p:nvPr/>
        </p:nvGrpSpPr>
        <p:grpSpPr>
          <a:xfrm>
            <a:off x="1771987" y="1740552"/>
            <a:ext cx="345457" cy="303665"/>
            <a:chOff x="4357191" y="1716978"/>
            <a:chExt cx="352004" cy="309420"/>
          </a:xfrm>
        </p:grpSpPr>
        <p:sp>
          <p:nvSpPr>
            <p:cNvPr id="12949" name="Google Shape;12949;p75"/>
            <p:cNvSpPr/>
            <p:nvPr/>
          </p:nvSpPr>
          <p:spPr>
            <a:xfrm>
              <a:off x="4357191" y="1716978"/>
              <a:ext cx="228255" cy="309420"/>
            </a:xfrm>
            <a:custGeom>
              <a:avLst/>
              <a:gdLst/>
              <a:ahLst/>
              <a:cxnLst/>
              <a:rect l="l" t="t" r="r" b="b"/>
              <a:pathLst>
                <a:path w="14092" h="19100" extrusionOk="0">
                  <a:moveTo>
                    <a:pt x="11545" y="8277"/>
                  </a:moveTo>
                  <a:cubicBezTo>
                    <a:pt x="12248" y="8277"/>
                    <a:pt x="12818" y="8847"/>
                    <a:pt x="12818" y="9550"/>
                  </a:cubicBezTo>
                  <a:cubicBezTo>
                    <a:pt x="12818" y="10254"/>
                    <a:pt x="12248" y="10824"/>
                    <a:pt x="11545" y="10824"/>
                  </a:cubicBezTo>
                  <a:lnTo>
                    <a:pt x="11545" y="8277"/>
                  </a:lnTo>
                  <a:close/>
                  <a:moveTo>
                    <a:pt x="3863" y="6367"/>
                  </a:moveTo>
                  <a:lnTo>
                    <a:pt x="3863" y="12732"/>
                  </a:lnTo>
                  <a:lnTo>
                    <a:pt x="1274" y="12732"/>
                  </a:lnTo>
                  <a:lnTo>
                    <a:pt x="1274" y="6367"/>
                  </a:lnTo>
                  <a:close/>
                  <a:moveTo>
                    <a:pt x="10272" y="2400"/>
                  </a:moveTo>
                  <a:lnTo>
                    <a:pt x="10272" y="16701"/>
                  </a:lnTo>
                  <a:cubicBezTo>
                    <a:pt x="9935" y="16321"/>
                    <a:pt x="9539" y="15893"/>
                    <a:pt x="9107" y="15465"/>
                  </a:cubicBezTo>
                  <a:cubicBezTo>
                    <a:pt x="7582" y="13952"/>
                    <a:pt x="6250" y="13063"/>
                    <a:pt x="5137" y="12810"/>
                  </a:cubicBezTo>
                  <a:lnTo>
                    <a:pt x="5137" y="6290"/>
                  </a:lnTo>
                  <a:cubicBezTo>
                    <a:pt x="6251" y="6038"/>
                    <a:pt x="7582" y="5149"/>
                    <a:pt x="9107" y="3636"/>
                  </a:cubicBezTo>
                  <a:cubicBezTo>
                    <a:pt x="9539" y="3206"/>
                    <a:pt x="9934" y="2780"/>
                    <a:pt x="10272" y="2400"/>
                  </a:cubicBezTo>
                  <a:close/>
                  <a:moveTo>
                    <a:pt x="10909" y="0"/>
                  </a:moveTo>
                  <a:cubicBezTo>
                    <a:pt x="10714" y="0"/>
                    <a:pt x="10524" y="90"/>
                    <a:pt x="10401" y="253"/>
                  </a:cubicBezTo>
                  <a:cubicBezTo>
                    <a:pt x="10392" y="264"/>
                    <a:pt x="9448" y="1504"/>
                    <a:pt x="8211" y="2731"/>
                  </a:cubicBezTo>
                  <a:cubicBezTo>
                    <a:pt x="6675" y="4254"/>
                    <a:pt x="5357" y="5093"/>
                    <a:pt x="4499" y="5093"/>
                  </a:cubicBezTo>
                  <a:lnTo>
                    <a:pt x="637" y="5093"/>
                  </a:lnTo>
                  <a:cubicBezTo>
                    <a:pt x="286" y="5093"/>
                    <a:pt x="0" y="5379"/>
                    <a:pt x="0" y="5729"/>
                  </a:cubicBezTo>
                  <a:lnTo>
                    <a:pt x="0" y="13370"/>
                  </a:lnTo>
                  <a:cubicBezTo>
                    <a:pt x="0" y="13721"/>
                    <a:pt x="286" y="14006"/>
                    <a:pt x="637" y="14006"/>
                  </a:cubicBezTo>
                  <a:lnTo>
                    <a:pt x="4499" y="14006"/>
                  </a:lnTo>
                  <a:cubicBezTo>
                    <a:pt x="5355" y="14006"/>
                    <a:pt x="6669" y="14841"/>
                    <a:pt x="8200" y="16358"/>
                  </a:cubicBezTo>
                  <a:cubicBezTo>
                    <a:pt x="9440" y="17586"/>
                    <a:pt x="10392" y="18835"/>
                    <a:pt x="10401" y="18847"/>
                  </a:cubicBezTo>
                  <a:cubicBezTo>
                    <a:pt x="10524" y="19009"/>
                    <a:pt x="10714" y="19099"/>
                    <a:pt x="10909" y="19099"/>
                  </a:cubicBezTo>
                  <a:cubicBezTo>
                    <a:pt x="10977" y="19099"/>
                    <a:pt x="11045" y="19089"/>
                    <a:pt x="11111" y="19066"/>
                  </a:cubicBezTo>
                  <a:cubicBezTo>
                    <a:pt x="11369" y="18979"/>
                    <a:pt x="11544" y="18736"/>
                    <a:pt x="11544" y="18463"/>
                  </a:cubicBezTo>
                  <a:lnTo>
                    <a:pt x="11544" y="12097"/>
                  </a:lnTo>
                  <a:cubicBezTo>
                    <a:pt x="12949" y="12097"/>
                    <a:pt x="14091" y="10954"/>
                    <a:pt x="14091" y="9550"/>
                  </a:cubicBezTo>
                  <a:cubicBezTo>
                    <a:pt x="14091" y="8144"/>
                    <a:pt x="12949" y="7002"/>
                    <a:pt x="11544" y="7002"/>
                  </a:cubicBezTo>
                  <a:lnTo>
                    <a:pt x="11544" y="638"/>
                  </a:lnTo>
                  <a:cubicBezTo>
                    <a:pt x="11544" y="364"/>
                    <a:pt x="11369" y="120"/>
                    <a:pt x="11111" y="33"/>
                  </a:cubicBezTo>
                  <a:cubicBezTo>
                    <a:pt x="11045" y="11"/>
                    <a:pt x="10977" y="0"/>
                    <a:pt x="10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0" name="Google Shape;12950;p75"/>
            <p:cNvSpPr/>
            <p:nvPr/>
          </p:nvSpPr>
          <p:spPr>
            <a:xfrm>
              <a:off x="4645101" y="1759325"/>
              <a:ext cx="64094" cy="224807"/>
            </a:xfrm>
            <a:custGeom>
              <a:avLst/>
              <a:gdLst/>
              <a:ahLst/>
              <a:cxnLst/>
              <a:rect l="l" t="t" r="r" b="b"/>
              <a:pathLst>
                <a:path w="3957" h="13877" extrusionOk="0">
                  <a:moveTo>
                    <a:pt x="706" y="0"/>
                  </a:moveTo>
                  <a:cubicBezTo>
                    <a:pt x="543" y="0"/>
                    <a:pt x="380" y="62"/>
                    <a:pt x="256" y="186"/>
                  </a:cubicBezTo>
                  <a:cubicBezTo>
                    <a:pt x="7" y="435"/>
                    <a:pt x="7" y="838"/>
                    <a:pt x="256" y="1087"/>
                  </a:cubicBezTo>
                  <a:cubicBezTo>
                    <a:pt x="1821" y="2651"/>
                    <a:pt x="2682" y="4728"/>
                    <a:pt x="2682" y="6936"/>
                  </a:cubicBezTo>
                  <a:cubicBezTo>
                    <a:pt x="2682" y="9143"/>
                    <a:pt x="1821" y="11219"/>
                    <a:pt x="256" y="12784"/>
                  </a:cubicBezTo>
                  <a:cubicBezTo>
                    <a:pt x="3" y="13033"/>
                    <a:pt x="0" y="13439"/>
                    <a:pt x="250" y="13690"/>
                  </a:cubicBezTo>
                  <a:cubicBezTo>
                    <a:pt x="375" y="13814"/>
                    <a:pt x="538" y="13877"/>
                    <a:pt x="701" y="13877"/>
                  </a:cubicBezTo>
                  <a:cubicBezTo>
                    <a:pt x="866" y="13877"/>
                    <a:pt x="1032" y="13813"/>
                    <a:pt x="1157" y="13686"/>
                  </a:cubicBezTo>
                  <a:cubicBezTo>
                    <a:pt x="2962" y="11879"/>
                    <a:pt x="3957" y="9483"/>
                    <a:pt x="3957" y="6936"/>
                  </a:cubicBezTo>
                  <a:cubicBezTo>
                    <a:pt x="3957" y="4388"/>
                    <a:pt x="2962" y="1992"/>
                    <a:pt x="1157" y="186"/>
                  </a:cubicBezTo>
                  <a:cubicBezTo>
                    <a:pt x="1032" y="62"/>
                    <a:pt x="869"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1" name="Google Shape;12951;p75"/>
            <p:cNvSpPr/>
            <p:nvPr/>
          </p:nvSpPr>
          <p:spPr>
            <a:xfrm>
              <a:off x="4601481" y="1803048"/>
              <a:ext cx="45839" cy="137263"/>
            </a:xfrm>
            <a:custGeom>
              <a:avLst/>
              <a:gdLst/>
              <a:ahLst/>
              <a:cxnLst/>
              <a:rect l="l" t="t" r="r" b="b"/>
              <a:pathLst>
                <a:path w="2830" h="8473" extrusionOk="0">
                  <a:moveTo>
                    <a:pt x="699" y="1"/>
                  </a:moveTo>
                  <a:cubicBezTo>
                    <a:pt x="536" y="1"/>
                    <a:pt x="374" y="63"/>
                    <a:pt x="249" y="188"/>
                  </a:cubicBezTo>
                  <a:cubicBezTo>
                    <a:pt x="0" y="435"/>
                    <a:pt x="0" y="839"/>
                    <a:pt x="249" y="1087"/>
                  </a:cubicBezTo>
                  <a:cubicBezTo>
                    <a:pt x="1086" y="1922"/>
                    <a:pt x="1557" y="3055"/>
                    <a:pt x="1557" y="4237"/>
                  </a:cubicBezTo>
                  <a:cubicBezTo>
                    <a:pt x="1557" y="5418"/>
                    <a:pt x="1086" y="6551"/>
                    <a:pt x="249" y="7386"/>
                  </a:cubicBezTo>
                  <a:cubicBezTo>
                    <a:pt x="0" y="7635"/>
                    <a:pt x="0" y="8038"/>
                    <a:pt x="249" y="8286"/>
                  </a:cubicBezTo>
                  <a:cubicBezTo>
                    <a:pt x="374" y="8410"/>
                    <a:pt x="536" y="8472"/>
                    <a:pt x="699" y="8472"/>
                  </a:cubicBezTo>
                  <a:cubicBezTo>
                    <a:pt x="862" y="8472"/>
                    <a:pt x="1025" y="8410"/>
                    <a:pt x="1149" y="8286"/>
                  </a:cubicBezTo>
                  <a:cubicBezTo>
                    <a:pt x="2233" y="7203"/>
                    <a:pt x="2830" y="5765"/>
                    <a:pt x="2830" y="4237"/>
                  </a:cubicBezTo>
                  <a:cubicBezTo>
                    <a:pt x="2830" y="2708"/>
                    <a:pt x="2233" y="1270"/>
                    <a:pt x="1149" y="188"/>
                  </a:cubicBezTo>
                  <a:cubicBezTo>
                    <a:pt x="1025" y="63"/>
                    <a:pt x="862" y="1"/>
                    <a:pt x="6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52" name="Google Shape;12952;p75"/>
          <p:cNvGrpSpPr/>
          <p:nvPr/>
        </p:nvGrpSpPr>
        <p:grpSpPr>
          <a:xfrm>
            <a:off x="2524751" y="1719637"/>
            <a:ext cx="345457" cy="345494"/>
            <a:chOff x="3831565" y="1621495"/>
            <a:chExt cx="352004" cy="352042"/>
          </a:xfrm>
        </p:grpSpPr>
        <p:sp>
          <p:nvSpPr>
            <p:cNvPr id="12953" name="Google Shape;12953;p75"/>
            <p:cNvSpPr/>
            <p:nvPr/>
          </p:nvSpPr>
          <p:spPr>
            <a:xfrm>
              <a:off x="3831565" y="1621495"/>
              <a:ext cx="352004" cy="352042"/>
            </a:xfrm>
            <a:custGeom>
              <a:avLst/>
              <a:gdLst/>
              <a:ahLst/>
              <a:cxnLst/>
              <a:rect l="l" t="t" r="r" b="b"/>
              <a:pathLst>
                <a:path w="21732" h="21731" extrusionOk="0">
                  <a:moveTo>
                    <a:pt x="10866" y="1437"/>
                  </a:moveTo>
                  <a:lnTo>
                    <a:pt x="12377" y="2590"/>
                  </a:lnTo>
                  <a:lnTo>
                    <a:pt x="9356" y="2590"/>
                  </a:lnTo>
                  <a:lnTo>
                    <a:pt x="10866" y="1437"/>
                  </a:lnTo>
                  <a:close/>
                  <a:moveTo>
                    <a:pt x="3864" y="6719"/>
                  </a:moveTo>
                  <a:lnTo>
                    <a:pt x="3864" y="9932"/>
                  </a:lnTo>
                  <a:lnTo>
                    <a:pt x="1704" y="8321"/>
                  </a:lnTo>
                  <a:lnTo>
                    <a:pt x="3864" y="6719"/>
                  </a:lnTo>
                  <a:close/>
                  <a:moveTo>
                    <a:pt x="17870" y="6719"/>
                  </a:moveTo>
                  <a:lnTo>
                    <a:pt x="20028" y="8321"/>
                  </a:lnTo>
                  <a:lnTo>
                    <a:pt x="17870" y="9932"/>
                  </a:lnTo>
                  <a:lnTo>
                    <a:pt x="17870" y="6719"/>
                  </a:lnTo>
                  <a:close/>
                  <a:moveTo>
                    <a:pt x="16596" y="3863"/>
                  </a:moveTo>
                  <a:lnTo>
                    <a:pt x="16596" y="10884"/>
                  </a:lnTo>
                  <a:cubicBezTo>
                    <a:pt x="14364" y="12551"/>
                    <a:pt x="11861" y="14419"/>
                    <a:pt x="10866" y="15163"/>
                  </a:cubicBezTo>
                  <a:cubicBezTo>
                    <a:pt x="9871" y="14419"/>
                    <a:pt x="7369" y="12551"/>
                    <a:pt x="5137" y="10884"/>
                  </a:cubicBezTo>
                  <a:lnTo>
                    <a:pt x="5137" y="3863"/>
                  </a:lnTo>
                  <a:close/>
                  <a:moveTo>
                    <a:pt x="20458" y="9588"/>
                  </a:moveTo>
                  <a:lnTo>
                    <a:pt x="20458" y="20457"/>
                  </a:lnTo>
                  <a:lnTo>
                    <a:pt x="1275" y="20457"/>
                  </a:lnTo>
                  <a:lnTo>
                    <a:pt x="1274" y="9588"/>
                  </a:lnTo>
                  <a:lnTo>
                    <a:pt x="1274" y="9588"/>
                  </a:lnTo>
                  <a:cubicBezTo>
                    <a:pt x="3727" y="11421"/>
                    <a:pt x="9813" y="15964"/>
                    <a:pt x="10484" y="16468"/>
                  </a:cubicBezTo>
                  <a:cubicBezTo>
                    <a:pt x="10597" y="16553"/>
                    <a:pt x="10732" y="16595"/>
                    <a:pt x="10866" y="16595"/>
                  </a:cubicBezTo>
                  <a:cubicBezTo>
                    <a:pt x="11001" y="16595"/>
                    <a:pt x="11135" y="16553"/>
                    <a:pt x="11249" y="16468"/>
                  </a:cubicBezTo>
                  <a:cubicBezTo>
                    <a:pt x="11919" y="15964"/>
                    <a:pt x="18005" y="11421"/>
                    <a:pt x="20458" y="9588"/>
                  </a:cubicBezTo>
                  <a:close/>
                  <a:moveTo>
                    <a:pt x="10867" y="0"/>
                  </a:moveTo>
                  <a:cubicBezTo>
                    <a:pt x="10731" y="0"/>
                    <a:pt x="10595" y="44"/>
                    <a:pt x="10481" y="131"/>
                  </a:cubicBezTo>
                  <a:lnTo>
                    <a:pt x="7256" y="2590"/>
                  </a:lnTo>
                  <a:lnTo>
                    <a:pt x="4501" y="2590"/>
                  </a:lnTo>
                  <a:cubicBezTo>
                    <a:pt x="4501" y="2590"/>
                    <a:pt x="4500" y="2590"/>
                    <a:pt x="4499" y="2590"/>
                  </a:cubicBezTo>
                  <a:cubicBezTo>
                    <a:pt x="4148" y="2590"/>
                    <a:pt x="3865" y="2875"/>
                    <a:pt x="3865" y="3226"/>
                  </a:cubicBezTo>
                  <a:lnTo>
                    <a:pt x="3865" y="5133"/>
                  </a:lnTo>
                  <a:lnTo>
                    <a:pt x="259" y="7807"/>
                  </a:lnTo>
                  <a:cubicBezTo>
                    <a:pt x="98" y="7928"/>
                    <a:pt x="2" y="8117"/>
                    <a:pt x="1" y="8318"/>
                  </a:cubicBezTo>
                  <a:lnTo>
                    <a:pt x="1" y="21094"/>
                  </a:lnTo>
                  <a:cubicBezTo>
                    <a:pt x="1" y="21445"/>
                    <a:pt x="287" y="21730"/>
                    <a:pt x="637" y="21730"/>
                  </a:cubicBezTo>
                  <a:lnTo>
                    <a:pt x="21095" y="21730"/>
                  </a:lnTo>
                  <a:cubicBezTo>
                    <a:pt x="21447" y="21730"/>
                    <a:pt x="21731" y="21446"/>
                    <a:pt x="21731" y="21094"/>
                  </a:cubicBezTo>
                  <a:lnTo>
                    <a:pt x="21731" y="8319"/>
                  </a:lnTo>
                  <a:cubicBezTo>
                    <a:pt x="21731" y="8117"/>
                    <a:pt x="21636" y="7928"/>
                    <a:pt x="21475" y="7807"/>
                  </a:cubicBezTo>
                  <a:lnTo>
                    <a:pt x="17869" y="5133"/>
                  </a:lnTo>
                  <a:lnTo>
                    <a:pt x="17869" y="3226"/>
                  </a:lnTo>
                  <a:cubicBezTo>
                    <a:pt x="17869" y="2875"/>
                    <a:pt x="17584" y="2590"/>
                    <a:pt x="17235" y="2590"/>
                  </a:cubicBezTo>
                  <a:cubicBezTo>
                    <a:pt x="17234" y="2590"/>
                    <a:pt x="17233" y="2590"/>
                    <a:pt x="17232" y="2590"/>
                  </a:cubicBezTo>
                  <a:lnTo>
                    <a:pt x="14476" y="2590"/>
                  </a:lnTo>
                  <a:lnTo>
                    <a:pt x="11254" y="131"/>
                  </a:lnTo>
                  <a:cubicBezTo>
                    <a:pt x="11139" y="44"/>
                    <a:pt x="11003" y="0"/>
                    <a:pt x="108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4" name="Google Shape;12954;p75"/>
            <p:cNvSpPr/>
            <p:nvPr/>
          </p:nvSpPr>
          <p:spPr>
            <a:xfrm>
              <a:off x="3885908" y="1874863"/>
              <a:ext cx="71480" cy="56749"/>
            </a:xfrm>
            <a:custGeom>
              <a:avLst/>
              <a:gdLst/>
              <a:ahLst/>
              <a:cxnLst/>
              <a:rect l="l" t="t" r="r" b="b"/>
              <a:pathLst>
                <a:path w="4413" h="3503" extrusionOk="0">
                  <a:moveTo>
                    <a:pt x="3692" y="1"/>
                  </a:moveTo>
                  <a:cubicBezTo>
                    <a:pt x="3559" y="1"/>
                    <a:pt x="3425" y="42"/>
                    <a:pt x="3310" y="128"/>
                  </a:cubicBezTo>
                  <a:lnTo>
                    <a:pt x="339" y="2356"/>
                  </a:lnTo>
                  <a:cubicBezTo>
                    <a:pt x="57" y="2567"/>
                    <a:pt x="0" y="2966"/>
                    <a:pt x="212" y="3248"/>
                  </a:cubicBezTo>
                  <a:cubicBezTo>
                    <a:pt x="337" y="3414"/>
                    <a:pt x="528" y="3502"/>
                    <a:pt x="722" y="3502"/>
                  </a:cubicBezTo>
                  <a:cubicBezTo>
                    <a:pt x="855" y="3502"/>
                    <a:pt x="988" y="3461"/>
                    <a:pt x="1103" y="3375"/>
                  </a:cubicBezTo>
                  <a:lnTo>
                    <a:pt x="4073" y="1147"/>
                  </a:lnTo>
                  <a:cubicBezTo>
                    <a:pt x="4355" y="936"/>
                    <a:pt x="4412" y="537"/>
                    <a:pt x="4202" y="255"/>
                  </a:cubicBezTo>
                  <a:cubicBezTo>
                    <a:pt x="4076" y="89"/>
                    <a:pt x="3885" y="1"/>
                    <a:pt x="3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5" name="Google Shape;12955;p75"/>
            <p:cNvSpPr/>
            <p:nvPr/>
          </p:nvSpPr>
          <p:spPr>
            <a:xfrm>
              <a:off x="4057780" y="1874863"/>
              <a:ext cx="71447" cy="56749"/>
            </a:xfrm>
            <a:custGeom>
              <a:avLst/>
              <a:gdLst/>
              <a:ahLst/>
              <a:cxnLst/>
              <a:rect l="l" t="t" r="r" b="b"/>
              <a:pathLst>
                <a:path w="4411" h="3503" extrusionOk="0">
                  <a:moveTo>
                    <a:pt x="721" y="1"/>
                  </a:moveTo>
                  <a:cubicBezTo>
                    <a:pt x="528" y="1"/>
                    <a:pt x="336" y="89"/>
                    <a:pt x="211" y="255"/>
                  </a:cubicBezTo>
                  <a:cubicBezTo>
                    <a:pt x="1" y="537"/>
                    <a:pt x="57" y="936"/>
                    <a:pt x="338" y="1147"/>
                  </a:cubicBezTo>
                  <a:lnTo>
                    <a:pt x="3309" y="3375"/>
                  </a:lnTo>
                  <a:cubicBezTo>
                    <a:pt x="3423" y="3461"/>
                    <a:pt x="3558" y="3502"/>
                    <a:pt x="3691" y="3502"/>
                  </a:cubicBezTo>
                  <a:cubicBezTo>
                    <a:pt x="3885" y="3502"/>
                    <a:pt x="4076" y="3414"/>
                    <a:pt x="4201" y="3248"/>
                  </a:cubicBezTo>
                  <a:cubicBezTo>
                    <a:pt x="4411" y="2966"/>
                    <a:pt x="4354" y="2567"/>
                    <a:pt x="4074" y="2356"/>
                  </a:cubicBezTo>
                  <a:lnTo>
                    <a:pt x="1103" y="128"/>
                  </a:lnTo>
                  <a:cubicBezTo>
                    <a:pt x="988" y="42"/>
                    <a:pt x="854"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6" name="Google Shape;12956;p75"/>
            <p:cNvSpPr/>
            <p:nvPr/>
          </p:nvSpPr>
          <p:spPr>
            <a:xfrm>
              <a:off x="3956011" y="1725305"/>
              <a:ext cx="103129" cy="20655"/>
            </a:xfrm>
            <a:custGeom>
              <a:avLst/>
              <a:gdLst/>
              <a:ahLst/>
              <a:cxnLst/>
              <a:rect l="l" t="t" r="r" b="b"/>
              <a:pathLst>
                <a:path w="6367" h="1275" extrusionOk="0">
                  <a:moveTo>
                    <a:pt x="637" y="1"/>
                  </a:moveTo>
                  <a:cubicBezTo>
                    <a:pt x="285" y="1"/>
                    <a:pt x="1" y="285"/>
                    <a:pt x="1" y="637"/>
                  </a:cubicBezTo>
                  <a:cubicBezTo>
                    <a:pt x="1" y="989"/>
                    <a:pt x="285" y="1275"/>
                    <a:pt x="637" y="1275"/>
                  </a:cubicBezTo>
                  <a:lnTo>
                    <a:pt x="5730" y="1275"/>
                  </a:lnTo>
                  <a:cubicBezTo>
                    <a:pt x="6081" y="1275"/>
                    <a:pt x="6367" y="989"/>
                    <a:pt x="6367" y="637"/>
                  </a:cubicBezTo>
                  <a:cubicBezTo>
                    <a:pt x="6367" y="285"/>
                    <a:pt x="6081" y="1"/>
                    <a:pt x="5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7" name="Google Shape;12957;p75"/>
            <p:cNvSpPr/>
            <p:nvPr/>
          </p:nvSpPr>
          <p:spPr>
            <a:xfrm>
              <a:off x="3956011" y="1766566"/>
              <a:ext cx="103129" cy="20639"/>
            </a:xfrm>
            <a:custGeom>
              <a:avLst/>
              <a:gdLst/>
              <a:ahLst/>
              <a:cxnLst/>
              <a:rect l="l" t="t" r="r" b="b"/>
              <a:pathLst>
                <a:path w="6367" h="1274" extrusionOk="0">
                  <a:moveTo>
                    <a:pt x="637" y="1"/>
                  </a:moveTo>
                  <a:cubicBezTo>
                    <a:pt x="285" y="1"/>
                    <a:pt x="1" y="285"/>
                    <a:pt x="1" y="637"/>
                  </a:cubicBezTo>
                  <a:cubicBezTo>
                    <a:pt x="1" y="989"/>
                    <a:pt x="285" y="1274"/>
                    <a:pt x="637" y="1274"/>
                  </a:cubicBezTo>
                  <a:lnTo>
                    <a:pt x="5730" y="1274"/>
                  </a:lnTo>
                  <a:cubicBezTo>
                    <a:pt x="6081" y="1274"/>
                    <a:pt x="6367" y="989"/>
                    <a:pt x="6367" y="637"/>
                  </a:cubicBezTo>
                  <a:cubicBezTo>
                    <a:pt x="6367" y="285"/>
                    <a:pt x="6081" y="1"/>
                    <a:pt x="5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58" name="Google Shape;12958;p75"/>
          <p:cNvGrpSpPr/>
          <p:nvPr/>
        </p:nvGrpSpPr>
        <p:grpSpPr>
          <a:xfrm>
            <a:off x="3272528" y="1730433"/>
            <a:ext cx="345457" cy="323904"/>
            <a:chOff x="3360396" y="1690377"/>
            <a:chExt cx="352004" cy="330043"/>
          </a:xfrm>
        </p:grpSpPr>
        <p:sp>
          <p:nvSpPr>
            <p:cNvPr id="12959" name="Google Shape;12959;p75"/>
            <p:cNvSpPr/>
            <p:nvPr/>
          </p:nvSpPr>
          <p:spPr>
            <a:xfrm>
              <a:off x="3360396" y="1690377"/>
              <a:ext cx="352004" cy="330043"/>
            </a:xfrm>
            <a:custGeom>
              <a:avLst/>
              <a:gdLst/>
              <a:ahLst/>
              <a:cxnLst/>
              <a:rect l="l" t="t" r="r" b="b"/>
              <a:pathLst>
                <a:path w="21732" h="20373" extrusionOk="0">
                  <a:moveTo>
                    <a:pt x="20457" y="1274"/>
                  </a:moveTo>
                  <a:lnTo>
                    <a:pt x="20457" y="14006"/>
                  </a:lnTo>
                  <a:lnTo>
                    <a:pt x="1274" y="14006"/>
                  </a:lnTo>
                  <a:lnTo>
                    <a:pt x="1274" y="1274"/>
                  </a:lnTo>
                  <a:close/>
                  <a:moveTo>
                    <a:pt x="20457" y="15279"/>
                  </a:moveTo>
                  <a:lnTo>
                    <a:pt x="20457" y="19099"/>
                  </a:lnTo>
                  <a:lnTo>
                    <a:pt x="1274" y="19099"/>
                  </a:lnTo>
                  <a:lnTo>
                    <a:pt x="1274" y="15279"/>
                  </a:lnTo>
                  <a:close/>
                  <a:moveTo>
                    <a:pt x="635" y="1"/>
                  </a:moveTo>
                  <a:cubicBezTo>
                    <a:pt x="284" y="1"/>
                    <a:pt x="1" y="286"/>
                    <a:pt x="1" y="637"/>
                  </a:cubicBezTo>
                  <a:lnTo>
                    <a:pt x="1" y="19736"/>
                  </a:lnTo>
                  <a:cubicBezTo>
                    <a:pt x="1" y="20088"/>
                    <a:pt x="285" y="20372"/>
                    <a:pt x="637" y="20372"/>
                  </a:cubicBezTo>
                  <a:lnTo>
                    <a:pt x="21094" y="20372"/>
                  </a:lnTo>
                  <a:cubicBezTo>
                    <a:pt x="21446" y="20372"/>
                    <a:pt x="21731" y="20088"/>
                    <a:pt x="21731" y="19736"/>
                  </a:cubicBezTo>
                  <a:lnTo>
                    <a:pt x="21731" y="637"/>
                  </a:lnTo>
                  <a:cubicBezTo>
                    <a:pt x="21731" y="286"/>
                    <a:pt x="21447" y="1"/>
                    <a:pt x="21096" y="1"/>
                  </a:cubicBezTo>
                  <a:cubicBezTo>
                    <a:pt x="21095" y="1"/>
                    <a:pt x="21094" y="1"/>
                    <a:pt x="21094" y="1"/>
                  </a:cubicBezTo>
                  <a:lnTo>
                    <a:pt x="637" y="1"/>
                  </a:lnTo>
                  <a:cubicBezTo>
                    <a:pt x="637" y="1"/>
                    <a:pt x="636" y="1"/>
                    <a:pt x="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0" name="Google Shape;12960;p75"/>
            <p:cNvSpPr/>
            <p:nvPr/>
          </p:nvSpPr>
          <p:spPr>
            <a:xfrm>
              <a:off x="3401635" y="1937897"/>
              <a:ext cx="269510" cy="61900"/>
            </a:xfrm>
            <a:custGeom>
              <a:avLst/>
              <a:gdLst/>
              <a:ahLst/>
              <a:cxnLst/>
              <a:rect l="l" t="t" r="r" b="b"/>
              <a:pathLst>
                <a:path w="16639" h="3821" extrusionOk="0">
                  <a:moveTo>
                    <a:pt x="13412" y="0"/>
                  </a:moveTo>
                  <a:cubicBezTo>
                    <a:pt x="13061" y="0"/>
                    <a:pt x="12776" y="285"/>
                    <a:pt x="12776" y="637"/>
                  </a:cubicBezTo>
                  <a:lnTo>
                    <a:pt x="12776" y="1273"/>
                  </a:lnTo>
                  <a:lnTo>
                    <a:pt x="637" y="1273"/>
                  </a:lnTo>
                  <a:cubicBezTo>
                    <a:pt x="285" y="1273"/>
                    <a:pt x="1" y="1559"/>
                    <a:pt x="1" y="1911"/>
                  </a:cubicBezTo>
                  <a:cubicBezTo>
                    <a:pt x="1" y="2262"/>
                    <a:pt x="285" y="2547"/>
                    <a:pt x="637" y="2547"/>
                  </a:cubicBezTo>
                  <a:lnTo>
                    <a:pt x="12776" y="2547"/>
                  </a:lnTo>
                  <a:lnTo>
                    <a:pt x="12776" y="3184"/>
                  </a:lnTo>
                  <a:cubicBezTo>
                    <a:pt x="12776" y="3536"/>
                    <a:pt x="13061" y="3820"/>
                    <a:pt x="13412" y="3820"/>
                  </a:cubicBezTo>
                  <a:cubicBezTo>
                    <a:pt x="13764" y="3820"/>
                    <a:pt x="14050" y="3536"/>
                    <a:pt x="14050" y="3184"/>
                  </a:cubicBezTo>
                  <a:lnTo>
                    <a:pt x="14050" y="2547"/>
                  </a:lnTo>
                  <a:lnTo>
                    <a:pt x="16002" y="2547"/>
                  </a:lnTo>
                  <a:cubicBezTo>
                    <a:pt x="16352" y="2547"/>
                    <a:pt x="16638" y="2262"/>
                    <a:pt x="16638" y="1910"/>
                  </a:cubicBezTo>
                  <a:cubicBezTo>
                    <a:pt x="16638" y="1558"/>
                    <a:pt x="16352" y="1273"/>
                    <a:pt x="16002" y="1273"/>
                  </a:cubicBezTo>
                  <a:lnTo>
                    <a:pt x="14050" y="1273"/>
                  </a:lnTo>
                  <a:lnTo>
                    <a:pt x="14050" y="637"/>
                  </a:lnTo>
                  <a:cubicBezTo>
                    <a:pt x="14050" y="285"/>
                    <a:pt x="13764" y="0"/>
                    <a:pt x="1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1" name="Google Shape;12961;p75"/>
            <p:cNvSpPr/>
            <p:nvPr/>
          </p:nvSpPr>
          <p:spPr>
            <a:xfrm>
              <a:off x="3484826" y="1741926"/>
              <a:ext cx="125417" cy="144423"/>
            </a:xfrm>
            <a:custGeom>
              <a:avLst/>
              <a:gdLst/>
              <a:ahLst/>
              <a:cxnLst/>
              <a:rect l="l" t="t" r="r" b="b"/>
              <a:pathLst>
                <a:path w="7743" h="8915" extrusionOk="0">
                  <a:moveTo>
                    <a:pt x="1273" y="1763"/>
                  </a:moveTo>
                  <a:lnTo>
                    <a:pt x="5766" y="4459"/>
                  </a:lnTo>
                  <a:lnTo>
                    <a:pt x="1273" y="7154"/>
                  </a:lnTo>
                  <a:lnTo>
                    <a:pt x="1273" y="1763"/>
                  </a:lnTo>
                  <a:close/>
                  <a:moveTo>
                    <a:pt x="638" y="0"/>
                  </a:moveTo>
                  <a:cubicBezTo>
                    <a:pt x="306" y="0"/>
                    <a:pt x="0" y="266"/>
                    <a:pt x="0" y="638"/>
                  </a:cubicBezTo>
                  <a:lnTo>
                    <a:pt x="0" y="8278"/>
                  </a:lnTo>
                  <a:cubicBezTo>
                    <a:pt x="0" y="8507"/>
                    <a:pt x="123" y="8719"/>
                    <a:pt x="323" y="8831"/>
                  </a:cubicBezTo>
                  <a:cubicBezTo>
                    <a:pt x="421" y="8887"/>
                    <a:pt x="529" y="8914"/>
                    <a:pt x="637" y="8914"/>
                  </a:cubicBezTo>
                  <a:cubicBezTo>
                    <a:pt x="750" y="8914"/>
                    <a:pt x="864" y="8884"/>
                    <a:pt x="965" y="8823"/>
                  </a:cubicBezTo>
                  <a:lnTo>
                    <a:pt x="7331" y="5005"/>
                  </a:lnTo>
                  <a:cubicBezTo>
                    <a:pt x="7743" y="4757"/>
                    <a:pt x="7743" y="4160"/>
                    <a:pt x="7331" y="3913"/>
                  </a:cubicBezTo>
                  <a:lnTo>
                    <a:pt x="965" y="93"/>
                  </a:lnTo>
                  <a:cubicBezTo>
                    <a:pt x="860" y="29"/>
                    <a:pt x="747" y="0"/>
                    <a:pt x="6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62" name="Google Shape;12962;p75"/>
          <p:cNvSpPr/>
          <p:nvPr/>
        </p:nvSpPr>
        <p:spPr>
          <a:xfrm>
            <a:off x="4043065" y="1740563"/>
            <a:ext cx="346273" cy="303642"/>
          </a:xfrm>
          <a:custGeom>
            <a:avLst/>
            <a:gdLst/>
            <a:ahLst/>
            <a:cxnLst/>
            <a:rect l="l" t="t" r="r" b="b"/>
            <a:pathLst>
              <a:path w="21785" h="19100" extrusionOk="0">
                <a:moveTo>
                  <a:pt x="20513" y="2547"/>
                </a:moveTo>
                <a:lnTo>
                  <a:pt x="20513" y="5094"/>
                </a:lnTo>
                <a:lnTo>
                  <a:pt x="5147" y="5094"/>
                </a:lnTo>
                <a:lnTo>
                  <a:pt x="5147" y="2547"/>
                </a:lnTo>
                <a:lnTo>
                  <a:pt x="7737" y="2547"/>
                </a:lnTo>
                <a:lnTo>
                  <a:pt x="7737" y="3183"/>
                </a:lnTo>
                <a:cubicBezTo>
                  <a:pt x="7737" y="3535"/>
                  <a:pt x="8021" y="3820"/>
                  <a:pt x="8373" y="3820"/>
                </a:cubicBezTo>
                <a:cubicBezTo>
                  <a:pt x="8725" y="3820"/>
                  <a:pt x="9010" y="3535"/>
                  <a:pt x="9010" y="3183"/>
                </a:cubicBezTo>
                <a:lnTo>
                  <a:pt x="9010" y="2547"/>
                </a:lnTo>
                <a:lnTo>
                  <a:pt x="12193" y="2547"/>
                </a:lnTo>
                <a:lnTo>
                  <a:pt x="12193" y="3183"/>
                </a:lnTo>
                <a:cubicBezTo>
                  <a:pt x="12193" y="3535"/>
                  <a:pt x="12478" y="3820"/>
                  <a:pt x="12830" y="3820"/>
                </a:cubicBezTo>
                <a:cubicBezTo>
                  <a:pt x="13182" y="3820"/>
                  <a:pt x="13466" y="3535"/>
                  <a:pt x="13466" y="3183"/>
                </a:cubicBezTo>
                <a:lnTo>
                  <a:pt x="13466" y="2547"/>
                </a:lnTo>
                <a:lnTo>
                  <a:pt x="16692" y="2547"/>
                </a:lnTo>
                <a:lnTo>
                  <a:pt x="16692" y="3183"/>
                </a:lnTo>
                <a:cubicBezTo>
                  <a:pt x="16692" y="3535"/>
                  <a:pt x="16977" y="3820"/>
                  <a:pt x="17329" y="3820"/>
                </a:cubicBezTo>
                <a:cubicBezTo>
                  <a:pt x="17681" y="3820"/>
                  <a:pt x="17965" y="3535"/>
                  <a:pt x="17965" y="3183"/>
                </a:cubicBezTo>
                <a:lnTo>
                  <a:pt x="17965" y="2547"/>
                </a:lnTo>
                <a:close/>
                <a:moveTo>
                  <a:pt x="20499" y="6366"/>
                </a:moveTo>
                <a:cubicBezTo>
                  <a:pt x="20357" y="10404"/>
                  <a:pt x="18806" y="13583"/>
                  <a:pt x="17079" y="15279"/>
                </a:cubicBezTo>
                <a:lnTo>
                  <a:pt x="2139" y="15279"/>
                </a:lnTo>
                <a:cubicBezTo>
                  <a:pt x="4096" y="12785"/>
                  <a:pt x="5031" y="9536"/>
                  <a:pt x="5137" y="6366"/>
                </a:cubicBezTo>
                <a:close/>
                <a:moveTo>
                  <a:pt x="20511" y="12306"/>
                </a:moveTo>
                <a:lnTo>
                  <a:pt x="20511" y="17826"/>
                </a:lnTo>
                <a:lnTo>
                  <a:pt x="5147" y="17826"/>
                </a:lnTo>
                <a:lnTo>
                  <a:pt x="5147" y="16553"/>
                </a:lnTo>
                <a:lnTo>
                  <a:pt x="17328" y="16553"/>
                </a:lnTo>
                <a:cubicBezTo>
                  <a:pt x="17477" y="16552"/>
                  <a:pt x="17621" y="16501"/>
                  <a:pt x="17735" y="16405"/>
                </a:cubicBezTo>
                <a:cubicBezTo>
                  <a:pt x="18501" y="15767"/>
                  <a:pt x="19687" y="14250"/>
                  <a:pt x="20511" y="12306"/>
                </a:cubicBezTo>
                <a:close/>
                <a:moveTo>
                  <a:pt x="8372" y="1"/>
                </a:moveTo>
                <a:cubicBezTo>
                  <a:pt x="8021" y="1"/>
                  <a:pt x="7735" y="285"/>
                  <a:pt x="7735" y="637"/>
                </a:cubicBezTo>
                <a:lnTo>
                  <a:pt x="7735" y="1274"/>
                </a:lnTo>
                <a:lnTo>
                  <a:pt x="4511" y="1274"/>
                </a:lnTo>
                <a:cubicBezTo>
                  <a:pt x="4159" y="1274"/>
                  <a:pt x="3874" y="1558"/>
                  <a:pt x="3874" y="1910"/>
                </a:cubicBezTo>
                <a:lnTo>
                  <a:pt x="3874" y="5731"/>
                </a:lnTo>
                <a:cubicBezTo>
                  <a:pt x="3874" y="10421"/>
                  <a:pt x="1924" y="14031"/>
                  <a:pt x="283" y="15427"/>
                </a:cubicBezTo>
                <a:cubicBezTo>
                  <a:pt x="76" y="15598"/>
                  <a:pt x="1" y="15881"/>
                  <a:pt x="92" y="16133"/>
                </a:cubicBezTo>
                <a:cubicBezTo>
                  <a:pt x="182" y="16385"/>
                  <a:pt x="422" y="16552"/>
                  <a:pt x="690" y="16552"/>
                </a:cubicBezTo>
                <a:lnTo>
                  <a:pt x="690" y="16553"/>
                </a:lnTo>
                <a:lnTo>
                  <a:pt x="3874" y="16553"/>
                </a:lnTo>
                <a:lnTo>
                  <a:pt x="3874" y="18463"/>
                </a:lnTo>
                <a:cubicBezTo>
                  <a:pt x="3874" y="18815"/>
                  <a:pt x="4159" y="19099"/>
                  <a:pt x="4511" y="19099"/>
                </a:cubicBezTo>
                <a:lnTo>
                  <a:pt x="21148" y="19099"/>
                </a:lnTo>
                <a:cubicBezTo>
                  <a:pt x="21500" y="19099"/>
                  <a:pt x="21784" y="18815"/>
                  <a:pt x="21784" y="18463"/>
                </a:cubicBezTo>
                <a:lnTo>
                  <a:pt x="21784" y="1910"/>
                </a:lnTo>
                <a:cubicBezTo>
                  <a:pt x="21784" y="1558"/>
                  <a:pt x="21500" y="1274"/>
                  <a:pt x="21148" y="1274"/>
                </a:cubicBezTo>
                <a:lnTo>
                  <a:pt x="17964" y="1274"/>
                </a:lnTo>
                <a:lnTo>
                  <a:pt x="17964" y="637"/>
                </a:lnTo>
                <a:cubicBezTo>
                  <a:pt x="17964" y="285"/>
                  <a:pt x="17680" y="1"/>
                  <a:pt x="17328" y="1"/>
                </a:cubicBezTo>
                <a:cubicBezTo>
                  <a:pt x="16976" y="1"/>
                  <a:pt x="16691" y="285"/>
                  <a:pt x="16691" y="637"/>
                </a:cubicBezTo>
                <a:lnTo>
                  <a:pt x="16691" y="1274"/>
                </a:lnTo>
                <a:lnTo>
                  <a:pt x="13465" y="1274"/>
                </a:lnTo>
                <a:lnTo>
                  <a:pt x="13465" y="637"/>
                </a:lnTo>
                <a:cubicBezTo>
                  <a:pt x="13465" y="285"/>
                  <a:pt x="13181" y="1"/>
                  <a:pt x="12829" y="1"/>
                </a:cubicBezTo>
                <a:cubicBezTo>
                  <a:pt x="12477" y="1"/>
                  <a:pt x="12192" y="285"/>
                  <a:pt x="12192" y="637"/>
                </a:cubicBezTo>
                <a:lnTo>
                  <a:pt x="12192" y="1274"/>
                </a:lnTo>
                <a:lnTo>
                  <a:pt x="9010" y="1274"/>
                </a:lnTo>
                <a:lnTo>
                  <a:pt x="9010" y="637"/>
                </a:lnTo>
                <a:cubicBezTo>
                  <a:pt x="9010" y="285"/>
                  <a:pt x="8724" y="1"/>
                  <a:pt x="8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63" name="Google Shape;12963;p75"/>
          <p:cNvGrpSpPr/>
          <p:nvPr/>
        </p:nvGrpSpPr>
        <p:grpSpPr>
          <a:xfrm>
            <a:off x="4775657" y="1750672"/>
            <a:ext cx="345457" cy="283426"/>
            <a:chOff x="3714862" y="2916604"/>
            <a:chExt cx="352004" cy="288797"/>
          </a:xfrm>
        </p:grpSpPr>
        <p:sp>
          <p:nvSpPr>
            <p:cNvPr id="12964" name="Google Shape;12964;p75"/>
            <p:cNvSpPr/>
            <p:nvPr/>
          </p:nvSpPr>
          <p:spPr>
            <a:xfrm>
              <a:off x="3714862" y="2916604"/>
              <a:ext cx="352004" cy="288797"/>
            </a:xfrm>
            <a:custGeom>
              <a:avLst/>
              <a:gdLst/>
              <a:ahLst/>
              <a:cxnLst/>
              <a:rect l="l" t="t" r="r" b="b"/>
              <a:pathLst>
                <a:path w="21732" h="17827" extrusionOk="0">
                  <a:moveTo>
                    <a:pt x="14293" y="1273"/>
                  </a:moveTo>
                  <a:lnTo>
                    <a:pt x="15390" y="3467"/>
                  </a:lnTo>
                  <a:cubicBezTo>
                    <a:pt x="15497" y="3683"/>
                    <a:pt x="15718" y="3819"/>
                    <a:pt x="15959" y="3819"/>
                  </a:cubicBezTo>
                  <a:lnTo>
                    <a:pt x="20458" y="3819"/>
                  </a:lnTo>
                  <a:lnTo>
                    <a:pt x="20458" y="6367"/>
                  </a:lnTo>
                  <a:lnTo>
                    <a:pt x="14231" y="6367"/>
                  </a:lnTo>
                  <a:cubicBezTo>
                    <a:pt x="13270" y="5518"/>
                    <a:pt x="12068" y="5093"/>
                    <a:pt x="10866" y="5093"/>
                  </a:cubicBezTo>
                  <a:cubicBezTo>
                    <a:pt x="9664" y="5093"/>
                    <a:pt x="8462" y="5518"/>
                    <a:pt x="7501" y="6367"/>
                  </a:cubicBezTo>
                  <a:lnTo>
                    <a:pt x="1274" y="6367"/>
                  </a:lnTo>
                  <a:lnTo>
                    <a:pt x="1274" y="3819"/>
                  </a:lnTo>
                  <a:lnTo>
                    <a:pt x="5773" y="3819"/>
                  </a:lnTo>
                  <a:cubicBezTo>
                    <a:pt x="6015" y="3819"/>
                    <a:pt x="6235" y="3683"/>
                    <a:pt x="6343" y="3467"/>
                  </a:cubicBezTo>
                  <a:lnTo>
                    <a:pt x="7440" y="1273"/>
                  </a:lnTo>
                  <a:close/>
                  <a:moveTo>
                    <a:pt x="6457" y="7640"/>
                  </a:moveTo>
                  <a:cubicBezTo>
                    <a:pt x="5545" y="9216"/>
                    <a:pt x="5545" y="11158"/>
                    <a:pt x="6457" y="12733"/>
                  </a:cubicBezTo>
                  <a:lnTo>
                    <a:pt x="1274" y="12733"/>
                  </a:lnTo>
                  <a:lnTo>
                    <a:pt x="1274" y="7640"/>
                  </a:lnTo>
                  <a:close/>
                  <a:moveTo>
                    <a:pt x="20458" y="7641"/>
                  </a:moveTo>
                  <a:lnTo>
                    <a:pt x="20458" y="12733"/>
                  </a:lnTo>
                  <a:lnTo>
                    <a:pt x="15275" y="12733"/>
                  </a:lnTo>
                  <a:cubicBezTo>
                    <a:pt x="16187" y="11158"/>
                    <a:pt x="16187" y="9216"/>
                    <a:pt x="15275" y="7641"/>
                  </a:cubicBezTo>
                  <a:close/>
                  <a:moveTo>
                    <a:pt x="10866" y="6367"/>
                  </a:moveTo>
                  <a:cubicBezTo>
                    <a:pt x="12971" y="6367"/>
                    <a:pt x="14686" y="8082"/>
                    <a:pt x="14686" y="10187"/>
                  </a:cubicBezTo>
                  <a:cubicBezTo>
                    <a:pt x="14686" y="12292"/>
                    <a:pt x="12971" y="14007"/>
                    <a:pt x="10866" y="14007"/>
                  </a:cubicBezTo>
                  <a:cubicBezTo>
                    <a:pt x="8761" y="14007"/>
                    <a:pt x="7046" y="12292"/>
                    <a:pt x="7046" y="10187"/>
                  </a:cubicBezTo>
                  <a:cubicBezTo>
                    <a:pt x="7046" y="8080"/>
                    <a:pt x="8761" y="6367"/>
                    <a:pt x="10866" y="6367"/>
                  </a:cubicBezTo>
                  <a:close/>
                  <a:moveTo>
                    <a:pt x="20458" y="14007"/>
                  </a:moveTo>
                  <a:lnTo>
                    <a:pt x="20458" y="16553"/>
                  </a:lnTo>
                  <a:lnTo>
                    <a:pt x="1274" y="16553"/>
                  </a:lnTo>
                  <a:lnTo>
                    <a:pt x="1274" y="14007"/>
                  </a:lnTo>
                  <a:lnTo>
                    <a:pt x="7501" y="14007"/>
                  </a:lnTo>
                  <a:cubicBezTo>
                    <a:pt x="8462" y="14856"/>
                    <a:pt x="9664" y="15280"/>
                    <a:pt x="10866" y="15280"/>
                  </a:cubicBezTo>
                  <a:cubicBezTo>
                    <a:pt x="12068" y="15280"/>
                    <a:pt x="13270" y="14856"/>
                    <a:pt x="14231" y="14007"/>
                  </a:cubicBezTo>
                  <a:close/>
                  <a:moveTo>
                    <a:pt x="7046" y="1"/>
                  </a:moveTo>
                  <a:cubicBezTo>
                    <a:pt x="6805" y="1"/>
                    <a:pt x="6585" y="137"/>
                    <a:pt x="6477" y="353"/>
                  </a:cubicBezTo>
                  <a:lnTo>
                    <a:pt x="5380" y="2548"/>
                  </a:lnTo>
                  <a:lnTo>
                    <a:pt x="3863" y="2548"/>
                  </a:lnTo>
                  <a:lnTo>
                    <a:pt x="3863" y="1911"/>
                  </a:lnTo>
                  <a:cubicBezTo>
                    <a:pt x="3863" y="1559"/>
                    <a:pt x="3578" y="1273"/>
                    <a:pt x="3227" y="1273"/>
                  </a:cubicBezTo>
                  <a:cubicBezTo>
                    <a:pt x="2875" y="1273"/>
                    <a:pt x="2589" y="1559"/>
                    <a:pt x="2589" y="1911"/>
                  </a:cubicBezTo>
                  <a:lnTo>
                    <a:pt x="2589" y="2548"/>
                  </a:lnTo>
                  <a:lnTo>
                    <a:pt x="637" y="2548"/>
                  </a:lnTo>
                  <a:cubicBezTo>
                    <a:pt x="287" y="2548"/>
                    <a:pt x="1" y="2832"/>
                    <a:pt x="1" y="3184"/>
                  </a:cubicBezTo>
                  <a:lnTo>
                    <a:pt x="1" y="17190"/>
                  </a:lnTo>
                  <a:cubicBezTo>
                    <a:pt x="1" y="17542"/>
                    <a:pt x="287" y="17826"/>
                    <a:pt x="637" y="17826"/>
                  </a:cubicBezTo>
                  <a:lnTo>
                    <a:pt x="21095" y="17826"/>
                  </a:lnTo>
                  <a:cubicBezTo>
                    <a:pt x="21447" y="17826"/>
                    <a:pt x="21731" y="17542"/>
                    <a:pt x="21731" y="17190"/>
                  </a:cubicBezTo>
                  <a:lnTo>
                    <a:pt x="21731" y="3184"/>
                  </a:lnTo>
                  <a:cubicBezTo>
                    <a:pt x="21731" y="2832"/>
                    <a:pt x="21447" y="2548"/>
                    <a:pt x="21095" y="2548"/>
                  </a:cubicBezTo>
                  <a:lnTo>
                    <a:pt x="16352" y="2548"/>
                  </a:lnTo>
                  <a:lnTo>
                    <a:pt x="15255" y="353"/>
                  </a:lnTo>
                  <a:cubicBezTo>
                    <a:pt x="15148" y="137"/>
                    <a:pt x="14927" y="1"/>
                    <a:pt x="146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5" name="Google Shape;12965;p75"/>
            <p:cNvSpPr/>
            <p:nvPr/>
          </p:nvSpPr>
          <p:spPr>
            <a:xfrm>
              <a:off x="3859911" y="2957865"/>
              <a:ext cx="61907" cy="20639"/>
            </a:xfrm>
            <a:custGeom>
              <a:avLst/>
              <a:gdLst/>
              <a:ahLst/>
              <a:cxnLst/>
              <a:rect l="l" t="t" r="r" b="b"/>
              <a:pathLst>
                <a:path w="3822" h="1274" extrusionOk="0">
                  <a:moveTo>
                    <a:pt x="638" y="1"/>
                  </a:moveTo>
                  <a:cubicBezTo>
                    <a:pt x="286" y="1"/>
                    <a:pt x="0" y="285"/>
                    <a:pt x="0" y="637"/>
                  </a:cubicBezTo>
                  <a:cubicBezTo>
                    <a:pt x="0" y="989"/>
                    <a:pt x="286" y="1274"/>
                    <a:pt x="638" y="1274"/>
                  </a:cubicBezTo>
                  <a:lnTo>
                    <a:pt x="3185" y="1274"/>
                  </a:lnTo>
                  <a:cubicBezTo>
                    <a:pt x="3536" y="1274"/>
                    <a:pt x="3822" y="989"/>
                    <a:pt x="3822" y="637"/>
                  </a:cubicBezTo>
                  <a:cubicBezTo>
                    <a:pt x="3822" y="285"/>
                    <a:pt x="3536" y="1"/>
                    <a:pt x="3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6" name="Google Shape;12966;p75"/>
            <p:cNvSpPr/>
            <p:nvPr/>
          </p:nvSpPr>
          <p:spPr>
            <a:xfrm>
              <a:off x="3849593" y="3040356"/>
              <a:ext cx="82542" cy="82523"/>
            </a:xfrm>
            <a:custGeom>
              <a:avLst/>
              <a:gdLst/>
              <a:ahLst/>
              <a:cxnLst/>
              <a:rect l="l" t="t" r="r" b="b"/>
              <a:pathLst>
                <a:path w="5096" h="5094" extrusionOk="0">
                  <a:moveTo>
                    <a:pt x="2548" y="1275"/>
                  </a:moveTo>
                  <a:cubicBezTo>
                    <a:pt x="3063" y="1275"/>
                    <a:pt x="3527" y="1585"/>
                    <a:pt x="3724" y="2061"/>
                  </a:cubicBezTo>
                  <a:cubicBezTo>
                    <a:pt x="3922" y="2537"/>
                    <a:pt x="3813" y="3085"/>
                    <a:pt x="3449" y="3449"/>
                  </a:cubicBezTo>
                  <a:cubicBezTo>
                    <a:pt x="3205" y="3692"/>
                    <a:pt x="2879" y="3821"/>
                    <a:pt x="2548" y="3821"/>
                  </a:cubicBezTo>
                  <a:cubicBezTo>
                    <a:pt x="2384" y="3821"/>
                    <a:pt x="2219" y="3790"/>
                    <a:pt x="2061" y="3724"/>
                  </a:cubicBezTo>
                  <a:cubicBezTo>
                    <a:pt x="1585" y="3528"/>
                    <a:pt x="1275" y="3064"/>
                    <a:pt x="1275" y="2548"/>
                  </a:cubicBezTo>
                  <a:cubicBezTo>
                    <a:pt x="1275" y="1845"/>
                    <a:pt x="1845" y="1275"/>
                    <a:pt x="2548" y="1275"/>
                  </a:cubicBezTo>
                  <a:close/>
                  <a:moveTo>
                    <a:pt x="2548" y="1"/>
                  </a:moveTo>
                  <a:cubicBezTo>
                    <a:pt x="1143" y="1"/>
                    <a:pt x="1" y="1143"/>
                    <a:pt x="1" y="2548"/>
                  </a:cubicBezTo>
                  <a:cubicBezTo>
                    <a:pt x="1" y="3953"/>
                    <a:pt x="1143" y="5094"/>
                    <a:pt x="2548" y="5094"/>
                  </a:cubicBezTo>
                  <a:cubicBezTo>
                    <a:pt x="3952" y="5094"/>
                    <a:pt x="5095" y="3952"/>
                    <a:pt x="5095" y="2548"/>
                  </a:cubicBezTo>
                  <a:cubicBezTo>
                    <a:pt x="5095" y="1144"/>
                    <a:pt x="3953"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67" name="Google Shape;12967;p75"/>
          <p:cNvGrpSpPr/>
          <p:nvPr/>
        </p:nvGrpSpPr>
        <p:grpSpPr>
          <a:xfrm>
            <a:off x="5522453" y="1740560"/>
            <a:ext cx="345441" cy="303649"/>
            <a:chOff x="3154478" y="2863128"/>
            <a:chExt cx="351988" cy="309404"/>
          </a:xfrm>
        </p:grpSpPr>
        <p:sp>
          <p:nvSpPr>
            <p:cNvPr id="12968" name="Google Shape;12968;p75"/>
            <p:cNvSpPr/>
            <p:nvPr/>
          </p:nvSpPr>
          <p:spPr>
            <a:xfrm>
              <a:off x="3154478" y="2863128"/>
              <a:ext cx="351988" cy="309404"/>
            </a:xfrm>
            <a:custGeom>
              <a:avLst/>
              <a:gdLst/>
              <a:ahLst/>
              <a:cxnLst/>
              <a:rect l="l" t="t" r="r" b="b"/>
              <a:pathLst>
                <a:path w="21731" h="19099" extrusionOk="0">
                  <a:moveTo>
                    <a:pt x="20456" y="1273"/>
                  </a:moveTo>
                  <a:lnTo>
                    <a:pt x="20456" y="5093"/>
                  </a:lnTo>
                  <a:lnTo>
                    <a:pt x="1273" y="5093"/>
                  </a:lnTo>
                  <a:lnTo>
                    <a:pt x="1273" y="1273"/>
                  </a:lnTo>
                  <a:close/>
                  <a:moveTo>
                    <a:pt x="10865" y="13367"/>
                  </a:moveTo>
                  <a:cubicBezTo>
                    <a:pt x="12271" y="13367"/>
                    <a:pt x="13413" y="14511"/>
                    <a:pt x="13413" y="15915"/>
                  </a:cubicBezTo>
                  <a:cubicBezTo>
                    <a:pt x="13415" y="16648"/>
                    <a:pt x="13099" y="17344"/>
                    <a:pt x="12547" y="17826"/>
                  </a:cubicBezTo>
                  <a:lnTo>
                    <a:pt x="9184" y="17826"/>
                  </a:lnTo>
                  <a:cubicBezTo>
                    <a:pt x="8632" y="17344"/>
                    <a:pt x="8317" y="16648"/>
                    <a:pt x="8318" y="15915"/>
                  </a:cubicBezTo>
                  <a:cubicBezTo>
                    <a:pt x="8318" y="14511"/>
                    <a:pt x="9461" y="13367"/>
                    <a:pt x="10865" y="13367"/>
                  </a:cubicBezTo>
                  <a:close/>
                  <a:moveTo>
                    <a:pt x="10865" y="10823"/>
                  </a:moveTo>
                  <a:cubicBezTo>
                    <a:pt x="13675" y="10823"/>
                    <a:pt x="15959" y="13109"/>
                    <a:pt x="15959" y="15915"/>
                  </a:cubicBezTo>
                  <a:cubicBezTo>
                    <a:pt x="15960" y="16570"/>
                    <a:pt x="15833" y="17219"/>
                    <a:pt x="15587" y="17826"/>
                  </a:cubicBezTo>
                  <a:lnTo>
                    <a:pt x="14170" y="17826"/>
                  </a:lnTo>
                  <a:cubicBezTo>
                    <a:pt x="14506" y="17245"/>
                    <a:pt x="14683" y="16586"/>
                    <a:pt x="14684" y="15915"/>
                  </a:cubicBezTo>
                  <a:cubicBezTo>
                    <a:pt x="14684" y="13809"/>
                    <a:pt x="12971" y="12096"/>
                    <a:pt x="10865" y="12096"/>
                  </a:cubicBezTo>
                  <a:cubicBezTo>
                    <a:pt x="8759" y="12096"/>
                    <a:pt x="7045" y="13809"/>
                    <a:pt x="7045" y="15915"/>
                  </a:cubicBezTo>
                  <a:cubicBezTo>
                    <a:pt x="7046" y="16586"/>
                    <a:pt x="7224" y="17245"/>
                    <a:pt x="7561" y="17826"/>
                  </a:cubicBezTo>
                  <a:lnTo>
                    <a:pt x="6144" y="17826"/>
                  </a:lnTo>
                  <a:cubicBezTo>
                    <a:pt x="5897" y="17219"/>
                    <a:pt x="5771" y="16570"/>
                    <a:pt x="5772" y="15915"/>
                  </a:cubicBezTo>
                  <a:cubicBezTo>
                    <a:pt x="5772" y="13094"/>
                    <a:pt x="8071" y="10823"/>
                    <a:pt x="10865" y="10823"/>
                  </a:cubicBezTo>
                  <a:close/>
                  <a:moveTo>
                    <a:pt x="20456" y="6367"/>
                  </a:moveTo>
                  <a:lnTo>
                    <a:pt x="20456" y="17826"/>
                  </a:lnTo>
                  <a:lnTo>
                    <a:pt x="16939" y="17826"/>
                  </a:lnTo>
                  <a:cubicBezTo>
                    <a:pt x="17070" y="17411"/>
                    <a:pt x="17157" y="16984"/>
                    <a:pt x="17200" y="16551"/>
                  </a:cubicBezTo>
                  <a:lnTo>
                    <a:pt x="18547" y="16551"/>
                  </a:lnTo>
                  <a:cubicBezTo>
                    <a:pt x="18899" y="16551"/>
                    <a:pt x="19183" y="16267"/>
                    <a:pt x="19183" y="15915"/>
                  </a:cubicBezTo>
                  <a:cubicBezTo>
                    <a:pt x="19183" y="15563"/>
                    <a:pt x="18899" y="15278"/>
                    <a:pt x="18547" y="15278"/>
                  </a:cubicBezTo>
                  <a:lnTo>
                    <a:pt x="17200" y="15278"/>
                  </a:lnTo>
                  <a:cubicBezTo>
                    <a:pt x="17075" y="14033"/>
                    <a:pt x="16586" y="12854"/>
                    <a:pt x="15792" y="11887"/>
                  </a:cubicBezTo>
                  <a:lnTo>
                    <a:pt x="16717" y="10962"/>
                  </a:lnTo>
                  <a:cubicBezTo>
                    <a:pt x="16962" y="10713"/>
                    <a:pt x="16959" y="10313"/>
                    <a:pt x="16713" y="10067"/>
                  </a:cubicBezTo>
                  <a:cubicBezTo>
                    <a:pt x="16588" y="9943"/>
                    <a:pt x="16425" y="9881"/>
                    <a:pt x="16262" y="9881"/>
                  </a:cubicBezTo>
                  <a:cubicBezTo>
                    <a:pt x="16101" y="9881"/>
                    <a:pt x="15941" y="9941"/>
                    <a:pt x="15817" y="10062"/>
                  </a:cubicBezTo>
                  <a:lnTo>
                    <a:pt x="14892" y="10987"/>
                  </a:lnTo>
                  <a:cubicBezTo>
                    <a:pt x="13925" y="10193"/>
                    <a:pt x="12746" y="9703"/>
                    <a:pt x="11501" y="9579"/>
                  </a:cubicBezTo>
                  <a:lnTo>
                    <a:pt x="11501" y="8276"/>
                  </a:lnTo>
                  <a:cubicBezTo>
                    <a:pt x="11501" y="7924"/>
                    <a:pt x="11216" y="7639"/>
                    <a:pt x="10864" y="7639"/>
                  </a:cubicBezTo>
                  <a:cubicBezTo>
                    <a:pt x="10512" y="7639"/>
                    <a:pt x="10228" y="7924"/>
                    <a:pt x="10228" y="8276"/>
                  </a:cubicBezTo>
                  <a:lnTo>
                    <a:pt x="10228" y="9580"/>
                  </a:lnTo>
                  <a:cubicBezTo>
                    <a:pt x="8984" y="9705"/>
                    <a:pt x="7803" y="10194"/>
                    <a:pt x="6836" y="10988"/>
                  </a:cubicBezTo>
                  <a:lnTo>
                    <a:pt x="5911" y="10063"/>
                  </a:lnTo>
                  <a:cubicBezTo>
                    <a:pt x="5788" y="9942"/>
                    <a:pt x="5627" y="9881"/>
                    <a:pt x="5466" y="9881"/>
                  </a:cubicBezTo>
                  <a:cubicBezTo>
                    <a:pt x="5303" y="9881"/>
                    <a:pt x="5141" y="9943"/>
                    <a:pt x="5017" y="10067"/>
                  </a:cubicBezTo>
                  <a:cubicBezTo>
                    <a:pt x="4769" y="10315"/>
                    <a:pt x="4768" y="10714"/>
                    <a:pt x="5011" y="10963"/>
                  </a:cubicBezTo>
                  <a:lnTo>
                    <a:pt x="5936" y="11888"/>
                  </a:lnTo>
                  <a:cubicBezTo>
                    <a:pt x="5142" y="12855"/>
                    <a:pt x="4653" y="14034"/>
                    <a:pt x="4528" y="15280"/>
                  </a:cubicBezTo>
                  <a:lnTo>
                    <a:pt x="3224" y="15280"/>
                  </a:lnTo>
                  <a:cubicBezTo>
                    <a:pt x="2872" y="15280"/>
                    <a:pt x="2587" y="15564"/>
                    <a:pt x="2587" y="15916"/>
                  </a:cubicBezTo>
                  <a:cubicBezTo>
                    <a:pt x="2587" y="16268"/>
                    <a:pt x="2872" y="16553"/>
                    <a:pt x="3224" y="16553"/>
                  </a:cubicBezTo>
                  <a:lnTo>
                    <a:pt x="4528" y="16553"/>
                  </a:lnTo>
                  <a:cubicBezTo>
                    <a:pt x="4572" y="16985"/>
                    <a:pt x="4659" y="17413"/>
                    <a:pt x="4789" y="17827"/>
                  </a:cubicBezTo>
                  <a:lnTo>
                    <a:pt x="1273" y="17827"/>
                  </a:lnTo>
                  <a:lnTo>
                    <a:pt x="1273" y="6367"/>
                  </a:lnTo>
                  <a:close/>
                  <a:moveTo>
                    <a:pt x="21097" y="0"/>
                  </a:moveTo>
                  <a:cubicBezTo>
                    <a:pt x="21096" y="0"/>
                    <a:pt x="21095" y="0"/>
                    <a:pt x="21094" y="0"/>
                  </a:cubicBezTo>
                  <a:lnTo>
                    <a:pt x="637" y="0"/>
                  </a:lnTo>
                  <a:cubicBezTo>
                    <a:pt x="285" y="0"/>
                    <a:pt x="0" y="285"/>
                    <a:pt x="0" y="636"/>
                  </a:cubicBezTo>
                  <a:lnTo>
                    <a:pt x="0" y="18462"/>
                  </a:lnTo>
                  <a:cubicBezTo>
                    <a:pt x="0" y="18813"/>
                    <a:pt x="285" y="19098"/>
                    <a:pt x="637" y="19098"/>
                  </a:cubicBezTo>
                  <a:lnTo>
                    <a:pt x="21094" y="19098"/>
                  </a:lnTo>
                  <a:cubicBezTo>
                    <a:pt x="21445" y="19098"/>
                    <a:pt x="21731" y="18814"/>
                    <a:pt x="21731" y="18462"/>
                  </a:cubicBezTo>
                  <a:lnTo>
                    <a:pt x="21731" y="636"/>
                  </a:lnTo>
                  <a:cubicBezTo>
                    <a:pt x="21731" y="285"/>
                    <a:pt x="21446" y="0"/>
                    <a:pt x="21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9" name="Google Shape;12969;p75"/>
            <p:cNvSpPr/>
            <p:nvPr/>
          </p:nvSpPr>
          <p:spPr>
            <a:xfrm>
              <a:off x="3320146" y="2904357"/>
              <a:ext cx="145065" cy="20639"/>
            </a:xfrm>
            <a:custGeom>
              <a:avLst/>
              <a:gdLst/>
              <a:ahLst/>
              <a:cxnLst/>
              <a:rect l="l" t="t" r="r" b="b"/>
              <a:pathLst>
                <a:path w="8956" h="1274" extrusionOk="0">
                  <a:moveTo>
                    <a:pt x="637" y="1"/>
                  </a:moveTo>
                  <a:cubicBezTo>
                    <a:pt x="285" y="1"/>
                    <a:pt x="1" y="285"/>
                    <a:pt x="1" y="637"/>
                  </a:cubicBezTo>
                  <a:cubicBezTo>
                    <a:pt x="1" y="989"/>
                    <a:pt x="285" y="1274"/>
                    <a:pt x="637" y="1274"/>
                  </a:cubicBezTo>
                  <a:lnTo>
                    <a:pt x="8319" y="1274"/>
                  </a:lnTo>
                  <a:cubicBezTo>
                    <a:pt x="8671" y="1274"/>
                    <a:pt x="8955" y="989"/>
                    <a:pt x="8955" y="637"/>
                  </a:cubicBezTo>
                  <a:cubicBezTo>
                    <a:pt x="8955" y="285"/>
                    <a:pt x="8671" y="1"/>
                    <a:pt x="8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0" name="Google Shape;12970;p75"/>
            <p:cNvSpPr/>
            <p:nvPr/>
          </p:nvSpPr>
          <p:spPr>
            <a:xfrm>
              <a:off x="3195587" y="2904357"/>
              <a:ext cx="21462" cy="20655"/>
            </a:xfrm>
            <a:custGeom>
              <a:avLst/>
              <a:gdLst/>
              <a:ahLst/>
              <a:cxnLst/>
              <a:rect l="l" t="t" r="r" b="b"/>
              <a:pathLst>
                <a:path w="1325" h="1275" extrusionOk="0">
                  <a:moveTo>
                    <a:pt x="687" y="1"/>
                  </a:moveTo>
                  <a:cubicBezTo>
                    <a:pt x="430" y="1"/>
                    <a:pt x="197" y="156"/>
                    <a:pt x="99" y="394"/>
                  </a:cubicBezTo>
                  <a:cubicBezTo>
                    <a:pt x="0" y="632"/>
                    <a:pt x="56" y="906"/>
                    <a:pt x="237" y="1087"/>
                  </a:cubicBezTo>
                  <a:cubicBezTo>
                    <a:pt x="359" y="1210"/>
                    <a:pt x="523" y="1274"/>
                    <a:pt x="688" y="1274"/>
                  </a:cubicBezTo>
                  <a:cubicBezTo>
                    <a:pt x="770" y="1274"/>
                    <a:pt x="852" y="1259"/>
                    <a:pt x="930" y="1226"/>
                  </a:cubicBezTo>
                  <a:cubicBezTo>
                    <a:pt x="1169" y="1127"/>
                    <a:pt x="1325" y="895"/>
                    <a:pt x="1325" y="637"/>
                  </a:cubicBezTo>
                  <a:cubicBezTo>
                    <a:pt x="1325" y="285"/>
                    <a:pt x="1039" y="1"/>
                    <a:pt x="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1" name="Google Shape;12971;p75"/>
            <p:cNvSpPr/>
            <p:nvPr/>
          </p:nvSpPr>
          <p:spPr>
            <a:xfrm>
              <a:off x="3236842" y="2904357"/>
              <a:ext cx="21445" cy="20655"/>
            </a:xfrm>
            <a:custGeom>
              <a:avLst/>
              <a:gdLst/>
              <a:ahLst/>
              <a:cxnLst/>
              <a:rect l="l" t="t" r="r" b="b"/>
              <a:pathLst>
                <a:path w="1324" h="1275" extrusionOk="0">
                  <a:moveTo>
                    <a:pt x="687" y="1"/>
                  </a:moveTo>
                  <a:cubicBezTo>
                    <a:pt x="429" y="1"/>
                    <a:pt x="198" y="156"/>
                    <a:pt x="98" y="394"/>
                  </a:cubicBezTo>
                  <a:cubicBezTo>
                    <a:pt x="0" y="632"/>
                    <a:pt x="55" y="906"/>
                    <a:pt x="237" y="1087"/>
                  </a:cubicBezTo>
                  <a:cubicBezTo>
                    <a:pt x="359" y="1210"/>
                    <a:pt x="522" y="1274"/>
                    <a:pt x="688" y="1274"/>
                  </a:cubicBezTo>
                  <a:cubicBezTo>
                    <a:pt x="769" y="1274"/>
                    <a:pt x="852" y="1259"/>
                    <a:pt x="931" y="1226"/>
                  </a:cubicBezTo>
                  <a:cubicBezTo>
                    <a:pt x="1169" y="1127"/>
                    <a:pt x="1324" y="895"/>
                    <a:pt x="1324" y="637"/>
                  </a:cubicBezTo>
                  <a:cubicBezTo>
                    <a:pt x="1324" y="285"/>
                    <a:pt x="1039" y="1"/>
                    <a:pt x="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2" name="Google Shape;12972;p75"/>
            <p:cNvSpPr/>
            <p:nvPr/>
          </p:nvSpPr>
          <p:spPr>
            <a:xfrm>
              <a:off x="3278081" y="2904357"/>
              <a:ext cx="21445" cy="20655"/>
            </a:xfrm>
            <a:custGeom>
              <a:avLst/>
              <a:gdLst/>
              <a:ahLst/>
              <a:cxnLst/>
              <a:rect l="l" t="t" r="r" b="b"/>
              <a:pathLst>
                <a:path w="1324" h="1275" extrusionOk="0">
                  <a:moveTo>
                    <a:pt x="687" y="1"/>
                  </a:moveTo>
                  <a:cubicBezTo>
                    <a:pt x="430" y="1"/>
                    <a:pt x="198" y="156"/>
                    <a:pt x="100" y="394"/>
                  </a:cubicBezTo>
                  <a:cubicBezTo>
                    <a:pt x="0" y="632"/>
                    <a:pt x="55" y="906"/>
                    <a:pt x="237" y="1087"/>
                  </a:cubicBezTo>
                  <a:cubicBezTo>
                    <a:pt x="360" y="1210"/>
                    <a:pt x="523" y="1274"/>
                    <a:pt x="688" y="1274"/>
                  </a:cubicBezTo>
                  <a:cubicBezTo>
                    <a:pt x="770" y="1274"/>
                    <a:pt x="852" y="1259"/>
                    <a:pt x="931" y="1226"/>
                  </a:cubicBezTo>
                  <a:cubicBezTo>
                    <a:pt x="1169" y="1127"/>
                    <a:pt x="1324" y="895"/>
                    <a:pt x="1324" y="637"/>
                  </a:cubicBezTo>
                  <a:cubicBezTo>
                    <a:pt x="1324" y="285"/>
                    <a:pt x="1039" y="1"/>
                    <a:pt x="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73" name="Google Shape;12973;p75"/>
          <p:cNvGrpSpPr/>
          <p:nvPr/>
        </p:nvGrpSpPr>
        <p:grpSpPr>
          <a:xfrm>
            <a:off x="6272185" y="1740544"/>
            <a:ext cx="345441" cy="303681"/>
            <a:chOff x="2607002" y="2943318"/>
            <a:chExt cx="351988" cy="309436"/>
          </a:xfrm>
        </p:grpSpPr>
        <p:sp>
          <p:nvSpPr>
            <p:cNvPr id="12974" name="Google Shape;12974;p75"/>
            <p:cNvSpPr/>
            <p:nvPr/>
          </p:nvSpPr>
          <p:spPr>
            <a:xfrm>
              <a:off x="2607002" y="2943318"/>
              <a:ext cx="351988" cy="309436"/>
            </a:xfrm>
            <a:custGeom>
              <a:avLst/>
              <a:gdLst/>
              <a:ahLst/>
              <a:cxnLst/>
              <a:rect l="l" t="t" r="r" b="b"/>
              <a:pathLst>
                <a:path w="21731" h="19101" extrusionOk="0">
                  <a:moveTo>
                    <a:pt x="20458" y="1275"/>
                  </a:moveTo>
                  <a:lnTo>
                    <a:pt x="20458" y="5095"/>
                  </a:lnTo>
                  <a:lnTo>
                    <a:pt x="1275" y="5095"/>
                  </a:lnTo>
                  <a:lnTo>
                    <a:pt x="1275" y="1275"/>
                  </a:lnTo>
                  <a:close/>
                  <a:moveTo>
                    <a:pt x="20458" y="6368"/>
                  </a:moveTo>
                  <a:lnTo>
                    <a:pt x="20458" y="17827"/>
                  </a:lnTo>
                  <a:lnTo>
                    <a:pt x="1275" y="17827"/>
                  </a:lnTo>
                  <a:lnTo>
                    <a:pt x="1275" y="6368"/>
                  </a:lnTo>
                  <a:close/>
                  <a:moveTo>
                    <a:pt x="638" y="0"/>
                  </a:moveTo>
                  <a:cubicBezTo>
                    <a:pt x="286" y="0"/>
                    <a:pt x="0" y="286"/>
                    <a:pt x="0" y="637"/>
                  </a:cubicBezTo>
                  <a:lnTo>
                    <a:pt x="0" y="18464"/>
                  </a:lnTo>
                  <a:cubicBezTo>
                    <a:pt x="0" y="18814"/>
                    <a:pt x="286" y="19100"/>
                    <a:pt x="638" y="19100"/>
                  </a:cubicBezTo>
                  <a:lnTo>
                    <a:pt x="21094" y="19100"/>
                  </a:lnTo>
                  <a:cubicBezTo>
                    <a:pt x="21446" y="19100"/>
                    <a:pt x="21731" y="18814"/>
                    <a:pt x="21731" y="18464"/>
                  </a:cubicBezTo>
                  <a:lnTo>
                    <a:pt x="21731" y="637"/>
                  </a:lnTo>
                  <a:cubicBezTo>
                    <a:pt x="21731" y="286"/>
                    <a:pt x="21446" y="0"/>
                    <a:pt x="2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5" name="Google Shape;12975;p75"/>
            <p:cNvSpPr/>
            <p:nvPr/>
          </p:nvSpPr>
          <p:spPr>
            <a:xfrm>
              <a:off x="2669541" y="3067070"/>
              <a:ext cx="226895" cy="144407"/>
            </a:xfrm>
            <a:custGeom>
              <a:avLst/>
              <a:gdLst/>
              <a:ahLst/>
              <a:cxnLst/>
              <a:rect l="l" t="t" r="r" b="b"/>
              <a:pathLst>
                <a:path w="14008" h="8914" extrusionOk="0">
                  <a:moveTo>
                    <a:pt x="12736" y="3449"/>
                  </a:moveTo>
                  <a:lnTo>
                    <a:pt x="12734" y="7641"/>
                  </a:lnTo>
                  <a:lnTo>
                    <a:pt x="1275" y="7641"/>
                  </a:lnTo>
                  <a:lnTo>
                    <a:pt x="1275" y="7269"/>
                  </a:lnTo>
                  <a:lnTo>
                    <a:pt x="3186" y="5358"/>
                  </a:lnTo>
                  <a:lnTo>
                    <a:pt x="4645" y="6818"/>
                  </a:lnTo>
                  <a:cubicBezTo>
                    <a:pt x="4770" y="6942"/>
                    <a:pt x="4933" y="7004"/>
                    <a:pt x="5096" y="7004"/>
                  </a:cubicBezTo>
                  <a:cubicBezTo>
                    <a:pt x="5259" y="7004"/>
                    <a:pt x="5422" y="6942"/>
                    <a:pt x="5546" y="6818"/>
                  </a:cubicBezTo>
                  <a:lnTo>
                    <a:pt x="8915" y="3449"/>
                  </a:lnTo>
                  <a:lnTo>
                    <a:pt x="10375" y="4908"/>
                  </a:lnTo>
                  <a:cubicBezTo>
                    <a:pt x="10499" y="5032"/>
                    <a:pt x="10662" y="5094"/>
                    <a:pt x="10825" y="5094"/>
                  </a:cubicBezTo>
                  <a:cubicBezTo>
                    <a:pt x="10989" y="5094"/>
                    <a:pt x="11152" y="5032"/>
                    <a:pt x="11276" y="4908"/>
                  </a:cubicBezTo>
                  <a:lnTo>
                    <a:pt x="12736" y="3449"/>
                  </a:lnTo>
                  <a:close/>
                  <a:moveTo>
                    <a:pt x="638" y="0"/>
                  </a:moveTo>
                  <a:cubicBezTo>
                    <a:pt x="286" y="0"/>
                    <a:pt x="1" y="286"/>
                    <a:pt x="1" y="637"/>
                  </a:cubicBezTo>
                  <a:lnTo>
                    <a:pt x="1" y="8277"/>
                  </a:lnTo>
                  <a:cubicBezTo>
                    <a:pt x="1" y="8629"/>
                    <a:pt x="286" y="8914"/>
                    <a:pt x="637" y="8914"/>
                  </a:cubicBezTo>
                  <a:lnTo>
                    <a:pt x="13371" y="8914"/>
                  </a:lnTo>
                  <a:cubicBezTo>
                    <a:pt x="13721" y="8914"/>
                    <a:pt x="14007" y="8629"/>
                    <a:pt x="14007" y="8277"/>
                  </a:cubicBezTo>
                  <a:lnTo>
                    <a:pt x="14007" y="1911"/>
                  </a:lnTo>
                  <a:cubicBezTo>
                    <a:pt x="14007" y="1653"/>
                    <a:pt x="13851" y="1422"/>
                    <a:pt x="13614" y="1322"/>
                  </a:cubicBezTo>
                  <a:lnTo>
                    <a:pt x="13616" y="1322"/>
                  </a:lnTo>
                  <a:cubicBezTo>
                    <a:pt x="13537" y="1290"/>
                    <a:pt x="13454" y="1274"/>
                    <a:pt x="13372" y="1274"/>
                  </a:cubicBezTo>
                  <a:cubicBezTo>
                    <a:pt x="13206" y="1274"/>
                    <a:pt x="13042" y="1339"/>
                    <a:pt x="12921" y="1461"/>
                  </a:cubicBezTo>
                  <a:lnTo>
                    <a:pt x="10823" y="3557"/>
                  </a:lnTo>
                  <a:lnTo>
                    <a:pt x="9364" y="2098"/>
                  </a:lnTo>
                  <a:cubicBezTo>
                    <a:pt x="9240" y="1973"/>
                    <a:pt x="9077" y="1911"/>
                    <a:pt x="8914" y="1911"/>
                  </a:cubicBezTo>
                  <a:cubicBezTo>
                    <a:pt x="8751" y="1911"/>
                    <a:pt x="8589" y="1973"/>
                    <a:pt x="8464" y="2098"/>
                  </a:cubicBezTo>
                  <a:lnTo>
                    <a:pt x="5094" y="5467"/>
                  </a:lnTo>
                  <a:lnTo>
                    <a:pt x="3634" y="4007"/>
                  </a:lnTo>
                  <a:cubicBezTo>
                    <a:pt x="3510" y="3883"/>
                    <a:pt x="3347" y="3821"/>
                    <a:pt x="3184" y="3821"/>
                  </a:cubicBezTo>
                  <a:cubicBezTo>
                    <a:pt x="3022" y="3821"/>
                    <a:pt x="2859" y="3883"/>
                    <a:pt x="2734" y="4007"/>
                  </a:cubicBezTo>
                  <a:lnTo>
                    <a:pt x="1275" y="5467"/>
                  </a:lnTo>
                  <a:lnTo>
                    <a:pt x="1275" y="637"/>
                  </a:lnTo>
                  <a:cubicBezTo>
                    <a:pt x="1275" y="286"/>
                    <a:pt x="989" y="0"/>
                    <a:pt x="6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6" name="Google Shape;12976;p75"/>
            <p:cNvSpPr/>
            <p:nvPr/>
          </p:nvSpPr>
          <p:spPr>
            <a:xfrm>
              <a:off x="2772686" y="2984579"/>
              <a:ext cx="145065" cy="20639"/>
            </a:xfrm>
            <a:custGeom>
              <a:avLst/>
              <a:gdLst/>
              <a:ahLst/>
              <a:cxnLst/>
              <a:rect l="l" t="t" r="r" b="b"/>
              <a:pathLst>
                <a:path w="8956" h="1274" extrusionOk="0">
                  <a:moveTo>
                    <a:pt x="637" y="1"/>
                  </a:moveTo>
                  <a:cubicBezTo>
                    <a:pt x="286" y="1"/>
                    <a:pt x="0" y="285"/>
                    <a:pt x="0" y="637"/>
                  </a:cubicBezTo>
                  <a:cubicBezTo>
                    <a:pt x="0" y="989"/>
                    <a:pt x="286" y="1274"/>
                    <a:pt x="637" y="1274"/>
                  </a:cubicBezTo>
                  <a:lnTo>
                    <a:pt x="8319" y="1274"/>
                  </a:lnTo>
                  <a:cubicBezTo>
                    <a:pt x="8671" y="1274"/>
                    <a:pt x="8956" y="989"/>
                    <a:pt x="8956" y="637"/>
                  </a:cubicBezTo>
                  <a:cubicBezTo>
                    <a:pt x="8956" y="285"/>
                    <a:pt x="8671" y="1"/>
                    <a:pt x="8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7" name="Google Shape;12977;p75"/>
            <p:cNvSpPr/>
            <p:nvPr/>
          </p:nvSpPr>
          <p:spPr>
            <a:xfrm>
              <a:off x="2648127" y="2984579"/>
              <a:ext cx="21445" cy="20639"/>
            </a:xfrm>
            <a:custGeom>
              <a:avLst/>
              <a:gdLst/>
              <a:ahLst/>
              <a:cxnLst/>
              <a:rect l="l" t="t" r="r" b="b"/>
              <a:pathLst>
                <a:path w="1324" h="1274" extrusionOk="0">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8" name="Google Shape;12978;p75"/>
            <p:cNvSpPr/>
            <p:nvPr/>
          </p:nvSpPr>
          <p:spPr>
            <a:xfrm>
              <a:off x="2689366" y="2984579"/>
              <a:ext cx="21478" cy="20639"/>
            </a:xfrm>
            <a:custGeom>
              <a:avLst/>
              <a:gdLst/>
              <a:ahLst/>
              <a:cxnLst/>
              <a:rect l="l" t="t" r="r" b="b"/>
              <a:pathLst>
                <a:path w="1326" h="1274" extrusionOk="0">
                  <a:moveTo>
                    <a:pt x="689" y="1"/>
                  </a:moveTo>
                  <a:cubicBezTo>
                    <a:pt x="431" y="1"/>
                    <a:pt x="198" y="155"/>
                    <a:pt x="100" y="394"/>
                  </a:cubicBezTo>
                  <a:cubicBezTo>
                    <a:pt x="1" y="630"/>
                    <a:pt x="56" y="904"/>
                    <a:pt x="237" y="1087"/>
                  </a:cubicBezTo>
                  <a:cubicBezTo>
                    <a:pt x="359" y="1209"/>
                    <a:pt x="522" y="1274"/>
                    <a:pt x="687" y="1274"/>
                  </a:cubicBezTo>
                  <a:cubicBezTo>
                    <a:pt x="769" y="1274"/>
                    <a:pt x="852" y="1258"/>
                    <a:pt x="931" y="1225"/>
                  </a:cubicBezTo>
                  <a:cubicBezTo>
                    <a:pt x="1169" y="1127"/>
                    <a:pt x="1324" y="894"/>
                    <a:pt x="1325" y="637"/>
                  </a:cubicBezTo>
                  <a:cubicBezTo>
                    <a:pt x="1325" y="285"/>
                    <a:pt x="1039" y="1"/>
                    <a:pt x="6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9" name="Google Shape;12979;p75"/>
            <p:cNvSpPr/>
            <p:nvPr/>
          </p:nvSpPr>
          <p:spPr>
            <a:xfrm>
              <a:off x="2730621" y="2984579"/>
              <a:ext cx="21462" cy="20639"/>
            </a:xfrm>
            <a:custGeom>
              <a:avLst/>
              <a:gdLst/>
              <a:ahLst/>
              <a:cxnLst/>
              <a:rect l="l" t="t" r="r" b="b"/>
              <a:pathLst>
                <a:path w="1325" h="1274" extrusionOk="0">
                  <a:moveTo>
                    <a:pt x="688" y="1"/>
                  </a:moveTo>
                  <a:cubicBezTo>
                    <a:pt x="430" y="1"/>
                    <a:pt x="198" y="155"/>
                    <a:pt x="99" y="394"/>
                  </a:cubicBezTo>
                  <a:cubicBezTo>
                    <a:pt x="1" y="632"/>
                    <a:pt x="55" y="904"/>
                    <a:pt x="238" y="1087"/>
                  </a:cubicBezTo>
                  <a:cubicBezTo>
                    <a:pt x="359" y="1209"/>
                    <a:pt x="521" y="1274"/>
                    <a:pt x="687" y="1274"/>
                  </a:cubicBezTo>
                  <a:cubicBezTo>
                    <a:pt x="769" y="1274"/>
                    <a:pt x="852" y="1258"/>
                    <a:pt x="931" y="1225"/>
                  </a:cubicBezTo>
                  <a:cubicBezTo>
                    <a:pt x="1169" y="1127"/>
                    <a:pt x="1324" y="894"/>
                    <a:pt x="1324" y="637"/>
                  </a:cubicBezTo>
                  <a:cubicBezTo>
                    <a:pt x="1324" y="285"/>
                    <a:pt x="1040"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80" name="Google Shape;12980;p75"/>
          <p:cNvGrpSpPr/>
          <p:nvPr/>
        </p:nvGrpSpPr>
        <p:grpSpPr>
          <a:xfrm>
            <a:off x="7035122" y="1760791"/>
            <a:ext cx="345441" cy="263187"/>
            <a:chOff x="2066945" y="2957412"/>
            <a:chExt cx="351988" cy="268175"/>
          </a:xfrm>
        </p:grpSpPr>
        <p:sp>
          <p:nvSpPr>
            <p:cNvPr id="12981" name="Google Shape;12981;p75"/>
            <p:cNvSpPr/>
            <p:nvPr/>
          </p:nvSpPr>
          <p:spPr>
            <a:xfrm>
              <a:off x="2066945" y="2957412"/>
              <a:ext cx="351988" cy="268175"/>
            </a:xfrm>
            <a:custGeom>
              <a:avLst/>
              <a:gdLst/>
              <a:ahLst/>
              <a:cxnLst/>
              <a:rect l="l" t="t" r="r" b="b"/>
              <a:pathLst>
                <a:path w="21731" h="16554" extrusionOk="0">
                  <a:moveTo>
                    <a:pt x="5771" y="6629"/>
                  </a:moveTo>
                  <a:lnTo>
                    <a:pt x="8055" y="8913"/>
                  </a:lnTo>
                  <a:lnTo>
                    <a:pt x="7047" y="9923"/>
                  </a:lnTo>
                  <a:lnTo>
                    <a:pt x="6222" y="9100"/>
                  </a:lnTo>
                  <a:cubicBezTo>
                    <a:pt x="6098" y="8975"/>
                    <a:pt x="5935" y="8913"/>
                    <a:pt x="5772" y="8913"/>
                  </a:cubicBezTo>
                  <a:cubicBezTo>
                    <a:pt x="5610" y="8913"/>
                    <a:pt x="5447" y="8975"/>
                    <a:pt x="5323" y="9100"/>
                  </a:cubicBezTo>
                  <a:lnTo>
                    <a:pt x="4499" y="9923"/>
                  </a:lnTo>
                  <a:lnTo>
                    <a:pt x="3478" y="8903"/>
                  </a:lnTo>
                  <a:lnTo>
                    <a:pt x="5771" y="6629"/>
                  </a:lnTo>
                  <a:close/>
                  <a:moveTo>
                    <a:pt x="15960" y="7902"/>
                  </a:moveTo>
                  <a:lnTo>
                    <a:pt x="16974" y="8908"/>
                  </a:lnTo>
                  <a:lnTo>
                    <a:pt x="15959" y="9923"/>
                  </a:lnTo>
                  <a:lnTo>
                    <a:pt x="14949" y="8913"/>
                  </a:lnTo>
                  <a:lnTo>
                    <a:pt x="15960" y="7902"/>
                  </a:lnTo>
                  <a:close/>
                  <a:moveTo>
                    <a:pt x="20458" y="1274"/>
                  </a:moveTo>
                  <a:lnTo>
                    <a:pt x="20457" y="10568"/>
                  </a:lnTo>
                  <a:lnTo>
                    <a:pt x="16406" y="6552"/>
                  </a:lnTo>
                  <a:cubicBezTo>
                    <a:pt x="16282" y="6429"/>
                    <a:pt x="16120" y="6367"/>
                    <a:pt x="15958" y="6367"/>
                  </a:cubicBezTo>
                  <a:cubicBezTo>
                    <a:pt x="15795" y="6367"/>
                    <a:pt x="15632" y="6429"/>
                    <a:pt x="15508" y="6554"/>
                  </a:cubicBezTo>
                  <a:lnTo>
                    <a:pt x="11502" y="10561"/>
                  </a:lnTo>
                  <a:lnTo>
                    <a:pt x="6224" y="5281"/>
                  </a:lnTo>
                  <a:cubicBezTo>
                    <a:pt x="6099" y="5157"/>
                    <a:pt x="5936" y="5095"/>
                    <a:pt x="5773" y="5095"/>
                  </a:cubicBezTo>
                  <a:cubicBezTo>
                    <a:pt x="5611" y="5095"/>
                    <a:pt x="5449" y="5156"/>
                    <a:pt x="5325" y="5279"/>
                  </a:cubicBezTo>
                  <a:lnTo>
                    <a:pt x="1275" y="9297"/>
                  </a:lnTo>
                  <a:lnTo>
                    <a:pt x="1275" y="1274"/>
                  </a:lnTo>
                  <a:close/>
                  <a:moveTo>
                    <a:pt x="2575" y="9798"/>
                  </a:moveTo>
                  <a:lnTo>
                    <a:pt x="4050" y="11274"/>
                  </a:lnTo>
                  <a:cubicBezTo>
                    <a:pt x="4174" y="11398"/>
                    <a:pt x="4337" y="11460"/>
                    <a:pt x="4500" y="11460"/>
                  </a:cubicBezTo>
                  <a:cubicBezTo>
                    <a:pt x="4663" y="11460"/>
                    <a:pt x="4826" y="11398"/>
                    <a:pt x="4951" y="11274"/>
                  </a:cubicBezTo>
                  <a:lnTo>
                    <a:pt x="5772" y="10451"/>
                  </a:lnTo>
                  <a:lnTo>
                    <a:pt x="6597" y="11274"/>
                  </a:lnTo>
                  <a:cubicBezTo>
                    <a:pt x="6721" y="11398"/>
                    <a:pt x="6883" y="11460"/>
                    <a:pt x="7046" y="11460"/>
                  </a:cubicBezTo>
                  <a:cubicBezTo>
                    <a:pt x="7209" y="11460"/>
                    <a:pt x="7372" y="11398"/>
                    <a:pt x="7497" y="11274"/>
                  </a:cubicBezTo>
                  <a:lnTo>
                    <a:pt x="8956" y="9814"/>
                  </a:lnTo>
                  <a:lnTo>
                    <a:pt x="12963" y="13820"/>
                  </a:lnTo>
                  <a:cubicBezTo>
                    <a:pt x="13087" y="13941"/>
                    <a:pt x="13247" y="14002"/>
                    <a:pt x="13408" y="14002"/>
                  </a:cubicBezTo>
                  <a:cubicBezTo>
                    <a:pt x="13571" y="14002"/>
                    <a:pt x="13734" y="13940"/>
                    <a:pt x="13858" y="13816"/>
                  </a:cubicBezTo>
                  <a:cubicBezTo>
                    <a:pt x="14105" y="13568"/>
                    <a:pt x="14106" y="13169"/>
                    <a:pt x="13863" y="12920"/>
                  </a:cubicBezTo>
                  <a:lnTo>
                    <a:pt x="12403" y="11460"/>
                  </a:lnTo>
                  <a:lnTo>
                    <a:pt x="14049" y="9814"/>
                  </a:lnTo>
                  <a:lnTo>
                    <a:pt x="15509" y="11274"/>
                  </a:lnTo>
                  <a:cubicBezTo>
                    <a:pt x="15633" y="11398"/>
                    <a:pt x="15796" y="11460"/>
                    <a:pt x="15959" y="11460"/>
                  </a:cubicBezTo>
                  <a:cubicBezTo>
                    <a:pt x="16122" y="11460"/>
                    <a:pt x="16284" y="11398"/>
                    <a:pt x="16409" y="11274"/>
                  </a:cubicBezTo>
                  <a:lnTo>
                    <a:pt x="17879" y="9804"/>
                  </a:lnTo>
                  <a:lnTo>
                    <a:pt x="20458" y="12363"/>
                  </a:lnTo>
                  <a:lnTo>
                    <a:pt x="20458" y="15281"/>
                  </a:lnTo>
                  <a:lnTo>
                    <a:pt x="1275" y="15281"/>
                  </a:lnTo>
                  <a:lnTo>
                    <a:pt x="1275" y="11089"/>
                  </a:lnTo>
                  <a:lnTo>
                    <a:pt x="2575" y="9798"/>
                  </a:lnTo>
                  <a:close/>
                  <a:moveTo>
                    <a:pt x="637" y="1"/>
                  </a:moveTo>
                  <a:cubicBezTo>
                    <a:pt x="286" y="1"/>
                    <a:pt x="0" y="285"/>
                    <a:pt x="0" y="637"/>
                  </a:cubicBezTo>
                  <a:lnTo>
                    <a:pt x="0" y="15917"/>
                  </a:lnTo>
                  <a:cubicBezTo>
                    <a:pt x="0" y="16268"/>
                    <a:pt x="286" y="16554"/>
                    <a:pt x="637" y="16554"/>
                  </a:cubicBezTo>
                  <a:lnTo>
                    <a:pt x="21094" y="16554"/>
                  </a:lnTo>
                  <a:cubicBezTo>
                    <a:pt x="21446" y="16554"/>
                    <a:pt x="21731" y="16268"/>
                    <a:pt x="21731" y="15917"/>
                  </a:cubicBezTo>
                  <a:lnTo>
                    <a:pt x="21731" y="637"/>
                  </a:lnTo>
                  <a:cubicBezTo>
                    <a:pt x="21731" y="285"/>
                    <a:pt x="21446" y="1"/>
                    <a:pt x="21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2" name="Google Shape;12982;p75"/>
            <p:cNvSpPr/>
            <p:nvPr/>
          </p:nvSpPr>
          <p:spPr>
            <a:xfrm>
              <a:off x="2232629" y="2998673"/>
              <a:ext cx="64304" cy="61900"/>
            </a:xfrm>
            <a:custGeom>
              <a:avLst/>
              <a:gdLst/>
              <a:ahLst/>
              <a:cxnLst/>
              <a:rect l="l" t="t" r="r" b="b"/>
              <a:pathLst>
                <a:path w="3970" h="3821" extrusionOk="0">
                  <a:moveTo>
                    <a:pt x="1911" y="1273"/>
                  </a:moveTo>
                  <a:cubicBezTo>
                    <a:pt x="2168" y="1273"/>
                    <a:pt x="2401" y="1428"/>
                    <a:pt x="2498" y="1666"/>
                  </a:cubicBezTo>
                  <a:cubicBezTo>
                    <a:pt x="2596" y="1904"/>
                    <a:pt x="2542" y="2178"/>
                    <a:pt x="2361" y="2359"/>
                  </a:cubicBezTo>
                  <a:cubicBezTo>
                    <a:pt x="2239" y="2482"/>
                    <a:pt x="2075" y="2546"/>
                    <a:pt x="1909" y="2546"/>
                  </a:cubicBezTo>
                  <a:cubicBezTo>
                    <a:pt x="1827" y="2546"/>
                    <a:pt x="1745" y="2531"/>
                    <a:pt x="1666" y="2498"/>
                  </a:cubicBezTo>
                  <a:cubicBezTo>
                    <a:pt x="1429" y="2399"/>
                    <a:pt x="1273" y="2167"/>
                    <a:pt x="1273" y="1909"/>
                  </a:cubicBezTo>
                  <a:cubicBezTo>
                    <a:pt x="1274" y="1559"/>
                    <a:pt x="1559" y="1273"/>
                    <a:pt x="1911" y="1273"/>
                  </a:cubicBezTo>
                  <a:close/>
                  <a:moveTo>
                    <a:pt x="1910" y="0"/>
                  </a:moveTo>
                  <a:cubicBezTo>
                    <a:pt x="1664" y="0"/>
                    <a:pt x="1416" y="48"/>
                    <a:pt x="1179" y="145"/>
                  </a:cubicBezTo>
                  <a:cubicBezTo>
                    <a:pt x="466" y="441"/>
                    <a:pt x="0" y="1138"/>
                    <a:pt x="0" y="1911"/>
                  </a:cubicBezTo>
                  <a:cubicBezTo>
                    <a:pt x="1" y="2964"/>
                    <a:pt x="856" y="3819"/>
                    <a:pt x="1911" y="3820"/>
                  </a:cubicBezTo>
                  <a:cubicBezTo>
                    <a:pt x="2682" y="3820"/>
                    <a:pt x="3380" y="3354"/>
                    <a:pt x="3675" y="2641"/>
                  </a:cubicBezTo>
                  <a:cubicBezTo>
                    <a:pt x="3970" y="1928"/>
                    <a:pt x="3807" y="1106"/>
                    <a:pt x="3261" y="560"/>
                  </a:cubicBezTo>
                  <a:cubicBezTo>
                    <a:pt x="2895" y="194"/>
                    <a:pt x="2407"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83" name="Google Shape;12983;p75"/>
          <p:cNvGrpSpPr/>
          <p:nvPr/>
        </p:nvGrpSpPr>
        <p:grpSpPr>
          <a:xfrm>
            <a:off x="7788126" y="1719574"/>
            <a:ext cx="345425" cy="345621"/>
            <a:chOff x="1568710" y="2927798"/>
            <a:chExt cx="351972" cy="352172"/>
          </a:xfrm>
        </p:grpSpPr>
        <p:sp>
          <p:nvSpPr>
            <p:cNvPr id="12984" name="Google Shape;12984;p75"/>
            <p:cNvSpPr/>
            <p:nvPr/>
          </p:nvSpPr>
          <p:spPr>
            <a:xfrm>
              <a:off x="1568710" y="2927798"/>
              <a:ext cx="351972" cy="352172"/>
            </a:xfrm>
            <a:custGeom>
              <a:avLst/>
              <a:gdLst/>
              <a:ahLst/>
              <a:cxnLst/>
              <a:rect l="l" t="t" r="r" b="b"/>
              <a:pathLst>
                <a:path w="21730" h="21739" extrusionOk="0">
                  <a:moveTo>
                    <a:pt x="19820" y="8963"/>
                  </a:moveTo>
                  <a:cubicBezTo>
                    <a:pt x="20170" y="8964"/>
                    <a:pt x="20456" y="9248"/>
                    <a:pt x="20456" y="9600"/>
                  </a:cubicBezTo>
                  <a:lnTo>
                    <a:pt x="20456" y="19828"/>
                  </a:lnTo>
                  <a:cubicBezTo>
                    <a:pt x="20456" y="20180"/>
                    <a:pt x="20170" y="20464"/>
                    <a:pt x="19820" y="20466"/>
                  </a:cubicBezTo>
                  <a:lnTo>
                    <a:pt x="1910" y="20466"/>
                  </a:lnTo>
                  <a:cubicBezTo>
                    <a:pt x="1558" y="20464"/>
                    <a:pt x="1273" y="20180"/>
                    <a:pt x="1273" y="19828"/>
                  </a:cubicBezTo>
                  <a:lnTo>
                    <a:pt x="1273" y="9600"/>
                  </a:lnTo>
                  <a:cubicBezTo>
                    <a:pt x="1273" y="9248"/>
                    <a:pt x="1558" y="8964"/>
                    <a:pt x="1910" y="8963"/>
                  </a:cubicBezTo>
                  <a:close/>
                  <a:moveTo>
                    <a:pt x="14688" y="1"/>
                  </a:moveTo>
                  <a:cubicBezTo>
                    <a:pt x="14450" y="1"/>
                    <a:pt x="14221" y="135"/>
                    <a:pt x="14111" y="365"/>
                  </a:cubicBezTo>
                  <a:lnTo>
                    <a:pt x="10939" y="6879"/>
                  </a:lnTo>
                  <a:lnTo>
                    <a:pt x="7612" y="355"/>
                  </a:lnTo>
                  <a:cubicBezTo>
                    <a:pt x="7499" y="135"/>
                    <a:pt x="7275" y="8"/>
                    <a:pt x="7044" y="8"/>
                  </a:cubicBezTo>
                  <a:cubicBezTo>
                    <a:pt x="6947" y="8"/>
                    <a:pt x="6848" y="31"/>
                    <a:pt x="6755" y="78"/>
                  </a:cubicBezTo>
                  <a:cubicBezTo>
                    <a:pt x="6442" y="237"/>
                    <a:pt x="6317" y="621"/>
                    <a:pt x="6477" y="934"/>
                  </a:cubicBezTo>
                  <a:lnTo>
                    <a:pt x="9925" y="7690"/>
                  </a:lnTo>
                  <a:lnTo>
                    <a:pt x="1910" y="7690"/>
                  </a:lnTo>
                  <a:cubicBezTo>
                    <a:pt x="855" y="7691"/>
                    <a:pt x="1" y="8546"/>
                    <a:pt x="0" y="9600"/>
                  </a:cubicBezTo>
                  <a:lnTo>
                    <a:pt x="0" y="19829"/>
                  </a:lnTo>
                  <a:cubicBezTo>
                    <a:pt x="1" y="20882"/>
                    <a:pt x="855" y="21737"/>
                    <a:pt x="1910" y="21739"/>
                  </a:cubicBezTo>
                  <a:lnTo>
                    <a:pt x="19820" y="21739"/>
                  </a:lnTo>
                  <a:cubicBezTo>
                    <a:pt x="20873" y="21737"/>
                    <a:pt x="21728" y="20882"/>
                    <a:pt x="21729" y="19828"/>
                  </a:cubicBezTo>
                  <a:lnTo>
                    <a:pt x="21729" y="9600"/>
                  </a:lnTo>
                  <a:cubicBezTo>
                    <a:pt x="21728" y="8546"/>
                    <a:pt x="20874" y="7691"/>
                    <a:pt x="19820" y="7690"/>
                  </a:cubicBezTo>
                  <a:lnTo>
                    <a:pt x="11961" y="7690"/>
                  </a:lnTo>
                  <a:lnTo>
                    <a:pt x="15256" y="924"/>
                  </a:lnTo>
                  <a:cubicBezTo>
                    <a:pt x="15416" y="606"/>
                    <a:pt x="15285" y="221"/>
                    <a:pt x="14966" y="65"/>
                  </a:cubicBezTo>
                  <a:cubicBezTo>
                    <a:pt x="14876" y="22"/>
                    <a:pt x="14782" y="1"/>
                    <a:pt x="14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5" name="Google Shape;12985;p75"/>
            <p:cNvSpPr/>
            <p:nvPr/>
          </p:nvSpPr>
          <p:spPr>
            <a:xfrm>
              <a:off x="1775601" y="3114244"/>
              <a:ext cx="103842" cy="20639"/>
            </a:xfrm>
            <a:custGeom>
              <a:avLst/>
              <a:gdLst/>
              <a:ahLst/>
              <a:cxnLst/>
              <a:rect l="l" t="t" r="r" b="b"/>
              <a:pathLst>
                <a:path w="6411" h="1274" extrusionOk="0">
                  <a:moveTo>
                    <a:pt x="638" y="1"/>
                  </a:moveTo>
                  <a:cubicBezTo>
                    <a:pt x="286" y="1"/>
                    <a:pt x="0" y="285"/>
                    <a:pt x="0" y="637"/>
                  </a:cubicBezTo>
                  <a:cubicBezTo>
                    <a:pt x="0" y="989"/>
                    <a:pt x="286" y="1274"/>
                    <a:pt x="638" y="1274"/>
                  </a:cubicBezTo>
                  <a:lnTo>
                    <a:pt x="5774" y="1274"/>
                  </a:lnTo>
                  <a:cubicBezTo>
                    <a:pt x="6125" y="1274"/>
                    <a:pt x="6410" y="989"/>
                    <a:pt x="6410" y="637"/>
                  </a:cubicBezTo>
                  <a:cubicBezTo>
                    <a:pt x="6410" y="285"/>
                    <a:pt x="6125" y="1"/>
                    <a:pt x="5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6" name="Google Shape;12986;p75"/>
            <p:cNvSpPr/>
            <p:nvPr/>
          </p:nvSpPr>
          <p:spPr>
            <a:xfrm>
              <a:off x="1775601" y="3155489"/>
              <a:ext cx="103842" cy="20671"/>
            </a:xfrm>
            <a:custGeom>
              <a:avLst/>
              <a:gdLst/>
              <a:ahLst/>
              <a:cxnLst/>
              <a:rect l="l" t="t" r="r" b="b"/>
              <a:pathLst>
                <a:path w="6411" h="1276" extrusionOk="0">
                  <a:moveTo>
                    <a:pt x="638" y="1"/>
                  </a:moveTo>
                  <a:cubicBezTo>
                    <a:pt x="286" y="1"/>
                    <a:pt x="0" y="285"/>
                    <a:pt x="0" y="637"/>
                  </a:cubicBezTo>
                  <a:cubicBezTo>
                    <a:pt x="0" y="989"/>
                    <a:pt x="286" y="1275"/>
                    <a:pt x="638" y="1275"/>
                  </a:cubicBezTo>
                  <a:lnTo>
                    <a:pt x="5774" y="1275"/>
                  </a:lnTo>
                  <a:cubicBezTo>
                    <a:pt x="6125" y="1275"/>
                    <a:pt x="6410" y="989"/>
                    <a:pt x="6410" y="637"/>
                  </a:cubicBezTo>
                  <a:cubicBezTo>
                    <a:pt x="6410" y="285"/>
                    <a:pt x="6125" y="1"/>
                    <a:pt x="5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7" name="Google Shape;12987;p75"/>
            <p:cNvSpPr/>
            <p:nvPr/>
          </p:nvSpPr>
          <p:spPr>
            <a:xfrm>
              <a:off x="1775601" y="3196767"/>
              <a:ext cx="103842" cy="20639"/>
            </a:xfrm>
            <a:custGeom>
              <a:avLst/>
              <a:gdLst/>
              <a:ahLst/>
              <a:cxnLst/>
              <a:rect l="l" t="t" r="r" b="b"/>
              <a:pathLst>
                <a:path w="6411" h="1274" extrusionOk="0">
                  <a:moveTo>
                    <a:pt x="638" y="0"/>
                  </a:moveTo>
                  <a:cubicBezTo>
                    <a:pt x="286" y="0"/>
                    <a:pt x="0" y="285"/>
                    <a:pt x="0" y="637"/>
                  </a:cubicBezTo>
                  <a:cubicBezTo>
                    <a:pt x="0" y="989"/>
                    <a:pt x="286" y="1273"/>
                    <a:pt x="638" y="1273"/>
                  </a:cubicBezTo>
                  <a:lnTo>
                    <a:pt x="5774" y="1273"/>
                  </a:lnTo>
                  <a:cubicBezTo>
                    <a:pt x="6125" y="1273"/>
                    <a:pt x="6410" y="989"/>
                    <a:pt x="6410" y="637"/>
                  </a:cubicBezTo>
                  <a:cubicBezTo>
                    <a:pt x="6410" y="285"/>
                    <a:pt x="6125" y="0"/>
                    <a:pt x="5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8" name="Google Shape;12988;p75"/>
            <p:cNvSpPr/>
            <p:nvPr/>
          </p:nvSpPr>
          <p:spPr>
            <a:xfrm>
              <a:off x="1649422" y="3093605"/>
              <a:ext cx="64336" cy="61900"/>
            </a:xfrm>
            <a:custGeom>
              <a:avLst/>
              <a:gdLst/>
              <a:ahLst/>
              <a:cxnLst/>
              <a:rect l="l" t="t" r="r" b="b"/>
              <a:pathLst>
                <a:path w="3972" h="3821" extrusionOk="0">
                  <a:moveTo>
                    <a:pt x="2061" y="1275"/>
                  </a:moveTo>
                  <a:cubicBezTo>
                    <a:pt x="2143" y="1275"/>
                    <a:pt x="2226" y="1291"/>
                    <a:pt x="2306" y="1324"/>
                  </a:cubicBezTo>
                  <a:cubicBezTo>
                    <a:pt x="2542" y="1422"/>
                    <a:pt x="2699" y="1653"/>
                    <a:pt x="2699" y="1911"/>
                  </a:cubicBezTo>
                  <a:cubicBezTo>
                    <a:pt x="2697" y="2263"/>
                    <a:pt x="2413" y="2548"/>
                    <a:pt x="2061" y="2548"/>
                  </a:cubicBezTo>
                  <a:cubicBezTo>
                    <a:pt x="1804" y="2548"/>
                    <a:pt x="1571" y="2393"/>
                    <a:pt x="1473" y="2155"/>
                  </a:cubicBezTo>
                  <a:cubicBezTo>
                    <a:pt x="1375" y="1917"/>
                    <a:pt x="1430" y="1643"/>
                    <a:pt x="1611" y="1461"/>
                  </a:cubicBezTo>
                  <a:cubicBezTo>
                    <a:pt x="1733" y="1340"/>
                    <a:pt x="1895" y="1275"/>
                    <a:pt x="2061" y="1275"/>
                  </a:cubicBezTo>
                  <a:close/>
                  <a:moveTo>
                    <a:pt x="2062" y="1"/>
                  </a:moveTo>
                  <a:cubicBezTo>
                    <a:pt x="1565" y="1"/>
                    <a:pt x="1077" y="195"/>
                    <a:pt x="711" y="560"/>
                  </a:cubicBezTo>
                  <a:cubicBezTo>
                    <a:pt x="165" y="1107"/>
                    <a:pt x="1" y="1929"/>
                    <a:pt x="297" y="2642"/>
                  </a:cubicBezTo>
                  <a:cubicBezTo>
                    <a:pt x="592" y="3356"/>
                    <a:pt x="1289" y="3821"/>
                    <a:pt x="2061" y="3821"/>
                  </a:cubicBezTo>
                  <a:cubicBezTo>
                    <a:pt x="3115" y="3820"/>
                    <a:pt x="3970" y="2966"/>
                    <a:pt x="3972" y="1911"/>
                  </a:cubicBezTo>
                  <a:cubicBezTo>
                    <a:pt x="3972" y="1139"/>
                    <a:pt x="3506" y="443"/>
                    <a:pt x="2793" y="146"/>
                  </a:cubicBezTo>
                  <a:cubicBezTo>
                    <a:pt x="2556" y="48"/>
                    <a:pt x="2308" y="1"/>
                    <a:pt x="2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9" name="Google Shape;12989;p75"/>
            <p:cNvSpPr/>
            <p:nvPr/>
          </p:nvSpPr>
          <p:spPr>
            <a:xfrm>
              <a:off x="1631248" y="3155489"/>
              <a:ext cx="103129" cy="61916"/>
            </a:xfrm>
            <a:custGeom>
              <a:avLst/>
              <a:gdLst/>
              <a:ahLst/>
              <a:cxnLst/>
              <a:rect l="l" t="t" r="r" b="b"/>
              <a:pathLst>
                <a:path w="6367" h="3822" extrusionOk="0">
                  <a:moveTo>
                    <a:pt x="3184" y="1"/>
                  </a:moveTo>
                  <a:cubicBezTo>
                    <a:pt x="1428" y="1"/>
                    <a:pt x="0" y="1429"/>
                    <a:pt x="0" y="3185"/>
                  </a:cubicBezTo>
                  <a:cubicBezTo>
                    <a:pt x="0" y="3537"/>
                    <a:pt x="285" y="3821"/>
                    <a:pt x="637" y="3821"/>
                  </a:cubicBezTo>
                  <a:cubicBezTo>
                    <a:pt x="989" y="3821"/>
                    <a:pt x="1273" y="3537"/>
                    <a:pt x="1273" y="3185"/>
                  </a:cubicBezTo>
                  <a:cubicBezTo>
                    <a:pt x="1264" y="2123"/>
                    <a:pt x="2122" y="1257"/>
                    <a:pt x="3183" y="1257"/>
                  </a:cubicBezTo>
                  <a:cubicBezTo>
                    <a:pt x="4245" y="1257"/>
                    <a:pt x="5103" y="2123"/>
                    <a:pt x="5094" y="3185"/>
                  </a:cubicBezTo>
                  <a:cubicBezTo>
                    <a:pt x="5094" y="3537"/>
                    <a:pt x="5378" y="3821"/>
                    <a:pt x="5730" y="3821"/>
                  </a:cubicBezTo>
                  <a:cubicBezTo>
                    <a:pt x="6082" y="3821"/>
                    <a:pt x="6367" y="3537"/>
                    <a:pt x="6367" y="3185"/>
                  </a:cubicBezTo>
                  <a:cubicBezTo>
                    <a:pt x="6367" y="1429"/>
                    <a:pt x="4939" y="1"/>
                    <a:pt x="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90" name="Google Shape;12990;p75"/>
          <p:cNvGrpSpPr/>
          <p:nvPr/>
        </p:nvGrpSpPr>
        <p:grpSpPr>
          <a:xfrm>
            <a:off x="7784081" y="2284330"/>
            <a:ext cx="345441" cy="345494"/>
            <a:chOff x="1075480" y="3034378"/>
            <a:chExt cx="351988" cy="352042"/>
          </a:xfrm>
        </p:grpSpPr>
        <p:sp>
          <p:nvSpPr>
            <p:cNvPr id="12991" name="Google Shape;12991;p75"/>
            <p:cNvSpPr/>
            <p:nvPr/>
          </p:nvSpPr>
          <p:spPr>
            <a:xfrm>
              <a:off x="1075480" y="3034378"/>
              <a:ext cx="351988" cy="352042"/>
            </a:xfrm>
            <a:custGeom>
              <a:avLst/>
              <a:gdLst/>
              <a:ahLst/>
              <a:cxnLst/>
              <a:rect l="l" t="t" r="r" b="b"/>
              <a:pathLst>
                <a:path w="21731" h="21731" extrusionOk="0">
                  <a:moveTo>
                    <a:pt x="10866" y="1273"/>
                  </a:moveTo>
                  <a:cubicBezTo>
                    <a:pt x="16155" y="1273"/>
                    <a:pt x="20458" y="5577"/>
                    <a:pt x="20458" y="10866"/>
                  </a:cubicBezTo>
                  <a:cubicBezTo>
                    <a:pt x="20458" y="16155"/>
                    <a:pt x="16155" y="20458"/>
                    <a:pt x="10866" y="20458"/>
                  </a:cubicBezTo>
                  <a:cubicBezTo>
                    <a:pt x="5577" y="20458"/>
                    <a:pt x="1273" y="16155"/>
                    <a:pt x="1273" y="10866"/>
                  </a:cubicBezTo>
                  <a:cubicBezTo>
                    <a:pt x="1273" y="5577"/>
                    <a:pt x="5577" y="1273"/>
                    <a:pt x="10866" y="1273"/>
                  </a:cubicBezTo>
                  <a:close/>
                  <a:moveTo>
                    <a:pt x="10866" y="0"/>
                  </a:moveTo>
                  <a:cubicBezTo>
                    <a:pt x="4883" y="0"/>
                    <a:pt x="1" y="4883"/>
                    <a:pt x="1" y="10866"/>
                  </a:cubicBezTo>
                  <a:cubicBezTo>
                    <a:pt x="1" y="16848"/>
                    <a:pt x="4883" y="21731"/>
                    <a:pt x="10866" y="21731"/>
                  </a:cubicBezTo>
                  <a:cubicBezTo>
                    <a:pt x="16848" y="21731"/>
                    <a:pt x="21731" y="16848"/>
                    <a:pt x="21731" y="10866"/>
                  </a:cubicBezTo>
                  <a:cubicBezTo>
                    <a:pt x="21731" y="4883"/>
                    <a:pt x="16848" y="0"/>
                    <a:pt x="10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2" name="Google Shape;12992;p75"/>
            <p:cNvSpPr/>
            <p:nvPr/>
          </p:nvSpPr>
          <p:spPr>
            <a:xfrm>
              <a:off x="1152855" y="3287584"/>
              <a:ext cx="21445" cy="20655"/>
            </a:xfrm>
            <a:custGeom>
              <a:avLst/>
              <a:gdLst/>
              <a:ahLst/>
              <a:cxnLst/>
              <a:rect l="l" t="t" r="r" b="b"/>
              <a:pathLst>
                <a:path w="1324" h="1275" extrusionOk="0">
                  <a:moveTo>
                    <a:pt x="687" y="1"/>
                  </a:moveTo>
                  <a:cubicBezTo>
                    <a:pt x="429" y="1"/>
                    <a:pt x="196" y="156"/>
                    <a:pt x="98" y="394"/>
                  </a:cubicBezTo>
                  <a:cubicBezTo>
                    <a:pt x="0" y="632"/>
                    <a:pt x="55" y="906"/>
                    <a:pt x="236" y="1088"/>
                  </a:cubicBezTo>
                  <a:cubicBezTo>
                    <a:pt x="358" y="1210"/>
                    <a:pt x="521" y="1274"/>
                    <a:pt x="687" y="1274"/>
                  </a:cubicBezTo>
                  <a:cubicBezTo>
                    <a:pt x="769" y="1274"/>
                    <a:pt x="852" y="1258"/>
                    <a:pt x="931" y="1226"/>
                  </a:cubicBezTo>
                  <a:cubicBezTo>
                    <a:pt x="1168" y="1127"/>
                    <a:pt x="1324" y="895"/>
                    <a:pt x="1324" y="637"/>
                  </a:cubicBezTo>
                  <a:cubicBezTo>
                    <a:pt x="1324" y="287"/>
                    <a:pt x="1038" y="1"/>
                    <a:pt x="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3" name="Google Shape;12993;p75"/>
            <p:cNvSpPr/>
            <p:nvPr/>
          </p:nvSpPr>
          <p:spPr>
            <a:xfrm>
              <a:off x="1327837" y="3112559"/>
              <a:ext cx="21478" cy="20639"/>
            </a:xfrm>
            <a:custGeom>
              <a:avLst/>
              <a:gdLst/>
              <a:ahLst/>
              <a:cxnLst/>
              <a:rect l="l" t="t" r="r" b="b"/>
              <a:pathLst>
                <a:path w="1326" h="1274" extrusionOk="0">
                  <a:moveTo>
                    <a:pt x="687" y="0"/>
                  </a:moveTo>
                  <a:cubicBezTo>
                    <a:pt x="431" y="0"/>
                    <a:pt x="198" y="157"/>
                    <a:pt x="100" y="393"/>
                  </a:cubicBezTo>
                  <a:cubicBezTo>
                    <a:pt x="0" y="632"/>
                    <a:pt x="56" y="905"/>
                    <a:pt x="237" y="1088"/>
                  </a:cubicBezTo>
                  <a:cubicBezTo>
                    <a:pt x="360" y="1209"/>
                    <a:pt x="523" y="1274"/>
                    <a:pt x="688" y="1274"/>
                  </a:cubicBezTo>
                  <a:cubicBezTo>
                    <a:pt x="770" y="1274"/>
                    <a:pt x="852" y="1258"/>
                    <a:pt x="931" y="1226"/>
                  </a:cubicBezTo>
                  <a:cubicBezTo>
                    <a:pt x="1169" y="1128"/>
                    <a:pt x="1325" y="895"/>
                    <a:pt x="1325" y="638"/>
                  </a:cubicBezTo>
                  <a:cubicBezTo>
                    <a:pt x="1325" y="286"/>
                    <a:pt x="1039" y="0"/>
                    <a:pt x="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4" name="Google Shape;12994;p75"/>
            <p:cNvSpPr/>
            <p:nvPr/>
          </p:nvSpPr>
          <p:spPr>
            <a:xfrm>
              <a:off x="1152855" y="3112575"/>
              <a:ext cx="22255" cy="20639"/>
            </a:xfrm>
            <a:custGeom>
              <a:avLst/>
              <a:gdLst/>
              <a:ahLst/>
              <a:cxnLst/>
              <a:rect l="l" t="t" r="r" b="b"/>
              <a:pathLst>
                <a:path w="1374" h="1274" extrusionOk="0">
                  <a:moveTo>
                    <a:pt x="687" y="0"/>
                  </a:moveTo>
                  <a:cubicBezTo>
                    <a:pt x="523" y="0"/>
                    <a:pt x="360" y="62"/>
                    <a:pt x="236" y="186"/>
                  </a:cubicBezTo>
                  <a:cubicBezTo>
                    <a:pt x="55" y="369"/>
                    <a:pt x="0" y="642"/>
                    <a:pt x="98" y="881"/>
                  </a:cubicBezTo>
                  <a:cubicBezTo>
                    <a:pt x="198" y="1118"/>
                    <a:pt x="429" y="1274"/>
                    <a:pt x="687" y="1274"/>
                  </a:cubicBezTo>
                  <a:cubicBezTo>
                    <a:pt x="944" y="1274"/>
                    <a:pt x="1177" y="1118"/>
                    <a:pt x="1275" y="881"/>
                  </a:cubicBezTo>
                  <a:cubicBezTo>
                    <a:pt x="1374" y="642"/>
                    <a:pt x="1318" y="369"/>
                    <a:pt x="1137" y="186"/>
                  </a:cubicBezTo>
                  <a:cubicBezTo>
                    <a:pt x="1013" y="62"/>
                    <a:pt x="850" y="0"/>
                    <a:pt x="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5" name="Google Shape;12995;p75"/>
            <p:cNvSpPr/>
            <p:nvPr/>
          </p:nvSpPr>
          <p:spPr>
            <a:xfrm>
              <a:off x="1327837" y="3287584"/>
              <a:ext cx="22272" cy="20639"/>
            </a:xfrm>
            <a:custGeom>
              <a:avLst/>
              <a:gdLst/>
              <a:ahLst/>
              <a:cxnLst/>
              <a:rect l="l" t="t" r="r" b="b"/>
              <a:pathLst>
                <a:path w="1375" h="1274" extrusionOk="0">
                  <a:moveTo>
                    <a:pt x="688" y="1"/>
                  </a:moveTo>
                  <a:cubicBezTo>
                    <a:pt x="525" y="1"/>
                    <a:pt x="362" y="63"/>
                    <a:pt x="237" y="187"/>
                  </a:cubicBezTo>
                  <a:cubicBezTo>
                    <a:pt x="56" y="370"/>
                    <a:pt x="0" y="644"/>
                    <a:pt x="100" y="881"/>
                  </a:cubicBezTo>
                  <a:cubicBezTo>
                    <a:pt x="198" y="1119"/>
                    <a:pt x="431" y="1274"/>
                    <a:pt x="687" y="1274"/>
                  </a:cubicBezTo>
                  <a:cubicBezTo>
                    <a:pt x="945" y="1274"/>
                    <a:pt x="1177" y="1119"/>
                    <a:pt x="1276" y="881"/>
                  </a:cubicBezTo>
                  <a:cubicBezTo>
                    <a:pt x="1374" y="644"/>
                    <a:pt x="1320" y="370"/>
                    <a:pt x="1138" y="187"/>
                  </a:cubicBezTo>
                  <a:cubicBezTo>
                    <a:pt x="1014" y="63"/>
                    <a:pt x="851"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6" name="Google Shape;12996;p75"/>
            <p:cNvSpPr/>
            <p:nvPr/>
          </p:nvSpPr>
          <p:spPr>
            <a:xfrm>
              <a:off x="1241132" y="3076304"/>
              <a:ext cx="20668" cy="41278"/>
            </a:xfrm>
            <a:custGeom>
              <a:avLst/>
              <a:gdLst/>
              <a:ahLst/>
              <a:cxnLst/>
              <a:rect l="l" t="t" r="r" b="b"/>
              <a:pathLst>
                <a:path w="1276" h="2548" extrusionOk="0">
                  <a:moveTo>
                    <a:pt x="639" y="1"/>
                  </a:moveTo>
                  <a:cubicBezTo>
                    <a:pt x="287" y="1"/>
                    <a:pt x="2" y="287"/>
                    <a:pt x="2" y="637"/>
                  </a:cubicBezTo>
                  <a:lnTo>
                    <a:pt x="2" y="1912"/>
                  </a:lnTo>
                  <a:cubicBezTo>
                    <a:pt x="1" y="2264"/>
                    <a:pt x="287" y="2548"/>
                    <a:pt x="639" y="2548"/>
                  </a:cubicBezTo>
                  <a:cubicBezTo>
                    <a:pt x="991" y="2548"/>
                    <a:pt x="1275" y="2264"/>
                    <a:pt x="1275" y="1912"/>
                  </a:cubicBezTo>
                  <a:lnTo>
                    <a:pt x="1275" y="637"/>
                  </a:lnTo>
                  <a:cubicBezTo>
                    <a:pt x="1275" y="287"/>
                    <a:pt x="991" y="1"/>
                    <a:pt x="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7" name="Google Shape;12997;p75"/>
            <p:cNvSpPr/>
            <p:nvPr/>
          </p:nvSpPr>
          <p:spPr>
            <a:xfrm>
              <a:off x="1241164" y="3303217"/>
              <a:ext cx="20636" cy="41278"/>
            </a:xfrm>
            <a:custGeom>
              <a:avLst/>
              <a:gdLst/>
              <a:ahLst/>
              <a:cxnLst/>
              <a:rect l="l" t="t" r="r" b="b"/>
              <a:pathLst>
                <a:path w="1274" h="2548" extrusionOk="0">
                  <a:moveTo>
                    <a:pt x="637" y="0"/>
                  </a:moveTo>
                  <a:cubicBezTo>
                    <a:pt x="285" y="0"/>
                    <a:pt x="0" y="285"/>
                    <a:pt x="0" y="637"/>
                  </a:cubicBezTo>
                  <a:lnTo>
                    <a:pt x="0" y="1911"/>
                  </a:lnTo>
                  <a:cubicBezTo>
                    <a:pt x="0" y="2262"/>
                    <a:pt x="285" y="2548"/>
                    <a:pt x="637" y="2548"/>
                  </a:cubicBezTo>
                  <a:cubicBezTo>
                    <a:pt x="989" y="2548"/>
                    <a:pt x="1273" y="2262"/>
                    <a:pt x="1273" y="1911"/>
                  </a:cubicBezTo>
                  <a:lnTo>
                    <a:pt x="1273" y="637"/>
                  </a:lnTo>
                  <a:cubicBezTo>
                    <a:pt x="1273" y="285"/>
                    <a:pt x="98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8" name="Google Shape;12998;p75"/>
            <p:cNvSpPr/>
            <p:nvPr/>
          </p:nvSpPr>
          <p:spPr>
            <a:xfrm>
              <a:off x="1117399" y="3200088"/>
              <a:ext cx="41287" cy="20639"/>
            </a:xfrm>
            <a:custGeom>
              <a:avLst/>
              <a:gdLst/>
              <a:ahLst/>
              <a:cxnLst/>
              <a:rect l="l" t="t" r="r" b="b"/>
              <a:pathLst>
                <a:path w="2549" h="1274" extrusionOk="0">
                  <a:moveTo>
                    <a:pt x="637" y="0"/>
                  </a:moveTo>
                  <a:cubicBezTo>
                    <a:pt x="287" y="0"/>
                    <a:pt x="1" y="285"/>
                    <a:pt x="1" y="637"/>
                  </a:cubicBezTo>
                  <a:cubicBezTo>
                    <a:pt x="1" y="989"/>
                    <a:pt x="287" y="1273"/>
                    <a:pt x="637" y="1273"/>
                  </a:cubicBezTo>
                  <a:lnTo>
                    <a:pt x="1912" y="1273"/>
                  </a:lnTo>
                  <a:cubicBezTo>
                    <a:pt x="2264" y="1273"/>
                    <a:pt x="2548" y="989"/>
                    <a:pt x="2548" y="637"/>
                  </a:cubicBezTo>
                  <a:cubicBezTo>
                    <a:pt x="2548" y="285"/>
                    <a:pt x="2264"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9" name="Google Shape;12999;p75"/>
            <p:cNvSpPr/>
            <p:nvPr/>
          </p:nvSpPr>
          <p:spPr>
            <a:xfrm>
              <a:off x="1344277" y="3200088"/>
              <a:ext cx="41271" cy="20639"/>
            </a:xfrm>
            <a:custGeom>
              <a:avLst/>
              <a:gdLst/>
              <a:ahLst/>
              <a:cxnLst/>
              <a:rect l="l" t="t" r="r" b="b"/>
              <a:pathLst>
                <a:path w="2548" h="1274" extrusionOk="0">
                  <a:moveTo>
                    <a:pt x="634" y="0"/>
                  </a:moveTo>
                  <a:cubicBezTo>
                    <a:pt x="284" y="0"/>
                    <a:pt x="0" y="286"/>
                    <a:pt x="0" y="637"/>
                  </a:cubicBezTo>
                  <a:cubicBezTo>
                    <a:pt x="0" y="989"/>
                    <a:pt x="285" y="1273"/>
                    <a:pt x="637" y="1273"/>
                  </a:cubicBezTo>
                  <a:lnTo>
                    <a:pt x="1910" y="1273"/>
                  </a:lnTo>
                  <a:cubicBezTo>
                    <a:pt x="2262" y="1273"/>
                    <a:pt x="2548" y="989"/>
                    <a:pt x="2548" y="637"/>
                  </a:cubicBezTo>
                  <a:cubicBezTo>
                    <a:pt x="2548" y="285"/>
                    <a:pt x="2262" y="0"/>
                    <a:pt x="1910" y="0"/>
                  </a:cubicBezTo>
                  <a:lnTo>
                    <a:pt x="637" y="0"/>
                  </a:lnTo>
                  <a:cubicBezTo>
                    <a:pt x="636" y="0"/>
                    <a:pt x="635" y="0"/>
                    <a:pt x="6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0" name="Google Shape;13000;p75"/>
            <p:cNvSpPr/>
            <p:nvPr/>
          </p:nvSpPr>
          <p:spPr>
            <a:xfrm>
              <a:off x="1241164" y="3138188"/>
              <a:ext cx="83433" cy="144342"/>
            </a:xfrm>
            <a:custGeom>
              <a:avLst/>
              <a:gdLst/>
              <a:ahLst/>
              <a:cxnLst/>
              <a:rect l="l" t="t" r="r" b="b"/>
              <a:pathLst>
                <a:path w="5151" h="8910" extrusionOk="0">
                  <a:moveTo>
                    <a:pt x="637" y="1"/>
                  </a:moveTo>
                  <a:cubicBezTo>
                    <a:pt x="285" y="1"/>
                    <a:pt x="0" y="285"/>
                    <a:pt x="0" y="637"/>
                  </a:cubicBezTo>
                  <a:lnTo>
                    <a:pt x="0" y="4458"/>
                  </a:lnTo>
                  <a:cubicBezTo>
                    <a:pt x="0" y="4626"/>
                    <a:pt x="68" y="4788"/>
                    <a:pt x="187" y="4908"/>
                  </a:cubicBezTo>
                  <a:lnTo>
                    <a:pt x="4007" y="8728"/>
                  </a:lnTo>
                  <a:cubicBezTo>
                    <a:pt x="4131" y="8849"/>
                    <a:pt x="4291" y="8909"/>
                    <a:pt x="4452" y="8909"/>
                  </a:cubicBezTo>
                  <a:cubicBezTo>
                    <a:pt x="4615" y="8909"/>
                    <a:pt x="4778" y="8847"/>
                    <a:pt x="4902" y="8723"/>
                  </a:cubicBezTo>
                  <a:cubicBezTo>
                    <a:pt x="5149" y="8476"/>
                    <a:pt x="5150" y="8077"/>
                    <a:pt x="4907" y="7827"/>
                  </a:cubicBezTo>
                  <a:lnTo>
                    <a:pt x="1275" y="4194"/>
                  </a:lnTo>
                  <a:lnTo>
                    <a:pt x="1275" y="637"/>
                  </a:lnTo>
                  <a:cubicBezTo>
                    <a:pt x="1275" y="285"/>
                    <a:pt x="989"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01" name="Google Shape;13001;p75"/>
          <p:cNvGrpSpPr/>
          <p:nvPr/>
        </p:nvGrpSpPr>
        <p:grpSpPr>
          <a:xfrm>
            <a:off x="7031076" y="2284330"/>
            <a:ext cx="345457" cy="345494"/>
            <a:chOff x="578524" y="2980383"/>
            <a:chExt cx="352004" cy="352042"/>
          </a:xfrm>
        </p:grpSpPr>
        <p:sp>
          <p:nvSpPr>
            <p:cNvPr id="13002" name="Google Shape;13002;p75"/>
            <p:cNvSpPr/>
            <p:nvPr/>
          </p:nvSpPr>
          <p:spPr>
            <a:xfrm>
              <a:off x="578524" y="2980383"/>
              <a:ext cx="352004" cy="352042"/>
            </a:xfrm>
            <a:custGeom>
              <a:avLst/>
              <a:gdLst/>
              <a:ahLst/>
              <a:cxnLst/>
              <a:rect l="l" t="t" r="r" b="b"/>
              <a:pathLst>
                <a:path w="21732" h="21731" extrusionOk="0">
                  <a:moveTo>
                    <a:pt x="2547" y="6410"/>
                  </a:moveTo>
                  <a:lnTo>
                    <a:pt x="2547" y="15322"/>
                  </a:lnTo>
                  <a:lnTo>
                    <a:pt x="1274" y="15322"/>
                  </a:lnTo>
                  <a:lnTo>
                    <a:pt x="1274" y="6410"/>
                  </a:lnTo>
                  <a:close/>
                  <a:moveTo>
                    <a:pt x="17911" y="3820"/>
                  </a:moveTo>
                  <a:lnTo>
                    <a:pt x="17911" y="17912"/>
                  </a:lnTo>
                  <a:lnTo>
                    <a:pt x="3820" y="17910"/>
                  </a:lnTo>
                  <a:lnTo>
                    <a:pt x="3820" y="3820"/>
                  </a:lnTo>
                  <a:close/>
                  <a:moveTo>
                    <a:pt x="20457" y="1273"/>
                  </a:moveTo>
                  <a:lnTo>
                    <a:pt x="20457" y="20458"/>
                  </a:lnTo>
                  <a:lnTo>
                    <a:pt x="1274" y="20458"/>
                  </a:lnTo>
                  <a:lnTo>
                    <a:pt x="1274" y="16595"/>
                  </a:lnTo>
                  <a:lnTo>
                    <a:pt x="2547" y="16595"/>
                  </a:lnTo>
                  <a:lnTo>
                    <a:pt x="2547" y="18547"/>
                  </a:lnTo>
                  <a:cubicBezTo>
                    <a:pt x="2547" y="18899"/>
                    <a:pt x="2832" y="19185"/>
                    <a:pt x="3184" y="19185"/>
                  </a:cubicBezTo>
                  <a:lnTo>
                    <a:pt x="18547" y="19185"/>
                  </a:lnTo>
                  <a:cubicBezTo>
                    <a:pt x="18899" y="19185"/>
                    <a:pt x="19184" y="18899"/>
                    <a:pt x="19184" y="18547"/>
                  </a:cubicBezTo>
                  <a:lnTo>
                    <a:pt x="19184" y="3184"/>
                  </a:lnTo>
                  <a:cubicBezTo>
                    <a:pt x="19184" y="2832"/>
                    <a:pt x="18899" y="2547"/>
                    <a:pt x="18547" y="2547"/>
                  </a:cubicBezTo>
                  <a:lnTo>
                    <a:pt x="3183" y="2547"/>
                  </a:lnTo>
                  <a:cubicBezTo>
                    <a:pt x="2831" y="2547"/>
                    <a:pt x="2547" y="2832"/>
                    <a:pt x="2547" y="3184"/>
                  </a:cubicBezTo>
                  <a:lnTo>
                    <a:pt x="2547" y="5136"/>
                  </a:lnTo>
                  <a:lnTo>
                    <a:pt x="1274" y="5136"/>
                  </a:lnTo>
                  <a:lnTo>
                    <a:pt x="1274" y="1273"/>
                  </a:lnTo>
                  <a:close/>
                  <a:moveTo>
                    <a:pt x="637" y="0"/>
                  </a:moveTo>
                  <a:cubicBezTo>
                    <a:pt x="285" y="0"/>
                    <a:pt x="1" y="286"/>
                    <a:pt x="1" y="638"/>
                  </a:cubicBezTo>
                  <a:lnTo>
                    <a:pt x="1" y="21094"/>
                  </a:lnTo>
                  <a:cubicBezTo>
                    <a:pt x="1" y="21446"/>
                    <a:pt x="285" y="21731"/>
                    <a:pt x="637" y="21731"/>
                  </a:cubicBezTo>
                  <a:lnTo>
                    <a:pt x="21095" y="21731"/>
                  </a:lnTo>
                  <a:cubicBezTo>
                    <a:pt x="21447" y="21731"/>
                    <a:pt x="21731" y="21446"/>
                    <a:pt x="21731" y="21094"/>
                  </a:cubicBezTo>
                  <a:lnTo>
                    <a:pt x="21731" y="638"/>
                  </a:lnTo>
                  <a:cubicBezTo>
                    <a:pt x="21731" y="286"/>
                    <a:pt x="21447" y="0"/>
                    <a:pt x="210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3" name="Google Shape;13003;p75"/>
            <p:cNvSpPr/>
            <p:nvPr/>
          </p:nvSpPr>
          <p:spPr>
            <a:xfrm>
              <a:off x="661715" y="3063570"/>
              <a:ext cx="185623" cy="185668"/>
            </a:xfrm>
            <a:custGeom>
              <a:avLst/>
              <a:gdLst/>
              <a:ahLst/>
              <a:cxnLst/>
              <a:rect l="l" t="t" r="r" b="b"/>
              <a:pathLst>
                <a:path w="11460" h="11461" extrusionOk="0">
                  <a:moveTo>
                    <a:pt x="5730" y="1275"/>
                  </a:moveTo>
                  <a:cubicBezTo>
                    <a:pt x="8186" y="1275"/>
                    <a:pt x="10187" y="3273"/>
                    <a:pt x="10187" y="5730"/>
                  </a:cubicBezTo>
                  <a:cubicBezTo>
                    <a:pt x="10187" y="8188"/>
                    <a:pt x="8187" y="10187"/>
                    <a:pt x="5730" y="10187"/>
                  </a:cubicBezTo>
                  <a:cubicBezTo>
                    <a:pt x="3273" y="10187"/>
                    <a:pt x="1273" y="8188"/>
                    <a:pt x="1273" y="5730"/>
                  </a:cubicBezTo>
                  <a:cubicBezTo>
                    <a:pt x="1273" y="3274"/>
                    <a:pt x="3273" y="1275"/>
                    <a:pt x="5730" y="1275"/>
                  </a:cubicBezTo>
                  <a:close/>
                  <a:moveTo>
                    <a:pt x="5730" y="1"/>
                  </a:moveTo>
                  <a:cubicBezTo>
                    <a:pt x="2570" y="1"/>
                    <a:pt x="0" y="2572"/>
                    <a:pt x="0" y="5730"/>
                  </a:cubicBezTo>
                  <a:cubicBezTo>
                    <a:pt x="0" y="8890"/>
                    <a:pt x="2570" y="11460"/>
                    <a:pt x="5730" y="11460"/>
                  </a:cubicBezTo>
                  <a:cubicBezTo>
                    <a:pt x="8888" y="11460"/>
                    <a:pt x="11460" y="8890"/>
                    <a:pt x="11460" y="5730"/>
                  </a:cubicBezTo>
                  <a:cubicBezTo>
                    <a:pt x="11460" y="2572"/>
                    <a:pt x="8888" y="1"/>
                    <a:pt x="5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4" name="Google Shape;13004;p75"/>
            <p:cNvSpPr/>
            <p:nvPr/>
          </p:nvSpPr>
          <p:spPr>
            <a:xfrm>
              <a:off x="713919" y="3116852"/>
              <a:ext cx="81182" cy="79121"/>
            </a:xfrm>
            <a:custGeom>
              <a:avLst/>
              <a:gdLst/>
              <a:ahLst/>
              <a:cxnLst/>
              <a:rect l="l" t="t" r="r" b="b"/>
              <a:pathLst>
                <a:path w="5012" h="4884" extrusionOk="0">
                  <a:moveTo>
                    <a:pt x="2507" y="1805"/>
                  </a:moveTo>
                  <a:cubicBezTo>
                    <a:pt x="2589" y="1805"/>
                    <a:pt x="2672" y="1821"/>
                    <a:pt x="2750" y="1854"/>
                  </a:cubicBezTo>
                  <a:cubicBezTo>
                    <a:pt x="2987" y="1952"/>
                    <a:pt x="3143" y="2185"/>
                    <a:pt x="3143" y="2441"/>
                  </a:cubicBezTo>
                  <a:cubicBezTo>
                    <a:pt x="3142" y="2793"/>
                    <a:pt x="2858" y="3078"/>
                    <a:pt x="2507" y="3079"/>
                  </a:cubicBezTo>
                  <a:cubicBezTo>
                    <a:pt x="2249" y="3079"/>
                    <a:pt x="2016" y="2923"/>
                    <a:pt x="1918" y="2685"/>
                  </a:cubicBezTo>
                  <a:cubicBezTo>
                    <a:pt x="1820" y="2448"/>
                    <a:pt x="1874" y="2174"/>
                    <a:pt x="2056" y="1992"/>
                  </a:cubicBezTo>
                  <a:cubicBezTo>
                    <a:pt x="2178" y="1870"/>
                    <a:pt x="2341" y="1805"/>
                    <a:pt x="2507" y="1805"/>
                  </a:cubicBezTo>
                  <a:close/>
                  <a:moveTo>
                    <a:pt x="701" y="0"/>
                  </a:moveTo>
                  <a:cubicBezTo>
                    <a:pt x="538" y="0"/>
                    <a:pt x="375" y="62"/>
                    <a:pt x="251" y="187"/>
                  </a:cubicBezTo>
                  <a:cubicBezTo>
                    <a:pt x="1" y="437"/>
                    <a:pt x="2" y="844"/>
                    <a:pt x="256" y="1092"/>
                  </a:cubicBezTo>
                  <a:lnTo>
                    <a:pt x="783" y="1618"/>
                  </a:lnTo>
                  <a:cubicBezTo>
                    <a:pt x="534" y="2140"/>
                    <a:pt x="534" y="2744"/>
                    <a:pt x="783" y="3264"/>
                  </a:cubicBezTo>
                  <a:lnTo>
                    <a:pt x="256" y="3792"/>
                  </a:lnTo>
                  <a:cubicBezTo>
                    <a:pt x="2" y="4040"/>
                    <a:pt x="1" y="4447"/>
                    <a:pt x="251" y="4698"/>
                  </a:cubicBezTo>
                  <a:cubicBezTo>
                    <a:pt x="375" y="4822"/>
                    <a:pt x="538" y="4884"/>
                    <a:pt x="701" y="4884"/>
                  </a:cubicBezTo>
                  <a:cubicBezTo>
                    <a:pt x="866" y="4884"/>
                    <a:pt x="1031" y="4820"/>
                    <a:pt x="1156" y="4692"/>
                  </a:cubicBezTo>
                  <a:lnTo>
                    <a:pt x="1684" y="4166"/>
                  </a:lnTo>
                  <a:cubicBezTo>
                    <a:pt x="1944" y="4290"/>
                    <a:pt x="2225" y="4352"/>
                    <a:pt x="2506" y="4352"/>
                  </a:cubicBezTo>
                  <a:cubicBezTo>
                    <a:pt x="2788" y="4352"/>
                    <a:pt x="3069" y="4290"/>
                    <a:pt x="3330" y="4166"/>
                  </a:cubicBezTo>
                  <a:lnTo>
                    <a:pt x="3857" y="4692"/>
                  </a:lnTo>
                  <a:cubicBezTo>
                    <a:pt x="3981" y="4820"/>
                    <a:pt x="4147" y="4883"/>
                    <a:pt x="4312" y="4883"/>
                  </a:cubicBezTo>
                  <a:cubicBezTo>
                    <a:pt x="4475" y="4883"/>
                    <a:pt x="4638" y="4822"/>
                    <a:pt x="4762" y="4698"/>
                  </a:cubicBezTo>
                  <a:cubicBezTo>
                    <a:pt x="5012" y="4446"/>
                    <a:pt x="5010" y="4040"/>
                    <a:pt x="4758" y="3792"/>
                  </a:cubicBezTo>
                  <a:lnTo>
                    <a:pt x="4230" y="3264"/>
                  </a:lnTo>
                  <a:cubicBezTo>
                    <a:pt x="4478" y="2744"/>
                    <a:pt x="4478" y="2140"/>
                    <a:pt x="4230" y="1618"/>
                  </a:cubicBezTo>
                  <a:lnTo>
                    <a:pt x="4758" y="1092"/>
                  </a:lnTo>
                  <a:cubicBezTo>
                    <a:pt x="5005" y="843"/>
                    <a:pt x="5005" y="439"/>
                    <a:pt x="4758" y="191"/>
                  </a:cubicBezTo>
                  <a:lnTo>
                    <a:pt x="4758" y="192"/>
                  </a:lnTo>
                  <a:cubicBezTo>
                    <a:pt x="4633" y="67"/>
                    <a:pt x="4470" y="4"/>
                    <a:pt x="4307" y="4"/>
                  </a:cubicBezTo>
                  <a:cubicBezTo>
                    <a:pt x="4144" y="4"/>
                    <a:pt x="3981" y="67"/>
                    <a:pt x="3857" y="192"/>
                  </a:cubicBezTo>
                  <a:lnTo>
                    <a:pt x="3330" y="719"/>
                  </a:lnTo>
                  <a:cubicBezTo>
                    <a:pt x="3069" y="594"/>
                    <a:pt x="2788" y="532"/>
                    <a:pt x="2506" y="532"/>
                  </a:cubicBezTo>
                  <a:cubicBezTo>
                    <a:pt x="2225" y="532"/>
                    <a:pt x="1944" y="594"/>
                    <a:pt x="1684" y="719"/>
                  </a:cubicBezTo>
                  <a:lnTo>
                    <a:pt x="1156" y="192"/>
                  </a:lnTo>
                  <a:cubicBezTo>
                    <a:pt x="1031" y="64"/>
                    <a:pt x="866" y="0"/>
                    <a:pt x="7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05" name="Google Shape;13005;p75"/>
          <p:cNvGrpSpPr/>
          <p:nvPr/>
        </p:nvGrpSpPr>
        <p:grpSpPr>
          <a:xfrm>
            <a:off x="6329546" y="2284338"/>
            <a:ext cx="222643" cy="345478"/>
            <a:chOff x="4146429" y="3942858"/>
            <a:chExt cx="226862" cy="352026"/>
          </a:xfrm>
        </p:grpSpPr>
        <p:sp>
          <p:nvSpPr>
            <p:cNvPr id="13006" name="Google Shape;13006;p75"/>
            <p:cNvSpPr/>
            <p:nvPr/>
          </p:nvSpPr>
          <p:spPr>
            <a:xfrm>
              <a:off x="4146429" y="3942858"/>
              <a:ext cx="226862" cy="352026"/>
            </a:xfrm>
            <a:custGeom>
              <a:avLst/>
              <a:gdLst/>
              <a:ahLst/>
              <a:cxnLst/>
              <a:rect l="l" t="t" r="r" b="b"/>
              <a:pathLst>
                <a:path w="14006" h="21730" extrusionOk="0">
                  <a:moveTo>
                    <a:pt x="7040" y="3820"/>
                  </a:moveTo>
                  <a:cubicBezTo>
                    <a:pt x="7913" y="3820"/>
                    <a:pt x="8868" y="4538"/>
                    <a:pt x="8914" y="5717"/>
                  </a:cubicBezTo>
                  <a:lnTo>
                    <a:pt x="8915" y="8955"/>
                  </a:lnTo>
                  <a:lnTo>
                    <a:pt x="5091" y="8955"/>
                  </a:lnTo>
                  <a:lnTo>
                    <a:pt x="5092" y="5717"/>
                  </a:lnTo>
                  <a:cubicBezTo>
                    <a:pt x="5138" y="4538"/>
                    <a:pt x="6092" y="3820"/>
                    <a:pt x="6966" y="3820"/>
                  </a:cubicBezTo>
                  <a:cubicBezTo>
                    <a:pt x="6975" y="3820"/>
                    <a:pt x="6984" y="3820"/>
                    <a:pt x="6993" y="3820"/>
                  </a:cubicBezTo>
                  <a:lnTo>
                    <a:pt x="7014" y="3820"/>
                  </a:lnTo>
                  <a:cubicBezTo>
                    <a:pt x="7022" y="3820"/>
                    <a:pt x="7031" y="3820"/>
                    <a:pt x="7040" y="3820"/>
                  </a:cubicBezTo>
                  <a:close/>
                  <a:moveTo>
                    <a:pt x="7002" y="1274"/>
                  </a:moveTo>
                  <a:cubicBezTo>
                    <a:pt x="9335" y="1278"/>
                    <a:pt x="11402" y="3104"/>
                    <a:pt x="11460" y="5688"/>
                  </a:cubicBezTo>
                  <a:lnTo>
                    <a:pt x="11460" y="8955"/>
                  </a:lnTo>
                  <a:lnTo>
                    <a:pt x="10186" y="8955"/>
                  </a:lnTo>
                  <a:lnTo>
                    <a:pt x="10184" y="5705"/>
                  </a:lnTo>
                  <a:cubicBezTo>
                    <a:pt x="10184" y="4040"/>
                    <a:pt x="8779" y="2546"/>
                    <a:pt x="7046" y="2546"/>
                  </a:cubicBezTo>
                  <a:cubicBezTo>
                    <a:pt x="7032" y="2546"/>
                    <a:pt x="7018" y="2547"/>
                    <a:pt x="7003" y="2547"/>
                  </a:cubicBezTo>
                  <a:cubicBezTo>
                    <a:pt x="6990" y="2547"/>
                    <a:pt x="6977" y="2547"/>
                    <a:pt x="6964" y="2547"/>
                  </a:cubicBezTo>
                  <a:cubicBezTo>
                    <a:pt x="5365" y="2547"/>
                    <a:pt x="3885" y="3837"/>
                    <a:pt x="3822" y="5683"/>
                  </a:cubicBezTo>
                  <a:lnTo>
                    <a:pt x="3822" y="5705"/>
                  </a:lnTo>
                  <a:lnTo>
                    <a:pt x="3821" y="8955"/>
                  </a:lnTo>
                  <a:lnTo>
                    <a:pt x="2545" y="8955"/>
                  </a:lnTo>
                  <a:lnTo>
                    <a:pt x="2546" y="5688"/>
                  </a:lnTo>
                  <a:cubicBezTo>
                    <a:pt x="2605" y="3218"/>
                    <a:pt x="4563" y="1278"/>
                    <a:pt x="7002" y="1274"/>
                  </a:cubicBezTo>
                  <a:close/>
                  <a:moveTo>
                    <a:pt x="12733" y="10230"/>
                  </a:moveTo>
                  <a:lnTo>
                    <a:pt x="12733" y="19405"/>
                  </a:lnTo>
                  <a:cubicBezTo>
                    <a:pt x="11930" y="19729"/>
                    <a:pt x="9819" y="20457"/>
                    <a:pt x="7003" y="20457"/>
                  </a:cubicBezTo>
                  <a:cubicBezTo>
                    <a:pt x="4187" y="20457"/>
                    <a:pt x="2074" y="19729"/>
                    <a:pt x="1273" y="19405"/>
                  </a:cubicBezTo>
                  <a:lnTo>
                    <a:pt x="1273" y="10230"/>
                  </a:lnTo>
                  <a:close/>
                  <a:moveTo>
                    <a:pt x="7002" y="1"/>
                  </a:moveTo>
                  <a:cubicBezTo>
                    <a:pt x="3860" y="6"/>
                    <a:pt x="1345" y="2495"/>
                    <a:pt x="1276" y="5667"/>
                  </a:cubicBezTo>
                  <a:cubicBezTo>
                    <a:pt x="1276" y="5671"/>
                    <a:pt x="1273" y="8955"/>
                    <a:pt x="1273" y="8955"/>
                  </a:cubicBezTo>
                  <a:lnTo>
                    <a:pt x="637" y="8955"/>
                  </a:lnTo>
                  <a:cubicBezTo>
                    <a:pt x="285" y="8955"/>
                    <a:pt x="1" y="9241"/>
                    <a:pt x="1" y="9592"/>
                  </a:cubicBezTo>
                  <a:lnTo>
                    <a:pt x="1" y="19820"/>
                  </a:lnTo>
                  <a:cubicBezTo>
                    <a:pt x="1" y="20061"/>
                    <a:pt x="137" y="20282"/>
                    <a:pt x="352" y="20389"/>
                  </a:cubicBezTo>
                  <a:cubicBezTo>
                    <a:pt x="462" y="20445"/>
                    <a:pt x="3078" y="21730"/>
                    <a:pt x="7003" y="21730"/>
                  </a:cubicBezTo>
                  <a:cubicBezTo>
                    <a:pt x="10928" y="21730"/>
                    <a:pt x="13545" y="20445"/>
                    <a:pt x="13654" y="20391"/>
                  </a:cubicBezTo>
                  <a:cubicBezTo>
                    <a:pt x="13870" y="20282"/>
                    <a:pt x="14006" y="20063"/>
                    <a:pt x="14006" y="19822"/>
                  </a:cubicBezTo>
                  <a:lnTo>
                    <a:pt x="14006" y="9592"/>
                  </a:lnTo>
                  <a:cubicBezTo>
                    <a:pt x="14006" y="9241"/>
                    <a:pt x="13721" y="8955"/>
                    <a:pt x="13369" y="8955"/>
                  </a:cubicBezTo>
                  <a:lnTo>
                    <a:pt x="12733" y="8955"/>
                  </a:lnTo>
                  <a:cubicBezTo>
                    <a:pt x="12733" y="8955"/>
                    <a:pt x="12732" y="5671"/>
                    <a:pt x="12732" y="5667"/>
                  </a:cubicBezTo>
                  <a:cubicBezTo>
                    <a:pt x="12659" y="2359"/>
                    <a:pt x="10006" y="6"/>
                    <a:pt x="7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7" name="Google Shape;13007;p75"/>
            <p:cNvSpPr/>
            <p:nvPr/>
          </p:nvSpPr>
          <p:spPr>
            <a:xfrm>
              <a:off x="4228906" y="4149813"/>
              <a:ext cx="61907" cy="82523"/>
            </a:xfrm>
            <a:custGeom>
              <a:avLst/>
              <a:gdLst/>
              <a:ahLst/>
              <a:cxnLst/>
              <a:rect l="l" t="t" r="r" b="b"/>
              <a:pathLst>
                <a:path w="3822" h="5094" extrusionOk="0">
                  <a:moveTo>
                    <a:pt x="637" y="1"/>
                  </a:moveTo>
                  <a:cubicBezTo>
                    <a:pt x="286" y="1"/>
                    <a:pt x="0" y="285"/>
                    <a:pt x="0" y="637"/>
                  </a:cubicBezTo>
                  <a:cubicBezTo>
                    <a:pt x="0" y="989"/>
                    <a:pt x="286" y="1273"/>
                    <a:pt x="637" y="1273"/>
                  </a:cubicBezTo>
                  <a:lnTo>
                    <a:pt x="1275" y="1273"/>
                  </a:lnTo>
                  <a:lnTo>
                    <a:pt x="1275" y="4457"/>
                  </a:lnTo>
                  <a:cubicBezTo>
                    <a:pt x="1275" y="4808"/>
                    <a:pt x="1559" y="5094"/>
                    <a:pt x="1911" y="5094"/>
                  </a:cubicBezTo>
                  <a:cubicBezTo>
                    <a:pt x="2263" y="5094"/>
                    <a:pt x="2548" y="4808"/>
                    <a:pt x="2548" y="4457"/>
                  </a:cubicBezTo>
                  <a:lnTo>
                    <a:pt x="2548" y="1273"/>
                  </a:lnTo>
                  <a:lnTo>
                    <a:pt x="3184" y="1273"/>
                  </a:lnTo>
                  <a:cubicBezTo>
                    <a:pt x="3536" y="1273"/>
                    <a:pt x="3822" y="989"/>
                    <a:pt x="3822" y="637"/>
                  </a:cubicBezTo>
                  <a:cubicBezTo>
                    <a:pt x="3822" y="285"/>
                    <a:pt x="3536" y="1"/>
                    <a:pt x="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08" name="Google Shape;13008;p75"/>
          <p:cNvGrpSpPr/>
          <p:nvPr/>
        </p:nvGrpSpPr>
        <p:grpSpPr>
          <a:xfrm>
            <a:off x="5516969" y="2355858"/>
            <a:ext cx="348334" cy="202438"/>
            <a:chOff x="3906398" y="2371004"/>
            <a:chExt cx="354936" cy="206275"/>
          </a:xfrm>
        </p:grpSpPr>
        <p:sp>
          <p:nvSpPr>
            <p:cNvPr id="13009" name="Google Shape;13009;p75"/>
            <p:cNvSpPr/>
            <p:nvPr/>
          </p:nvSpPr>
          <p:spPr>
            <a:xfrm>
              <a:off x="4052953" y="2432856"/>
              <a:ext cx="64320" cy="61916"/>
            </a:xfrm>
            <a:custGeom>
              <a:avLst/>
              <a:gdLst/>
              <a:ahLst/>
              <a:cxnLst/>
              <a:rect l="l" t="t" r="r" b="b"/>
              <a:pathLst>
                <a:path w="3971" h="3822" extrusionOk="0">
                  <a:moveTo>
                    <a:pt x="1909" y="1274"/>
                  </a:moveTo>
                  <a:cubicBezTo>
                    <a:pt x="2167" y="1274"/>
                    <a:pt x="2399" y="1429"/>
                    <a:pt x="2498" y="1667"/>
                  </a:cubicBezTo>
                  <a:cubicBezTo>
                    <a:pt x="2596" y="1905"/>
                    <a:pt x="2541" y="2178"/>
                    <a:pt x="2359" y="2360"/>
                  </a:cubicBezTo>
                  <a:cubicBezTo>
                    <a:pt x="2238" y="2482"/>
                    <a:pt x="2075" y="2547"/>
                    <a:pt x="1910" y="2547"/>
                  </a:cubicBezTo>
                  <a:cubicBezTo>
                    <a:pt x="1828" y="2547"/>
                    <a:pt x="1745" y="2531"/>
                    <a:pt x="1665" y="2498"/>
                  </a:cubicBezTo>
                  <a:cubicBezTo>
                    <a:pt x="1427" y="2400"/>
                    <a:pt x="1272" y="2167"/>
                    <a:pt x="1272" y="1910"/>
                  </a:cubicBezTo>
                  <a:cubicBezTo>
                    <a:pt x="1272" y="1559"/>
                    <a:pt x="1558" y="1274"/>
                    <a:pt x="1909" y="1274"/>
                  </a:cubicBezTo>
                  <a:close/>
                  <a:moveTo>
                    <a:pt x="1910" y="1"/>
                  </a:moveTo>
                  <a:cubicBezTo>
                    <a:pt x="1664" y="1"/>
                    <a:pt x="1416" y="48"/>
                    <a:pt x="1180" y="147"/>
                  </a:cubicBezTo>
                  <a:cubicBezTo>
                    <a:pt x="465" y="442"/>
                    <a:pt x="1" y="1139"/>
                    <a:pt x="1" y="1910"/>
                  </a:cubicBezTo>
                  <a:cubicBezTo>
                    <a:pt x="1" y="2965"/>
                    <a:pt x="856" y="3820"/>
                    <a:pt x="1910" y="3821"/>
                  </a:cubicBezTo>
                  <a:lnTo>
                    <a:pt x="1910" y="3821"/>
                  </a:lnTo>
                  <a:cubicBezTo>
                    <a:pt x="2682" y="3821"/>
                    <a:pt x="3379" y="3356"/>
                    <a:pt x="3674" y="2642"/>
                  </a:cubicBezTo>
                  <a:cubicBezTo>
                    <a:pt x="3971" y="1929"/>
                    <a:pt x="3806" y="1107"/>
                    <a:pt x="3261" y="561"/>
                  </a:cubicBezTo>
                  <a:cubicBezTo>
                    <a:pt x="2896" y="195"/>
                    <a:pt x="2407" y="1"/>
                    <a:pt x="1910" y="1"/>
                  </a:cubicBezTo>
                  <a:close/>
                  <a:moveTo>
                    <a:pt x="1910" y="3821"/>
                  </a:moveTo>
                  <a:cubicBezTo>
                    <a:pt x="1910" y="3821"/>
                    <a:pt x="1909" y="3821"/>
                    <a:pt x="1909" y="3821"/>
                  </a:cubicBezTo>
                  <a:lnTo>
                    <a:pt x="1910" y="3821"/>
                  </a:lnTo>
                  <a:cubicBezTo>
                    <a:pt x="1910" y="3821"/>
                    <a:pt x="1910" y="3821"/>
                    <a:pt x="1910" y="382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0" name="Google Shape;13010;p75"/>
            <p:cNvSpPr/>
            <p:nvPr/>
          </p:nvSpPr>
          <p:spPr>
            <a:xfrm>
              <a:off x="3906398" y="2371004"/>
              <a:ext cx="354936" cy="206275"/>
            </a:xfrm>
            <a:custGeom>
              <a:avLst/>
              <a:gdLst/>
              <a:ahLst/>
              <a:cxnLst/>
              <a:rect l="l" t="t" r="r" b="b"/>
              <a:pathLst>
                <a:path w="21913" h="12733" extrusionOk="0">
                  <a:moveTo>
                    <a:pt x="10957" y="2546"/>
                  </a:moveTo>
                  <a:cubicBezTo>
                    <a:pt x="12713" y="2546"/>
                    <a:pt x="14141" y="3974"/>
                    <a:pt x="14141" y="5728"/>
                  </a:cubicBezTo>
                  <a:cubicBezTo>
                    <a:pt x="14141" y="7484"/>
                    <a:pt x="12713" y="8912"/>
                    <a:pt x="10957" y="8912"/>
                  </a:cubicBezTo>
                  <a:cubicBezTo>
                    <a:pt x="9202" y="8912"/>
                    <a:pt x="7775" y="7484"/>
                    <a:pt x="7775" y="5728"/>
                  </a:cubicBezTo>
                  <a:cubicBezTo>
                    <a:pt x="7775" y="3974"/>
                    <a:pt x="9202" y="2546"/>
                    <a:pt x="10957" y="2546"/>
                  </a:cubicBezTo>
                  <a:close/>
                  <a:moveTo>
                    <a:pt x="10842" y="1274"/>
                  </a:moveTo>
                  <a:lnTo>
                    <a:pt x="10842" y="1274"/>
                  </a:lnTo>
                  <a:cubicBezTo>
                    <a:pt x="8437" y="1335"/>
                    <a:pt x="6500" y="3311"/>
                    <a:pt x="6500" y="5728"/>
                  </a:cubicBezTo>
                  <a:cubicBezTo>
                    <a:pt x="6500" y="8186"/>
                    <a:pt x="8500" y="10185"/>
                    <a:pt x="10957" y="10185"/>
                  </a:cubicBezTo>
                  <a:cubicBezTo>
                    <a:pt x="13414" y="10185"/>
                    <a:pt x="15414" y="8186"/>
                    <a:pt x="15414" y="5728"/>
                  </a:cubicBezTo>
                  <a:cubicBezTo>
                    <a:pt x="15414" y="3311"/>
                    <a:pt x="13476" y="1335"/>
                    <a:pt x="11072" y="1274"/>
                  </a:cubicBezTo>
                  <a:lnTo>
                    <a:pt x="11072" y="1274"/>
                  </a:lnTo>
                  <a:cubicBezTo>
                    <a:pt x="13498" y="1305"/>
                    <a:pt x="15830" y="2311"/>
                    <a:pt x="18006" y="4268"/>
                  </a:cubicBezTo>
                  <a:cubicBezTo>
                    <a:pt x="18683" y="4880"/>
                    <a:pt x="19309" y="5550"/>
                    <a:pt x="19877" y="6267"/>
                  </a:cubicBezTo>
                  <a:cubicBezTo>
                    <a:pt x="18505" y="7822"/>
                    <a:pt x="15296" y="11458"/>
                    <a:pt x="10957" y="11458"/>
                  </a:cubicBezTo>
                  <a:cubicBezTo>
                    <a:pt x="6619" y="11458"/>
                    <a:pt x="3409" y="7822"/>
                    <a:pt x="2037" y="6267"/>
                  </a:cubicBezTo>
                  <a:cubicBezTo>
                    <a:pt x="2597" y="5559"/>
                    <a:pt x="3215" y="4899"/>
                    <a:pt x="3883" y="4293"/>
                  </a:cubicBezTo>
                  <a:lnTo>
                    <a:pt x="3883" y="4291"/>
                  </a:lnTo>
                  <a:cubicBezTo>
                    <a:pt x="6065" y="2320"/>
                    <a:pt x="8406" y="1305"/>
                    <a:pt x="10842" y="1274"/>
                  </a:cubicBezTo>
                  <a:close/>
                  <a:moveTo>
                    <a:pt x="10957" y="0"/>
                  </a:moveTo>
                  <a:cubicBezTo>
                    <a:pt x="7936" y="0"/>
                    <a:pt x="5243" y="1346"/>
                    <a:pt x="3028" y="3348"/>
                  </a:cubicBezTo>
                  <a:cubicBezTo>
                    <a:pt x="1733" y="4518"/>
                    <a:pt x="654" y="5898"/>
                    <a:pt x="183" y="6672"/>
                  </a:cubicBezTo>
                  <a:cubicBezTo>
                    <a:pt x="0" y="6972"/>
                    <a:pt x="97" y="7364"/>
                    <a:pt x="397" y="7547"/>
                  </a:cubicBezTo>
                  <a:lnTo>
                    <a:pt x="399" y="7547"/>
                  </a:lnTo>
                  <a:cubicBezTo>
                    <a:pt x="502" y="7609"/>
                    <a:pt x="615" y="7639"/>
                    <a:pt x="728" y="7639"/>
                  </a:cubicBezTo>
                  <a:cubicBezTo>
                    <a:pt x="943" y="7639"/>
                    <a:pt x="1153" y="7530"/>
                    <a:pt x="1273" y="7332"/>
                  </a:cubicBezTo>
                  <a:cubicBezTo>
                    <a:pt x="1273" y="7331"/>
                    <a:pt x="1275" y="7330"/>
                    <a:pt x="1276" y="7328"/>
                  </a:cubicBezTo>
                  <a:cubicBezTo>
                    <a:pt x="2856" y="9109"/>
                    <a:pt x="6246" y="12732"/>
                    <a:pt x="10957" y="12732"/>
                  </a:cubicBezTo>
                  <a:cubicBezTo>
                    <a:pt x="15669" y="12732"/>
                    <a:pt x="19058" y="9109"/>
                    <a:pt x="20638" y="7328"/>
                  </a:cubicBezTo>
                  <a:lnTo>
                    <a:pt x="20642" y="7332"/>
                  </a:lnTo>
                  <a:cubicBezTo>
                    <a:pt x="20761" y="7530"/>
                    <a:pt x="20971" y="7639"/>
                    <a:pt x="21186" y="7639"/>
                  </a:cubicBezTo>
                  <a:cubicBezTo>
                    <a:pt x="21299" y="7639"/>
                    <a:pt x="21413" y="7609"/>
                    <a:pt x="21516" y="7547"/>
                  </a:cubicBezTo>
                  <a:cubicBezTo>
                    <a:pt x="21817" y="7364"/>
                    <a:pt x="21912" y="6972"/>
                    <a:pt x="21730" y="6672"/>
                  </a:cubicBezTo>
                  <a:cubicBezTo>
                    <a:pt x="21203" y="5804"/>
                    <a:pt x="20111" y="4454"/>
                    <a:pt x="18885" y="3348"/>
                  </a:cubicBezTo>
                  <a:cubicBezTo>
                    <a:pt x="16671" y="1346"/>
                    <a:pt x="13978" y="0"/>
                    <a:pt x="10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11" name="Google Shape;13011;p75"/>
          <p:cNvGrpSpPr/>
          <p:nvPr/>
        </p:nvGrpSpPr>
        <p:grpSpPr>
          <a:xfrm>
            <a:off x="4833010" y="2284306"/>
            <a:ext cx="222674" cy="345542"/>
            <a:chOff x="3522161" y="2296938"/>
            <a:chExt cx="226895" cy="352091"/>
          </a:xfrm>
        </p:grpSpPr>
        <p:sp>
          <p:nvSpPr>
            <p:cNvPr id="13012" name="Google Shape;13012;p75"/>
            <p:cNvSpPr/>
            <p:nvPr/>
          </p:nvSpPr>
          <p:spPr>
            <a:xfrm>
              <a:off x="3522161" y="2296938"/>
              <a:ext cx="226895" cy="352091"/>
            </a:xfrm>
            <a:custGeom>
              <a:avLst/>
              <a:gdLst/>
              <a:ahLst/>
              <a:cxnLst/>
              <a:rect l="l" t="t" r="r" b="b"/>
              <a:pathLst>
                <a:path w="14008" h="21734" extrusionOk="0">
                  <a:moveTo>
                    <a:pt x="7003" y="1275"/>
                  </a:moveTo>
                  <a:cubicBezTo>
                    <a:pt x="10170" y="1275"/>
                    <a:pt x="12733" y="3838"/>
                    <a:pt x="12733" y="7004"/>
                  </a:cubicBezTo>
                  <a:cubicBezTo>
                    <a:pt x="12732" y="8858"/>
                    <a:pt x="11834" y="10597"/>
                    <a:pt x="10326" y="11673"/>
                  </a:cubicBezTo>
                  <a:cubicBezTo>
                    <a:pt x="9429" y="12313"/>
                    <a:pt x="8914" y="13274"/>
                    <a:pt x="8914" y="14310"/>
                  </a:cubicBezTo>
                  <a:lnTo>
                    <a:pt x="8914" y="15365"/>
                  </a:lnTo>
                  <a:lnTo>
                    <a:pt x="5094" y="15365"/>
                  </a:lnTo>
                  <a:lnTo>
                    <a:pt x="5094" y="14231"/>
                  </a:lnTo>
                  <a:cubicBezTo>
                    <a:pt x="5094" y="13237"/>
                    <a:pt x="4591" y="12312"/>
                    <a:pt x="3712" y="11695"/>
                  </a:cubicBezTo>
                  <a:cubicBezTo>
                    <a:pt x="2185" y="10621"/>
                    <a:pt x="1276" y="8871"/>
                    <a:pt x="1273" y="7004"/>
                  </a:cubicBezTo>
                  <a:cubicBezTo>
                    <a:pt x="1273" y="3791"/>
                    <a:pt x="3790" y="1275"/>
                    <a:pt x="7003" y="1275"/>
                  </a:cubicBezTo>
                  <a:close/>
                  <a:moveTo>
                    <a:pt x="8914" y="16638"/>
                  </a:moveTo>
                  <a:lnTo>
                    <a:pt x="8914" y="17911"/>
                  </a:lnTo>
                  <a:lnTo>
                    <a:pt x="5094" y="17911"/>
                  </a:lnTo>
                  <a:lnTo>
                    <a:pt x="5094" y="16638"/>
                  </a:lnTo>
                  <a:close/>
                  <a:moveTo>
                    <a:pt x="8772" y="19185"/>
                  </a:moveTo>
                  <a:cubicBezTo>
                    <a:pt x="8509" y="19887"/>
                    <a:pt x="7888" y="20458"/>
                    <a:pt x="7004" y="20458"/>
                  </a:cubicBezTo>
                  <a:cubicBezTo>
                    <a:pt x="6193" y="20458"/>
                    <a:pt x="5472" y="19948"/>
                    <a:pt x="5202" y="19185"/>
                  </a:cubicBezTo>
                  <a:close/>
                  <a:moveTo>
                    <a:pt x="7004" y="0"/>
                  </a:moveTo>
                  <a:cubicBezTo>
                    <a:pt x="3143" y="0"/>
                    <a:pt x="1" y="3085"/>
                    <a:pt x="1" y="7004"/>
                  </a:cubicBezTo>
                  <a:cubicBezTo>
                    <a:pt x="3" y="9286"/>
                    <a:pt x="1115" y="11424"/>
                    <a:pt x="2980" y="12737"/>
                  </a:cubicBezTo>
                  <a:cubicBezTo>
                    <a:pt x="3515" y="13111"/>
                    <a:pt x="3821" y="13656"/>
                    <a:pt x="3821" y="14229"/>
                  </a:cubicBezTo>
                  <a:lnTo>
                    <a:pt x="3821" y="15365"/>
                  </a:lnTo>
                  <a:lnTo>
                    <a:pt x="3184" y="15365"/>
                  </a:lnTo>
                  <a:cubicBezTo>
                    <a:pt x="2832" y="15365"/>
                    <a:pt x="2548" y="15650"/>
                    <a:pt x="2548" y="16002"/>
                  </a:cubicBezTo>
                  <a:cubicBezTo>
                    <a:pt x="2548" y="16353"/>
                    <a:pt x="2832" y="16639"/>
                    <a:pt x="3184" y="16639"/>
                  </a:cubicBezTo>
                  <a:lnTo>
                    <a:pt x="3821" y="16639"/>
                  </a:lnTo>
                  <a:lnTo>
                    <a:pt x="3821" y="17912"/>
                  </a:lnTo>
                  <a:lnTo>
                    <a:pt x="3184" y="17912"/>
                  </a:lnTo>
                  <a:cubicBezTo>
                    <a:pt x="2832" y="17912"/>
                    <a:pt x="2548" y="18198"/>
                    <a:pt x="2548" y="18550"/>
                  </a:cubicBezTo>
                  <a:cubicBezTo>
                    <a:pt x="2548" y="18900"/>
                    <a:pt x="2832" y="19186"/>
                    <a:pt x="3184" y="19186"/>
                  </a:cubicBezTo>
                  <a:lnTo>
                    <a:pt x="3884" y="19186"/>
                  </a:lnTo>
                  <a:cubicBezTo>
                    <a:pt x="4175" y="20623"/>
                    <a:pt x="5447" y="21733"/>
                    <a:pt x="7004" y="21733"/>
                  </a:cubicBezTo>
                  <a:cubicBezTo>
                    <a:pt x="8558" y="21733"/>
                    <a:pt x="9763" y="20635"/>
                    <a:pt x="10098" y="19186"/>
                  </a:cubicBezTo>
                  <a:lnTo>
                    <a:pt x="10823" y="19186"/>
                  </a:lnTo>
                  <a:cubicBezTo>
                    <a:pt x="11175" y="19186"/>
                    <a:pt x="11460" y="18900"/>
                    <a:pt x="11460" y="18550"/>
                  </a:cubicBezTo>
                  <a:cubicBezTo>
                    <a:pt x="11460" y="18198"/>
                    <a:pt x="11175" y="17912"/>
                    <a:pt x="10823" y="17912"/>
                  </a:cubicBezTo>
                  <a:lnTo>
                    <a:pt x="10187" y="17912"/>
                  </a:lnTo>
                  <a:lnTo>
                    <a:pt x="10187" y="16639"/>
                  </a:lnTo>
                  <a:lnTo>
                    <a:pt x="10823" y="16639"/>
                  </a:lnTo>
                  <a:cubicBezTo>
                    <a:pt x="11175" y="16639"/>
                    <a:pt x="11460" y="16353"/>
                    <a:pt x="11460" y="16002"/>
                  </a:cubicBezTo>
                  <a:cubicBezTo>
                    <a:pt x="11460" y="15650"/>
                    <a:pt x="11175" y="15365"/>
                    <a:pt x="10823" y="15365"/>
                  </a:cubicBezTo>
                  <a:lnTo>
                    <a:pt x="10187" y="15365"/>
                  </a:lnTo>
                  <a:lnTo>
                    <a:pt x="10187" y="14310"/>
                  </a:lnTo>
                  <a:cubicBezTo>
                    <a:pt x="10187" y="13691"/>
                    <a:pt x="10507" y="13107"/>
                    <a:pt x="11066" y="12710"/>
                  </a:cubicBezTo>
                  <a:cubicBezTo>
                    <a:pt x="12909" y="11394"/>
                    <a:pt x="14003" y="9268"/>
                    <a:pt x="14007" y="7004"/>
                  </a:cubicBezTo>
                  <a:cubicBezTo>
                    <a:pt x="14007" y="3134"/>
                    <a:pt x="10875" y="0"/>
                    <a:pt x="70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3" name="Google Shape;13013;p75"/>
            <p:cNvSpPr/>
            <p:nvPr/>
          </p:nvSpPr>
          <p:spPr>
            <a:xfrm>
              <a:off x="3583112" y="2420706"/>
              <a:ext cx="105089" cy="41294"/>
            </a:xfrm>
            <a:custGeom>
              <a:avLst/>
              <a:gdLst/>
              <a:ahLst/>
              <a:cxnLst/>
              <a:rect l="l" t="t" r="r" b="b"/>
              <a:pathLst>
                <a:path w="6488" h="2549" extrusionOk="0">
                  <a:moveTo>
                    <a:pt x="3241" y="1"/>
                  </a:moveTo>
                  <a:cubicBezTo>
                    <a:pt x="3078" y="1"/>
                    <a:pt x="2915" y="63"/>
                    <a:pt x="2790" y="187"/>
                  </a:cubicBezTo>
                  <a:lnTo>
                    <a:pt x="1969" y="1010"/>
                  </a:lnTo>
                  <a:lnTo>
                    <a:pt x="1144" y="187"/>
                  </a:lnTo>
                  <a:cubicBezTo>
                    <a:pt x="1021" y="66"/>
                    <a:pt x="860" y="5"/>
                    <a:pt x="699" y="5"/>
                  </a:cubicBezTo>
                  <a:cubicBezTo>
                    <a:pt x="536" y="5"/>
                    <a:pt x="374" y="67"/>
                    <a:pt x="250" y="191"/>
                  </a:cubicBezTo>
                  <a:cubicBezTo>
                    <a:pt x="2" y="439"/>
                    <a:pt x="1" y="838"/>
                    <a:pt x="244" y="1087"/>
                  </a:cubicBezTo>
                  <a:lnTo>
                    <a:pt x="1517" y="2361"/>
                  </a:lnTo>
                  <a:cubicBezTo>
                    <a:pt x="1642" y="2486"/>
                    <a:pt x="1805" y="2548"/>
                    <a:pt x="1968" y="2548"/>
                  </a:cubicBezTo>
                  <a:cubicBezTo>
                    <a:pt x="2131" y="2548"/>
                    <a:pt x="2294" y="2486"/>
                    <a:pt x="2418" y="2361"/>
                  </a:cubicBezTo>
                  <a:lnTo>
                    <a:pt x="3241" y="1538"/>
                  </a:lnTo>
                  <a:lnTo>
                    <a:pt x="4065" y="2361"/>
                  </a:lnTo>
                  <a:cubicBezTo>
                    <a:pt x="4189" y="2486"/>
                    <a:pt x="4352" y="2548"/>
                    <a:pt x="4514" y="2548"/>
                  </a:cubicBezTo>
                  <a:cubicBezTo>
                    <a:pt x="4677" y="2548"/>
                    <a:pt x="4840" y="2486"/>
                    <a:pt x="4964" y="2361"/>
                  </a:cubicBezTo>
                  <a:lnTo>
                    <a:pt x="6239" y="1087"/>
                  </a:lnTo>
                  <a:cubicBezTo>
                    <a:pt x="6487" y="838"/>
                    <a:pt x="6487" y="436"/>
                    <a:pt x="6239" y="187"/>
                  </a:cubicBezTo>
                  <a:cubicBezTo>
                    <a:pt x="6114" y="63"/>
                    <a:pt x="5951" y="1"/>
                    <a:pt x="5788" y="1"/>
                  </a:cubicBezTo>
                  <a:cubicBezTo>
                    <a:pt x="5625" y="1"/>
                    <a:pt x="5463" y="63"/>
                    <a:pt x="5339" y="187"/>
                  </a:cubicBezTo>
                  <a:lnTo>
                    <a:pt x="5338" y="187"/>
                  </a:lnTo>
                  <a:lnTo>
                    <a:pt x="4514" y="1010"/>
                  </a:lnTo>
                  <a:lnTo>
                    <a:pt x="3691" y="187"/>
                  </a:lnTo>
                  <a:cubicBezTo>
                    <a:pt x="3567" y="63"/>
                    <a:pt x="3404" y="1"/>
                    <a:pt x="3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14" name="Google Shape;13014;p75"/>
          <p:cNvSpPr/>
          <p:nvPr/>
        </p:nvSpPr>
        <p:spPr>
          <a:xfrm>
            <a:off x="4039449" y="2284335"/>
            <a:ext cx="345430" cy="345484"/>
          </a:xfrm>
          <a:custGeom>
            <a:avLst/>
            <a:gdLst/>
            <a:ahLst/>
            <a:cxnLst/>
            <a:rect l="l" t="t" r="r" b="b"/>
            <a:pathLst>
              <a:path w="21732" h="21732" extrusionOk="0">
                <a:moveTo>
                  <a:pt x="19448" y="10026"/>
                </a:moveTo>
                <a:cubicBezTo>
                  <a:pt x="19591" y="10026"/>
                  <a:pt x="19738" y="10054"/>
                  <a:pt x="19865" y="10133"/>
                </a:cubicBezTo>
                <a:cubicBezTo>
                  <a:pt x="20249" y="10375"/>
                  <a:pt x="20461" y="11087"/>
                  <a:pt x="20461" y="12139"/>
                </a:cubicBezTo>
                <a:cubicBezTo>
                  <a:pt x="20461" y="13197"/>
                  <a:pt x="20245" y="13917"/>
                  <a:pt x="19856" y="14166"/>
                </a:cubicBezTo>
                <a:lnTo>
                  <a:pt x="19855" y="14166"/>
                </a:lnTo>
                <a:cubicBezTo>
                  <a:pt x="19722" y="14251"/>
                  <a:pt x="19568" y="14280"/>
                  <a:pt x="19420" y="14280"/>
                </a:cubicBezTo>
                <a:cubicBezTo>
                  <a:pt x="19339" y="14280"/>
                  <a:pt x="19259" y="14271"/>
                  <a:pt x="19187" y="14259"/>
                </a:cubicBezTo>
                <a:lnTo>
                  <a:pt x="19187" y="10053"/>
                </a:lnTo>
                <a:cubicBezTo>
                  <a:pt x="19268" y="10037"/>
                  <a:pt x="19357" y="10026"/>
                  <a:pt x="19448" y="10026"/>
                </a:cubicBezTo>
                <a:close/>
                <a:moveTo>
                  <a:pt x="2287" y="10026"/>
                </a:moveTo>
                <a:cubicBezTo>
                  <a:pt x="2378" y="10026"/>
                  <a:pt x="2467" y="10037"/>
                  <a:pt x="2548" y="10053"/>
                </a:cubicBezTo>
                <a:lnTo>
                  <a:pt x="2548" y="14260"/>
                </a:lnTo>
                <a:cubicBezTo>
                  <a:pt x="2476" y="14273"/>
                  <a:pt x="2398" y="14281"/>
                  <a:pt x="2318" y="14281"/>
                </a:cubicBezTo>
                <a:cubicBezTo>
                  <a:pt x="2171" y="14281"/>
                  <a:pt x="2018" y="14253"/>
                  <a:pt x="1884" y="14169"/>
                </a:cubicBezTo>
                <a:cubicBezTo>
                  <a:pt x="1491" y="13923"/>
                  <a:pt x="1275" y="13201"/>
                  <a:pt x="1275" y="12139"/>
                </a:cubicBezTo>
                <a:cubicBezTo>
                  <a:pt x="1275" y="11087"/>
                  <a:pt x="1487" y="10375"/>
                  <a:pt x="1870" y="10133"/>
                </a:cubicBezTo>
                <a:cubicBezTo>
                  <a:pt x="1997" y="10054"/>
                  <a:pt x="2144" y="10026"/>
                  <a:pt x="2287" y="10026"/>
                </a:cubicBezTo>
                <a:close/>
                <a:moveTo>
                  <a:pt x="5095" y="8956"/>
                </a:moveTo>
                <a:lnTo>
                  <a:pt x="5095" y="15365"/>
                </a:lnTo>
                <a:lnTo>
                  <a:pt x="3822" y="15365"/>
                </a:lnTo>
                <a:lnTo>
                  <a:pt x="3822" y="8956"/>
                </a:lnTo>
                <a:close/>
                <a:moveTo>
                  <a:pt x="17914" y="8956"/>
                </a:moveTo>
                <a:lnTo>
                  <a:pt x="17914" y="15365"/>
                </a:lnTo>
                <a:lnTo>
                  <a:pt x="16639" y="15365"/>
                </a:lnTo>
                <a:lnTo>
                  <a:pt x="16639" y="8956"/>
                </a:lnTo>
                <a:close/>
                <a:moveTo>
                  <a:pt x="12140" y="19184"/>
                </a:moveTo>
                <a:cubicBezTo>
                  <a:pt x="12492" y="19184"/>
                  <a:pt x="12778" y="19470"/>
                  <a:pt x="12778" y="19822"/>
                </a:cubicBezTo>
                <a:cubicBezTo>
                  <a:pt x="12778" y="20172"/>
                  <a:pt x="12492" y="20458"/>
                  <a:pt x="12140" y="20458"/>
                </a:cubicBezTo>
                <a:lnTo>
                  <a:pt x="10867" y="20458"/>
                </a:lnTo>
                <a:cubicBezTo>
                  <a:pt x="10515" y="20458"/>
                  <a:pt x="10231" y="20172"/>
                  <a:pt x="10231" y="19822"/>
                </a:cubicBezTo>
                <a:cubicBezTo>
                  <a:pt x="10231" y="19470"/>
                  <a:pt x="10515" y="19184"/>
                  <a:pt x="10867" y="19184"/>
                </a:cubicBezTo>
                <a:close/>
                <a:moveTo>
                  <a:pt x="10867" y="1"/>
                </a:moveTo>
                <a:cubicBezTo>
                  <a:pt x="6291" y="1"/>
                  <a:pt x="2548" y="3744"/>
                  <a:pt x="2548" y="8319"/>
                </a:cubicBezTo>
                <a:lnTo>
                  <a:pt x="2548" y="8767"/>
                </a:lnTo>
                <a:cubicBezTo>
                  <a:pt x="2465" y="8759"/>
                  <a:pt x="2379" y="8754"/>
                  <a:pt x="2292" y="8754"/>
                </a:cubicBezTo>
                <a:cubicBezTo>
                  <a:pt x="1935" y="8754"/>
                  <a:pt x="1554" y="8832"/>
                  <a:pt x="1205" y="9048"/>
                </a:cubicBezTo>
                <a:cubicBezTo>
                  <a:pt x="407" y="9541"/>
                  <a:pt x="1" y="10581"/>
                  <a:pt x="1" y="12139"/>
                </a:cubicBezTo>
                <a:cubicBezTo>
                  <a:pt x="1" y="13698"/>
                  <a:pt x="407" y="14746"/>
                  <a:pt x="1208" y="15247"/>
                </a:cubicBezTo>
                <a:cubicBezTo>
                  <a:pt x="1542" y="15457"/>
                  <a:pt x="1925" y="15552"/>
                  <a:pt x="2323" y="15552"/>
                </a:cubicBezTo>
                <a:cubicBezTo>
                  <a:pt x="2397" y="15552"/>
                  <a:pt x="2472" y="15549"/>
                  <a:pt x="2547" y="15542"/>
                </a:cubicBezTo>
                <a:lnTo>
                  <a:pt x="2547" y="16001"/>
                </a:lnTo>
                <a:cubicBezTo>
                  <a:pt x="2547" y="16353"/>
                  <a:pt x="2832" y="16638"/>
                  <a:pt x="3183" y="16638"/>
                </a:cubicBezTo>
                <a:lnTo>
                  <a:pt x="5730" y="16638"/>
                </a:lnTo>
                <a:cubicBezTo>
                  <a:pt x="6082" y="16638"/>
                  <a:pt x="6368" y="16353"/>
                  <a:pt x="6367" y="16001"/>
                </a:cubicBezTo>
                <a:lnTo>
                  <a:pt x="6367" y="8320"/>
                </a:lnTo>
                <a:cubicBezTo>
                  <a:pt x="6367" y="7968"/>
                  <a:pt x="6082" y="7682"/>
                  <a:pt x="5730" y="7682"/>
                </a:cubicBezTo>
                <a:lnTo>
                  <a:pt x="3850" y="7682"/>
                </a:lnTo>
                <a:cubicBezTo>
                  <a:pt x="4173" y="4095"/>
                  <a:pt x="7197" y="1274"/>
                  <a:pt x="10866" y="1274"/>
                </a:cubicBezTo>
                <a:cubicBezTo>
                  <a:pt x="14537" y="1274"/>
                  <a:pt x="17560" y="4095"/>
                  <a:pt x="17882" y="7682"/>
                </a:cubicBezTo>
                <a:lnTo>
                  <a:pt x="16001" y="7682"/>
                </a:lnTo>
                <a:cubicBezTo>
                  <a:pt x="15651" y="7682"/>
                  <a:pt x="15365" y="7968"/>
                  <a:pt x="15365" y="8320"/>
                </a:cubicBezTo>
                <a:lnTo>
                  <a:pt x="15365" y="16001"/>
                </a:lnTo>
                <a:cubicBezTo>
                  <a:pt x="15365" y="16353"/>
                  <a:pt x="15651" y="16638"/>
                  <a:pt x="16001" y="16638"/>
                </a:cubicBezTo>
                <a:lnTo>
                  <a:pt x="17912" y="16638"/>
                </a:lnTo>
                <a:lnTo>
                  <a:pt x="17912" y="17274"/>
                </a:lnTo>
                <a:cubicBezTo>
                  <a:pt x="17911" y="18329"/>
                  <a:pt x="17056" y="19184"/>
                  <a:pt x="16001" y="19184"/>
                </a:cubicBezTo>
                <a:lnTo>
                  <a:pt x="13940" y="19184"/>
                </a:lnTo>
                <a:cubicBezTo>
                  <a:pt x="13670" y="18422"/>
                  <a:pt x="12949" y="17912"/>
                  <a:pt x="12139" y="17911"/>
                </a:cubicBezTo>
                <a:lnTo>
                  <a:pt x="10866" y="17911"/>
                </a:lnTo>
                <a:cubicBezTo>
                  <a:pt x="10860" y="17911"/>
                  <a:pt x="10855" y="17911"/>
                  <a:pt x="10849" y="17911"/>
                </a:cubicBezTo>
                <a:cubicBezTo>
                  <a:pt x="9795" y="17911"/>
                  <a:pt x="8938" y="18765"/>
                  <a:pt x="8938" y="19820"/>
                </a:cubicBezTo>
                <a:cubicBezTo>
                  <a:pt x="8938" y="20877"/>
                  <a:pt x="9795" y="21731"/>
                  <a:pt x="10849" y="21731"/>
                </a:cubicBezTo>
                <a:cubicBezTo>
                  <a:pt x="10855" y="21731"/>
                  <a:pt x="10860" y="21731"/>
                  <a:pt x="10866" y="21731"/>
                </a:cubicBezTo>
                <a:lnTo>
                  <a:pt x="12139" y="21731"/>
                </a:lnTo>
                <a:cubicBezTo>
                  <a:pt x="12949" y="21730"/>
                  <a:pt x="13670" y="21219"/>
                  <a:pt x="13940" y="20457"/>
                </a:cubicBezTo>
                <a:lnTo>
                  <a:pt x="16001" y="20457"/>
                </a:lnTo>
                <a:cubicBezTo>
                  <a:pt x="17757" y="20457"/>
                  <a:pt x="19185" y="19029"/>
                  <a:pt x="19185" y="17273"/>
                </a:cubicBezTo>
                <a:lnTo>
                  <a:pt x="19185" y="15542"/>
                </a:lnTo>
                <a:cubicBezTo>
                  <a:pt x="19260" y="15549"/>
                  <a:pt x="19335" y="15552"/>
                  <a:pt x="19409" y="15552"/>
                </a:cubicBezTo>
                <a:cubicBezTo>
                  <a:pt x="19808" y="15552"/>
                  <a:pt x="20190" y="15457"/>
                  <a:pt x="20524" y="15247"/>
                </a:cubicBezTo>
                <a:cubicBezTo>
                  <a:pt x="21325" y="14746"/>
                  <a:pt x="21731" y="13699"/>
                  <a:pt x="21731" y="12139"/>
                </a:cubicBezTo>
                <a:cubicBezTo>
                  <a:pt x="21731" y="10579"/>
                  <a:pt x="21326" y="9541"/>
                  <a:pt x="20527" y="9048"/>
                </a:cubicBezTo>
                <a:lnTo>
                  <a:pt x="20528" y="9048"/>
                </a:lnTo>
                <a:cubicBezTo>
                  <a:pt x="20179" y="8832"/>
                  <a:pt x="19799" y="8754"/>
                  <a:pt x="19441" y="8754"/>
                </a:cubicBezTo>
                <a:cubicBezTo>
                  <a:pt x="19354" y="8754"/>
                  <a:pt x="19269" y="8759"/>
                  <a:pt x="19185" y="8767"/>
                </a:cubicBezTo>
                <a:lnTo>
                  <a:pt x="19185" y="8319"/>
                </a:lnTo>
                <a:cubicBezTo>
                  <a:pt x="19185" y="3744"/>
                  <a:pt x="15442" y="1"/>
                  <a:pt x="10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015" name="Google Shape;13015;p75"/>
          <p:cNvGrpSpPr/>
          <p:nvPr/>
        </p:nvGrpSpPr>
        <p:grpSpPr>
          <a:xfrm>
            <a:off x="3282018" y="2284330"/>
            <a:ext cx="318401" cy="345494"/>
            <a:chOff x="3893229" y="3344333"/>
            <a:chExt cx="324436" cy="352042"/>
          </a:xfrm>
        </p:grpSpPr>
        <p:sp>
          <p:nvSpPr>
            <p:cNvPr id="13016" name="Google Shape;13016;p75"/>
            <p:cNvSpPr/>
            <p:nvPr/>
          </p:nvSpPr>
          <p:spPr>
            <a:xfrm>
              <a:off x="4078820" y="3344333"/>
              <a:ext cx="138845" cy="145103"/>
            </a:xfrm>
            <a:custGeom>
              <a:avLst/>
              <a:gdLst/>
              <a:ahLst/>
              <a:cxnLst/>
              <a:rect l="l" t="t" r="r" b="b"/>
              <a:pathLst>
                <a:path w="8572" h="8957" extrusionOk="0">
                  <a:moveTo>
                    <a:pt x="1275" y="1302"/>
                  </a:moveTo>
                  <a:cubicBezTo>
                    <a:pt x="3751" y="1530"/>
                    <a:pt x="5946" y="3073"/>
                    <a:pt x="7010" y="5334"/>
                  </a:cubicBezTo>
                  <a:lnTo>
                    <a:pt x="1275" y="7412"/>
                  </a:lnTo>
                  <a:lnTo>
                    <a:pt x="1275" y="1302"/>
                  </a:lnTo>
                  <a:close/>
                  <a:moveTo>
                    <a:pt x="637" y="0"/>
                  </a:moveTo>
                  <a:cubicBezTo>
                    <a:pt x="285" y="0"/>
                    <a:pt x="1" y="286"/>
                    <a:pt x="1" y="637"/>
                  </a:cubicBezTo>
                  <a:lnTo>
                    <a:pt x="1" y="8320"/>
                  </a:lnTo>
                  <a:cubicBezTo>
                    <a:pt x="1" y="8683"/>
                    <a:pt x="299" y="8956"/>
                    <a:pt x="637" y="8956"/>
                  </a:cubicBezTo>
                  <a:cubicBezTo>
                    <a:pt x="708" y="8956"/>
                    <a:pt x="782" y="8944"/>
                    <a:pt x="854" y="8918"/>
                  </a:cubicBezTo>
                  <a:lnTo>
                    <a:pt x="856" y="8918"/>
                  </a:lnTo>
                  <a:lnTo>
                    <a:pt x="8070" y="6304"/>
                  </a:lnTo>
                  <a:cubicBezTo>
                    <a:pt x="8401" y="6184"/>
                    <a:pt x="8572" y="5819"/>
                    <a:pt x="8451" y="5488"/>
                  </a:cubicBezTo>
                  <a:cubicBezTo>
                    <a:pt x="7256" y="2206"/>
                    <a:pt x="4116"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7" name="Google Shape;13017;p75"/>
            <p:cNvSpPr/>
            <p:nvPr/>
          </p:nvSpPr>
          <p:spPr>
            <a:xfrm>
              <a:off x="3893229" y="3427520"/>
              <a:ext cx="268133" cy="268855"/>
            </a:xfrm>
            <a:custGeom>
              <a:avLst/>
              <a:gdLst/>
              <a:ahLst/>
              <a:cxnLst/>
              <a:rect l="l" t="t" r="r" b="b"/>
              <a:pathLst>
                <a:path w="16554" h="16596" extrusionOk="0">
                  <a:moveTo>
                    <a:pt x="7640" y="1303"/>
                  </a:moveTo>
                  <a:lnTo>
                    <a:pt x="7640" y="8278"/>
                  </a:lnTo>
                  <a:cubicBezTo>
                    <a:pt x="7640" y="8641"/>
                    <a:pt x="7939" y="8915"/>
                    <a:pt x="8277" y="8915"/>
                  </a:cubicBezTo>
                  <a:cubicBezTo>
                    <a:pt x="8349" y="8915"/>
                    <a:pt x="8422" y="8902"/>
                    <a:pt x="8495" y="8876"/>
                  </a:cubicBezTo>
                  <a:lnTo>
                    <a:pt x="15050" y="6490"/>
                  </a:lnTo>
                  <a:cubicBezTo>
                    <a:pt x="15202" y="7072"/>
                    <a:pt x="15281" y="7674"/>
                    <a:pt x="15279" y="8278"/>
                  </a:cubicBezTo>
                  <a:cubicBezTo>
                    <a:pt x="15279" y="12162"/>
                    <a:pt x="12138" y="15323"/>
                    <a:pt x="8277" y="15323"/>
                  </a:cubicBezTo>
                  <a:cubicBezTo>
                    <a:pt x="4415" y="15323"/>
                    <a:pt x="1274" y="12162"/>
                    <a:pt x="1274" y="8278"/>
                  </a:cubicBezTo>
                  <a:cubicBezTo>
                    <a:pt x="1274" y="4631"/>
                    <a:pt x="4075" y="1626"/>
                    <a:pt x="7640" y="1303"/>
                  </a:cubicBezTo>
                  <a:close/>
                  <a:moveTo>
                    <a:pt x="8277" y="1"/>
                  </a:moveTo>
                  <a:cubicBezTo>
                    <a:pt x="3713" y="1"/>
                    <a:pt x="1" y="3714"/>
                    <a:pt x="1" y="8278"/>
                  </a:cubicBezTo>
                  <a:cubicBezTo>
                    <a:pt x="1" y="12864"/>
                    <a:pt x="3713" y="16596"/>
                    <a:pt x="8277" y="16596"/>
                  </a:cubicBezTo>
                  <a:cubicBezTo>
                    <a:pt x="12840" y="16596"/>
                    <a:pt x="16552" y="12864"/>
                    <a:pt x="16552" y="8278"/>
                  </a:cubicBezTo>
                  <a:cubicBezTo>
                    <a:pt x="16553" y="7312"/>
                    <a:pt x="16387" y="6354"/>
                    <a:pt x="16056" y="5446"/>
                  </a:cubicBezTo>
                  <a:cubicBezTo>
                    <a:pt x="15962" y="5187"/>
                    <a:pt x="15718" y="5026"/>
                    <a:pt x="15458" y="5026"/>
                  </a:cubicBezTo>
                  <a:cubicBezTo>
                    <a:pt x="15386" y="5026"/>
                    <a:pt x="15312" y="5039"/>
                    <a:pt x="15241" y="5065"/>
                  </a:cubicBezTo>
                  <a:lnTo>
                    <a:pt x="8914" y="7369"/>
                  </a:lnTo>
                  <a:lnTo>
                    <a:pt x="8914" y="637"/>
                  </a:lnTo>
                  <a:cubicBezTo>
                    <a:pt x="8914" y="287"/>
                    <a:pt x="8629" y="1"/>
                    <a:pt x="8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18" name="Google Shape;13018;p75"/>
          <p:cNvGrpSpPr/>
          <p:nvPr/>
        </p:nvGrpSpPr>
        <p:grpSpPr>
          <a:xfrm>
            <a:off x="2549406" y="2284338"/>
            <a:ext cx="288071" cy="345478"/>
            <a:chOff x="3402947" y="3362898"/>
            <a:chExt cx="293531" cy="352026"/>
          </a:xfrm>
        </p:grpSpPr>
        <p:sp>
          <p:nvSpPr>
            <p:cNvPr id="13019" name="Google Shape;13019;p75"/>
            <p:cNvSpPr/>
            <p:nvPr/>
          </p:nvSpPr>
          <p:spPr>
            <a:xfrm>
              <a:off x="3402947" y="3362898"/>
              <a:ext cx="293531" cy="352026"/>
            </a:xfrm>
            <a:custGeom>
              <a:avLst/>
              <a:gdLst/>
              <a:ahLst/>
              <a:cxnLst/>
              <a:rect l="l" t="t" r="r" b="b"/>
              <a:pathLst>
                <a:path w="18122" h="21730" extrusionOk="0">
                  <a:moveTo>
                    <a:pt x="9061" y="1273"/>
                  </a:moveTo>
                  <a:cubicBezTo>
                    <a:pt x="12922" y="1273"/>
                    <a:pt x="16065" y="4433"/>
                    <a:pt x="16065" y="8320"/>
                  </a:cubicBezTo>
                  <a:cubicBezTo>
                    <a:pt x="16065" y="12181"/>
                    <a:pt x="12923" y="15322"/>
                    <a:pt x="9061" y="15322"/>
                  </a:cubicBezTo>
                  <a:cubicBezTo>
                    <a:pt x="5200" y="15322"/>
                    <a:pt x="2058" y="12181"/>
                    <a:pt x="2058" y="8320"/>
                  </a:cubicBezTo>
                  <a:cubicBezTo>
                    <a:pt x="2058" y="4434"/>
                    <a:pt x="5200" y="1273"/>
                    <a:pt x="9061" y="1273"/>
                  </a:cubicBezTo>
                  <a:close/>
                  <a:moveTo>
                    <a:pt x="3432" y="14380"/>
                  </a:moveTo>
                  <a:cubicBezTo>
                    <a:pt x="4381" y="15264"/>
                    <a:pt x="5524" y="15912"/>
                    <a:pt x="6770" y="16272"/>
                  </a:cubicBezTo>
                  <a:lnTo>
                    <a:pt x="5348" y="19501"/>
                  </a:lnTo>
                  <a:lnTo>
                    <a:pt x="4554" y="17659"/>
                  </a:lnTo>
                  <a:cubicBezTo>
                    <a:pt x="4450" y="17420"/>
                    <a:pt x="4216" y="17274"/>
                    <a:pt x="3968" y="17274"/>
                  </a:cubicBezTo>
                  <a:cubicBezTo>
                    <a:pt x="3900" y="17274"/>
                    <a:pt x="3831" y="17285"/>
                    <a:pt x="3764" y="17308"/>
                  </a:cubicBezTo>
                  <a:lnTo>
                    <a:pt x="1853" y="17957"/>
                  </a:lnTo>
                  <a:lnTo>
                    <a:pt x="1853" y="17957"/>
                  </a:lnTo>
                  <a:lnTo>
                    <a:pt x="3432" y="14380"/>
                  </a:lnTo>
                  <a:close/>
                  <a:moveTo>
                    <a:pt x="14691" y="14379"/>
                  </a:moveTo>
                  <a:lnTo>
                    <a:pt x="16269" y="17957"/>
                  </a:lnTo>
                  <a:lnTo>
                    <a:pt x="14359" y="17308"/>
                  </a:lnTo>
                  <a:cubicBezTo>
                    <a:pt x="14291" y="17285"/>
                    <a:pt x="14222" y="17274"/>
                    <a:pt x="14154" y="17274"/>
                  </a:cubicBezTo>
                  <a:cubicBezTo>
                    <a:pt x="13906" y="17274"/>
                    <a:pt x="13673" y="17420"/>
                    <a:pt x="13571" y="17659"/>
                  </a:cubicBezTo>
                  <a:lnTo>
                    <a:pt x="12777" y="19501"/>
                  </a:lnTo>
                  <a:lnTo>
                    <a:pt x="11354" y="16272"/>
                  </a:lnTo>
                  <a:cubicBezTo>
                    <a:pt x="12599" y="15911"/>
                    <a:pt x="13743" y="15263"/>
                    <a:pt x="14691" y="14379"/>
                  </a:cubicBezTo>
                  <a:close/>
                  <a:moveTo>
                    <a:pt x="9061" y="0"/>
                  </a:moveTo>
                  <a:cubicBezTo>
                    <a:pt x="4497" y="0"/>
                    <a:pt x="785" y="3732"/>
                    <a:pt x="785" y="8318"/>
                  </a:cubicBezTo>
                  <a:cubicBezTo>
                    <a:pt x="783" y="10138"/>
                    <a:pt x="1383" y="11907"/>
                    <a:pt x="2494" y="13349"/>
                  </a:cubicBezTo>
                  <a:lnTo>
                    <a:pt x="102" y="18768"/>
                  </a:lnTo>
                  <a:cubicBezTo>
                    <a:pt x="1" y="19000"/>
                    <a:pt x="46" y="19268"/>
                    <a:pt x="216" y="19455"/>
                  </a:cubicBezTo>
                  <a:lnTo>
                    <a:pt x="216" y="19456"/>
                  </a:lnTo>
                  <a:cubicBezTo>
                    <a:pt x="339" y="19589"/>
                    <a:pt x="510" y="19662"/>
                    <a:pt x="686" y="19662"/>
                  </a:cubicBezTo>
                  <a:cubicBezTo>
                    <a:pt x="755" y="19662"/>
                    <a:pt x="824" y="19651"/>
                    <a:pt x="891" y="19628"/>
                  </a:cubicBezTo>
                  <a:lnTo>
                    <a:pt x="3616" y="18702"/>
                  </a:lnTo>
                  <a:lnTo>
                    <a:pt x="4755" y="21346"/>
                  </a:lnTo>
                  <a:cubicBezTo>
                    <a:pt x="4856" y="21577"/>
                    <a:pt x="5085" y="21729"/>
                    <a:pt x="5337" y="21729"/>
                  </a:cubicBezTo>
                  <a:lnTo>
                    <a:pt x="5340" y="21729"/>
                  </a:lnTo>
                  <a:cubicBezTo>
                    <a:pt x="5593" y="21729"/>
                    <a:pt x="5822" y="21581"/>
                    <a:pt x="5922" y="21350"/>
                  </a:cubicBezTo>
                  <a:lnTo>
                    <a:pt x="8047" y="16532"/>
                  </a:lnTo>
                  <a:cubicBezTo>
                    <a:pt x="8384" y="16573"/>
                    <a:pt x="8723" y="16594"/>
                    <a:pt x="9062" y="16594"/>
                  </a:cubicBezTo>
                  <a:cubicBezTo>
                    <a:pt x="9400" y="16594"/>
                    <a:pt x="9739" y="16573"/>
                    <a:pt x="10076" y="16532"/>
                  </a:cubicBezTo>
                  <a:lnTo>
                    <a:pt x="12200" y="21350"/>
                  </a:lnTo>
                  <a:cubicBezTo>
                    <a:pt x="12302" y="21581"/>
                    <a:pt x="12529" y="21729"/>
                    <a:pt x="12782" y="21729"/>
                  </a:cubicBezTo>
                  <a:lnTo>
                    <a:pt x="12785" y="21729"/>
                  </a:lnTo>
                  <a:cubicBezTo>
                    <a:pt x="13039" y="21729"/>
                    <a:pt x="13266" y="21577"/>
                    <a:pt x="13367" y="21346"/>
                  </a:cubicBezTo>
                  <a:lnTo>
                    <a:pt x="14506" y="18702"/>
                  </a:lnTo>
                  <a:lnTo>
                    <a:pt x="17232" y="19628"/>
                  </a:lnTo>
                  <a:cubicBezTo>
                    <a:pt x="17299" y="19651"/>
                    <a:pt x="17368" y="19662"/>
                    <a:pt x="17437" y="19662"/>
                  </a:cubicBezTo>
                  <a:cubicBezTo>
                    <a:pt x="17612" y="19662"/>
                    <a:pt x="17784" y="19589"/>
                    <a:pt x="17906" y="19455"/>
                  </a:cubicBezTo>
                  <a:cubicBezTo>
                    <a:pt x="18076" y="19269"/>
                    <a:pt x="18121" y="19000"/>
                    <a:pt x="18019" y="18768"/>
                  </a:cubicBezTo>
                  <a:lnTo>
                    <a:pt x="15628" y="13349"/>
                  </a:lnTo>
                  <a:cubicBezTo>
                    <a:pt x="16738" y="11908"/>
                    <a:pt x="17339" y="10139"/>
                    <a:pt x="17338" y="8318"/>
                  </a:cubicBezTo>
                  <a:cubicBezTo>
                    <a:pt x="17338" y="3732"/>
                    <a:pt x="13625" y="0"/>
                    <a:pt x="9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0" name="Google Shape;13020;p75"/>
            <p:cNvSpPr/>
            <p:nvPr/>
          </p:nvSpPr>
          <p:spPr>
            <a:xfrm>
              <a:off x="3477553" y="3425446"/>
              <a:ext cx="142036" cy="132613"/>
            </a:xfrm>
            <a:custGeom>
              <a:avLst/>
              <a:gdLst/>
              <a:ahLst/>
              <a:cxnLst/>
              <a:rect l="l" t="t" r="r" b="b"/>
              <a:pathLst>
                <a:path w="8769" h="8186" extrusionOk="0">
                  <a:moveTo>
                    <a:pt x="4456" y="2077"/>
                  </a:moveTo>
                  <a:lnTo>
                    <a:pt x="5008" y="3194"/>
                  </a:lnTo>
                  <a:cubicBezTo>
                    <a:pt x="5101" y="3381"/>
                    <a:pt x="5279" y="3512"/>
                    <a:pt x="5487" y="3543"/>
                  </a:cubicBezTo>
                  <a:lnTo>
                    <a:pt x="6722" y="3722"/>
                  </a:lnTo>
                  <a:lnTo>
                    <a:pt x="5828" y="4592"/>
                  </a:lnTo>
                  <a:cubicBezTo>
                    <a:pt x="5678" y="4738"/>
                    <a:pt x="5609" y="4948"/>
                    <a:pt x="5645" y="5155"/>
                  </a:cubicBezTo>
                  <a:lnTo>
                    <a:pt x="5855" y="6384"/>
                  </a:lnTo>
                  <a:lnTo>
                    <a:pt x="4753" y="5804"/>
                  </a:lnTo>
                  <a:cubicBezTo>
                    <a:pt x="4659" y="5755"/>
                    <a:pt x="4557" y="5731"/>
                    <a:pt x="4456" y="5731"/>
                  </a:cubicBezTo>
                  <a:cubicBezTo>
                    <a:pt x="4354" y="5731"/>
                    <a:pt x="4252" y="5755"/>
                    <a:pt x="4160" y="5804"/>
                  </a:cubicBezTo>
                  <a:lnTo>
                    <a:pt x="3056" y="6384"/>
                  </a:lnTo>
                  <a:lnTo>
                    <a:pt x="3267" y="5155"/>
                  </a:lnTo>
                  <a:cubicBezTo>
                    <a:pt x="3302" y="4948"/>
                    <a:pt x="3234" y="4738"/>
                    <a:pt x="3084" y="4592"/>
                  </a:cubicBezTo>
                  <a:lnTo>
                    <a:pt x="2191" y="3722"/>
                  </a:lnTo>
                  <a:lnTo>
                    <a:pt x="3424" y="3543"/>
                  </a:lnTo>
                  <a:cubicBezTo>
                    <a:pt x="3632" y="3512"/>
                    <a:pt x="3810" y="3381"/>
                    <a:pt x="3904" y="3194"/>
                  </a:cubicBezTo>
                  <a:lnTo>
                    <a:pt x="4456" y="2077"/>
                  </a:lnTo>
                  <a:close/>
                  <a:moveTo>
                    <a:pt x="4456" y="1"/>
                  </a:moveTo>
                  <a:cubicBezTo>
                    <a:pt x="4229" y="1"/>
                    <a:pt x="4002" y="119"/>
                    <a:pt x="3886" y="355"/>
                  </a:cubicBezTo>
                  <a:lnTo>
                    <a:pt x="2911" y="2329"/>
                  </a:lnTo>
                  <a:lnTo>
                    <a:pt x="731" y="2647"/>
                  </a:lnTo>
                  <a:cubicBezTo>
                    <a:pt x="210" y="2722"/>
                    <a:pt x="1" y="3364"/>
                    <a:pt x="379" y="3732"/>
                  </a:cubicBezTo>
                  <a:lnTo>
                    <a:pt x="1955" y="5270"/>
                  </a:lnTo>
                  <a:lnTo>
                    <a:pt x="1583" y="7440"/>
                  </a:lnTo>
                  <a:cubicBezTo>
                    <a:pt x="1512" y="7851"/>
                    <a:pt x="1839" y="8186"/>
                    <a:pt x="2210" y="8186"/>
                  </a:cubicBezTo>
                  <a:cubicBezTo>
                    <a:pt x="2308" y="8186"/>
                    <a:pt x="2409" y="8162"/>
                    <a:pt x="2507" y="8111"/>
                  </a:cubicBezTo>
                  <a:lnTo>
                    <a:pt x="4456" y="7087"/>
                  </a:lnTo>
                  <a:lnTo>
                    <a:pt x="6404" y="8111"/>
                  </a:lnTo>
                  <a:cubicBezTo>
                    <a:pt x="6502" y="8162"/>
                    <a:pt x="6603" y="8186"/>
                    <a:pt x="6701" y="8186"/>
                  </a:cubicBezTo>
                  <a:cubicBezTo>
                    <a:pt x="7072" y="8186"/>
                    <a:pt x="7399" y="7851"/>
                    <a:pt x="7329" y="7440"/>
                  </a:cubicBezTo>
                  <a:lnTo>
                    <a:pt x="6956" y="5270"/>
                  </a:lnTo>
                  <a:lnTo>
                    <a:pt x="8533" y="3732"/>
                  </a:lnTo>
                  <a:cubicBezTo>
                    <a:pt x="8707" y="3564"/>
                    <a:pt x="8769" y="3310"/>
                    <a:pt x="8693" y="3080"/>
                  </a:cubicBezTo>
                  <a:cubicBezTo>
                    <a:pt x="8619" y="2849"/>
                    <a:pt x="8419" y="2681"/>
                    <a:pt x="8180" y="2647"/>
                  </a:cubicBezTo>
                  <a:lnTo>
                    <a:pt x="6000" y="2329"/>
                  </a:lnTo>
                  <a:lnTo>
                    <a:pt x="5027" y="355"/>
                  </a:lnTo>
                  <a:cubicBezTo>
                    <a:pt x="4909" y="119"/>
                    <a:pt x="4683" y="1"/>
                    <a:pt x="44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21" name="Google Shape;13021;p75"/>
          <p:cNvGrpSpPr/>
          <p:nvPr/>
        </p:nvGrpSpPr>
        <p:grpSpPr>
          <a:xfrm>
            <a:off x="1766543" y="2284322"/>
            <a:ext cx="348270" cy="345510"/>
            <a:chOff x="2901359" y="3370155"/>
            <a:chExt cx="354871" cy="352058"/>
          </a:xfrm>
        </p:grpSpPr>
        <p:sp>
          <p:nvSpPr>
            <p:cNvPr id="13022" name="Google Shape;13022;p75"/>
            <p:cNvSpPr/>
            <p:nvPr/>
          </p:nvSpPr>
          <p:spPr>
            <a:xfrm>
              <a:off x="3044513" y="3411417"/>
              <a:ext cx="64336" cy="61900"/>
            </a:xfrm>
            <a:custGeom>
              <a:avLst/>
              <a:gdLst/>
              <a:ahLst/>
              <a:cxnLst/>
              <a:rect l="l" t="t" r="r" b="b"/>
              <a:pathLst>
                <a:path w="3972" h="3821" extrusionOk="0">
                  <a:moveTo>
                    <a:pt x="2060" y="1274"/>
                  </a:moveTo>
                  <a:cubicBezTo>
                    <a:pt x="2226" y="1274"/>
                    <a:pt x="2389" y="1338"/>
                    <a:pt x="2511" y="1459"/>
                  </a:cubicBezTo>
                  <a:cubicBezTo>
                    <a:pt x="2694" y="1642"/>
                    <a:pt x="2748" y="1916"/>
                    <a:pt x="2649" y="2154"/>
                  </a:cubicBezTo>
                  <a:cubicBezTo>
                    <a:pt x="2551" y="2391"/>
                    <a:pt x="2318" y="2547"/>
                    <a:pt x="2061" y="2547"/>
                  </a:cubicBezTo>
                  <a:cubicBezTo>
                    <a:pt x="1709" y="2546"/>
                    <a:pt x="1425" y="2261"/>
                    <a:pt x="1425" y="1911"/>
                  </a:cubicBezTo>
                  <a:cubicBezTo>
                    <a:pt x="1425" y="1653"/>
                    <a:pt x="1580" y="1420"/>
                    <a:pt x="1818" y="1322"/>
                  </a:cubicBezTo>
                  <a:cubicBezTo>
                    <a:pt x="1896" y="1289"/>
                    <a:pt x="1978" y="1274"/>
                    <a:pt x="2060" y="1274"/>
                  </a:cubicBezTo>
                  <a:close/>
                  <a:moveTo>
                    <a:pt x="2062" y="0"/>
                  </a:moveTo>
                  <a:cubicBezTo>
                    <a:pt x="1565" y="0"/>
                    <a:pt x="1076" y="194"/>
                    <a:pt x="711" y="560"/>
                  </a:cubicBezTo>
                  <a:cubicBezTo>
                    <a:pt x="165" y="1106"/>
                    <a:pt x="1" y="1928"/>
                    <a:pt x="297" y="2641"/>
                  </a:cubicBezTo>
                  <a:cubicBezTo>
                    <a:pt x="592" y="3354"/>
                    <a:pt x="1288" y="3820"/>
                    <a:pt x="2061" y="3820"/>
                  </a:cubicBezTo>
                  <a:cubicBezTo>
                    <a:pt x="3116" y="3819"/>
                    <a:pt x="3971" y="2964"/>
                    <a:pt x="3972" y="1911"/>
                  </a:cubicBezTo>
                  <a:cubicBezTo>
                    <a:pt x="3972" y="1138"/>
                    <a:pt x="3506" y="440"/>
                    <a:pt x="2793" y="145"/>
                  </a:cubicBezTo>
                  <a:cubicBezTo>
                    <a:pt x="2556" y="48"/>
                    <a:pt x="2308" y="0"/>
                    <a:pt x="2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3" name="Google Shape;13023;p75"/>
            <p:cNvSpPr/>
            <p:nvPr/>
          </p:nvSpPr>
          <p:spPr>
            <a:xfrm>
              <a:off x="2901359" y="3370155"/>
              <a:ext cx="354871" cy="352058"/>
            </a:xfrm>
            <a:custGeom>
              <a:avLst/>
              <a:gdLst/>
              <a:ahLst/>
              <a:cxnLst/>
              <a:rect l="l" t="t" r="r" b="b"/>
              <a:pathLst>
                <a:path w="21909" h="21732" extrusionOk="0">
                  <a:moveTo>
                    <a:pt x="10899" y="1274"/>
                  </a:moveTo>
                  <a:cubicBezTo>
                    <a:pt x="12892" y="1274"/>
                    <a:pt x="14083" y="2892"/>
                    <a:pt x="14083" y="4458"/>
                  </a:cubicBezTo>
                  <a:cubicBezTo>
                    <a:pt x="14083" y="5790"/>
                    <a:pt x="13229" y="6989"/>
                    <a:pt x="11959" y="7443"/>
                  </a:cubicBezTo>
                  <a:cubicBezTo>
                    <a:pt x="11705" y="7533"/>
                    <a:pt x="11536" y="7772"/>
                    <a:pt x="11536" y="8042"/>
                  </a:cubicBezTo>
                  <a:lnTo>
                    <a:pt x="11536" y="15935"/>
                  </a:lnTo>
                  <a:cubicBezTo>
                    <a:pt x="11537" y="16293"/>
                    <a:pt x="11829" y="16572"/>
                    <a:pt x="12172" y="16572"/>
                  </a:cubicBezTo>
                  <a:cubicBezTo>
                    <a:pt x="12214" y="16572"/>
                    <a:pt x="12257" y="16568"/>
                    <a:pt x="12301" y="16559"/>
                  </a:cubicBezTo>
                  <a:cubicBezTo>
                    <a:pt x="15069" y="15991"/>
                    <a:pt x="17194" y="15038"/>
                    <a:pt x="17799" y="12275"/>
                  </a:cubicBezTo>
                  <a:cubicBezTo>
                    <a:pt x="17886" y="11878"/>
                    <a:pt x="17584" y="11501"/>
                    <a:pt x="17177" y="11501"/>
                  </a:cubicBezTo>
                  <a:lnTo>
                    <a:pt x="17066" y="11501"/>
                  </a:lnTo>
                  <a:lnTo>
                    <a:pt x="18582" y="8468"/>
                  </a:lnTo>
                  <a:lnTo>
                    <a:pt x="20098" y="11501"/>
                  </a:lnTo>
                  <a:lnTo>
                    <a:pt x="19769" y="11501"/>
                  </a:lnTo>
                  <a:cubicBezTo>
                    <a:pt x="19454" y="11503"/>
                    <a:pt x="19187" y="11731"/>
                    <a:pt x="19140" y="12042"/>
                  </a:cubicBezTo>
                  <a:cubicBezTo>
                    <a:pt x="19083" y="12414"/>
                    <a:pt x="19013" y="12674"/>
                    <a:pt x="19005" y="12711"/>
                  </a:cubicBezTo>
                  <a:cubicBezTo>
                    <a:pt x="18200" y="16391"/>
                    <a:pt x="15328" y="17685"/>
                    <a:pt x="13022" y="18724"/>
                  </a:cubicBezTo>
                  <a:cubicBezTo>
                    <a:pt x="12619" y="18905"/>
                    <a:pt x="12240" y="19076"/>
                    <a:pt x="11889" y="19252"/>
                  </a:cubicBezTo>
                  <a:cubicBezTo>
                    <a:pt x="11454" y="19469"/>
                    <a:pt x="11133" y="19696"/>
                    <a:pt x="10901" y="19914"/>
                  </a:cubicBezTo>
                  <a:cubicBezTo>
                    <a:pt x="10666" y="19696"/>
                    <a:pt x="10347" y="19469"/>
                    <a:pt x="9912" y="19252"/>
                  </a:cubicBezTo>
                  <a:cubicBezTo>
                    <a:pt x="9650" y="19121"/>
                    <a:pt x="9340" y="18987"/>
                    <a:pt x="8982" y="18833"/>
                  </a:cubicBezTo>
                  <a:cubicBezTo>
                    <a:pt x="5811" y="17469"/>
                    <a:pt x="3612" y="16047"/>
                    <a:pt x="2790" y="12693"/>
                  </a:cubicBezTo>
                  <a:cubicBezTo>
                    <a:pt x="2737" y="12480"/>
                    <a:pt x="2694" y="12262"/>
                    <a:pt x="2661" y="12042"/>
                  </a:cubicBezTo>
                  <a:cubicBezTo>
                    <a:pt x="2613" y="11731"/>
                    <a:pt x="2346" y="11503"/>
                    <a:pt x="2032" y="11503"/>
                  </a:cubicBezTo>
                  <a:lnTo>
                    <a:pt x="1703" y="11503"/>
                  </a:lnTo>
                  <a:lnTo>
                    <a:pt x="3218" y="8470"/>
                  </a:lnTo>
                  <a:lnTo>
                    <a:pt x="4734" y="11503"/>
                  </a:lnTo>
                  <a:lnTo>
                    <a:pt x="4622" y="11503"/>
                  </a:lnTo>
                  <a:cubicBezTo>
                    <a:pt x="4215" y="11503"/>
                    <a:pt x="3914" y="11878"/>
                    <a:pt x="4000" y="12275"/>
                  </a:cubicBezTo>
                  <a:cubicBezTo>
                    <a:pt x="4333" y="13793"/>
                    <a:pt x="5557" y="15773"/>
                    <a:pt x="9498" y="16583"/>
                  </a:cubicBezTo>
                  <a:cubicBezTo>
                    <a:pt x="9541" y="16591"/>
                    <a:pt x="9585" y="16596"/>
                    <a:pt x="9627" y="16596"/>
                  </a:cubicBezTo>
                  <a:cubicBezTo>
                    <a:pt x="9970" y="16596"/>
                    <a:pt x="10263" y="16317"/>
                    <a:pt x="10263" y="15959"/>
                  </a:cubicBezTo>
                  <a:lnTo>
                    <a:pt x="10263" y="8042"/>
                  </a:lnTo>
                  <a:cubicBezTo>
                    <a:pt x="10263" y="7772"/>
                    <a:pt x="10093" y="7533"/>
                    <a:pt x="9841" y="7443"/>
                  </a:cubicBezTo>
                  <a:cubicBezTo>
                    <a:pt x="8570" y="6989"/>
                    <a:pt x="7717" y="5790"/>
                    <a:pt x="7717" y="4458"/>
                  </a:cubicBezTo>
                  <a:cubicBezTo>
                    <a:pt x="7717" y="2702"/>
                    <a:pt x="9145" y="1274"/>
                    <a:pt x="10899" y="1274"/>
                  </a:cubicBezTo>
                  <a:close/>
                  <a:moveTo>
                    <a:pt x="10899" y="1"/>
                  </a:moveTo>
                  <a:cubicBezTo>
                    <a:pt x="8442" y="1"/>
                    <a:pt x="6442" y="1999"/>
                    <a:pt x="6442" y="4458"/>
                  </a:cubicBezTo>
                  <a:cubicBezTo>
                    <a:pt x="6442" y="6174"/>
                    <a:pt x="7448" y="7733"/>
                    <a:pt x="8988" y="8466"/>
                  </a:cubicBezTo>
                  <a:lnTo>
                    <a:pt x="8988" y="15152"/>
                  </a:lnTo>
                  <a:cubicBezTo>
                    <a:pt x="7247" y="14669"/>
                    <a:pt x="6068" y="13862"/>
                    <a:pt x="5518" y="12776"/>
                  </a:cubicBezTo>
                  <a:lnTo>
                    <a:pt x="5764" y="12776"/>
                  </a:lnTo>
                  <a:cubicBezTo>
                    <a:pt x="6236" y="12776"/>
                    <a:pt x="6544" y="12278"/>
                    <a:pt x="6333" y="11855"/>
                  </a:cubicBezTo>
                  <a:lnTo>
                    <a:pt x="3785" y="6761"/>
                  </a:lnTo>
                  <a:cubicBezTo>
                    <a:pt x="3668" y="6526"/>
                    <a:pt x="3442" y="6409"/>
                    <a:pt x="3216" y="6409"/>
                  </a:cubicBezTo>
                  <a:cubicBezTo>
                    <a:pt x="2990" y="6409"/>
                    <a:pt x="2764" y="6526"/>
                    <a:pt x="2646" y="6761"/>
                  </a:cubicBezTo>
                  <a:lnTo>
                    <a:pt x="99" y="11855"/>
                  </a:lnTo>
                  <a:cubicBezTo>
                    <a:pt x="1" y="12052"/>
                    <a:pt x="11" y="12286"/>
                    <a:pt x="127" y="12474"/>
                  </a:cubicBezTo>
                  <a:lnTo>
                    <a:pt x="129" y="12474"/>
                  </a:lnTo>
                  <a:cubicBezTo>
                    <a:pt x="246" y="12662"/>
                    <a:pt x="451" y="12776"/>
                    <a:pt x="670" y="12776"/>
                  </a:cubicBezTo>
                  <a:lnTo>
                    <a:pt x="1501" y="12776"/>
                  </a:lnTo>
                  <a:cubicBezTo>
                    <a:pt x="2350" y="16645"/>
                    <a:pt x="4794" y="18418"/>
                    <a:pt x="8478" y="20003"/>
                  </a:cubicBezTo>
                  <a:cubicBezTo>
                    <a:pt x="8819" y="20150"/>
                    <a:pt x="9113" y="20276"/>
                    <a:pt x="9342" y="20391"/>
                  </a:cubicBezTo>
                  <a:cubicBezTo>
                    <a:pt x="10108" y="20773"/>
                    <a:pt x="10248" y="21101"/>
                    <a:pt x="10265" y="21154"/>
                  </a:cubicBezTo>
                  <a:cubicBezTo>
                    <a:pt x="10296" y="21481"/>
                    <a:pt x="10571" y="21731"/>
                    <a:pt x="10899" y="21731"/>
                  </a:cubicBezTo>
                  <a:cubicBezTo>
                    <a:pt x="11229" y="21731"/>
                    <a:pt x="11503" y="21481"/>
                    <a:pt x="11533" y="21154"/>
                  </a:cubicBezTo>
                  <a:cubicBezTo>
                    <a:pt x="11552" y="21103"/>
                    <a:pt x="11692" y="20775"/>
                    <a:pt x="12458" y="20391"/>
                  </a:cubicBezTo>
                  <a:cubicBezTo>
                    <a:pt x="12786" y="20227"/>
                    <a:pt x="13154" y="20060"/>
                    <a:pt x="13544" y="19885"/>
                  </a:cubicBezTo>
                  <a:cubicBezTo>
                    <a:pt x="15974" y="18791"/>
                    <a:pt x="19302" y="17292"/>
                    <a:pt x="20247" y="12991"/>
                  </a:cubicBezTo>
                  <a:cubicBezTo>
                    <a:pt x="20265" y="12920"/>
                    <a:pt x="20281" y="12848"/>
                    <a:pt x="20297" y="12777"/>
                  </a:cubicBezTo>
                  <a:lnTo>
                    <a:pt x="21128" y="12777"/>
                  </a:lnTo>
                  <a:cubicBezTo>
                    <a:pt x="21602" y="12777"/>
                    <a:pt x="21909" y="12278"/>
                    <a:pt x="21697" y="11856"/>
                  </a:cubicBezTo>
                  <a:lnTo>
                    <a:pt x="19150" y="6763"/>
                  </a:lnTo>
                  <a:cubicBezTo>
                    <a:pt x="19033" y="6528"/>
                    <a:pt x="18807" y="6410"/>
                    <a:pt x="18581" y="6410"/>
                  </a:cubicBezTo>
                  <a:cubicBezTo>
                    <a:pt x="18355" y="6410"/>
                    <a:pt x="18129" y="6528"/>
                    <a:pt x="18012" y="6763"/>
                  </a:cubicBezTo>
                  <a:lnTo>
                    <a:pt x="15464" y="11856"/>
                  </a:lnTo>
                  <a:cubicBezTo>
                    <a:pt x="15253" y="12277"/>
                    <a:pt x="15559" y="12776"/>
                    <a:pt x="16032" y="12776"/>
                  </a:cubicBezTo>
                  <a:cubicBezTo>
                    <a:pt x="16032" y="12776"/>
                    <a:pt x="16033" y="12776"/>
                    <a:pt x="16033" y="12776"/>
                  </a:cubicBezTo>
                  <a:lnTo>
                    <a:pt x="16310" y="12776"/>
                  </a:lnTo>
                  <a:cubicBezTo>
                    <a:pt x="15804" y="13945"/>
                    <a:pt x="14758" y="14645"/>
                    <a:pt x="12807" y="15139"/>
                  </a:cubicBezTo>
                  <a:lnTo>
                    <a:pt x="12807" y="8466"/>
                  </a:lnTo>
                  <a:cubicBezTo>
                    <a:pt x="14348" y="7733"/>
                    <a:pt x="15355" y="6174"/>
                    <a:pt x="15355" y="4458"/>
                  </a:cubicBezTo>
                  <a:cubicBezTo>
                    <a:pt x="15355" y="2117"/>
                    <a:pt x="13502" y="1"/>
                    <a:pt x="108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24" name="Google Shape;13024;p75"/>
          <p:cNvSpPr/>
          <p:nvPr/>
        </p:nvSpPr>
        <p:spPr>
          <a:xfrm>
            <a:off x="1014475" y="2284343"/>
            <a:ext cx="346161" cy="345469"/>
          </a:xfrm>
          <a:custGeom>
            <a:avLst/>
            <a:gdLst/>
            <a:ahLst/>
            <a:cxnLst/>
            <a:rect l="l" t="t" r="r" b="b"/>
            <a:pathLst>
              <a:path w="21778" h="21731" extrusionOk="0">
                <a:moveTo>
                  <a:pt x="16977" y="2052"/>
                </a:moveTo>
                <a:lnTo>
                  <a:pt x="17121" y="3709"/>
                </a:lnTo>
                <a:lnTo>
                  <a:pt x="15274" y="5558"/>
                </a:lnTo>
                <a:lnTo>
                  <a:pt x="15128" y="3901"/>
                </a:lnTo>
                <a:lnTo>
                  <a:pt x="16977" y="2052"/>
                </a:lnTo>
                <a:close/>
                <a:moveTo>
                  <a:pt x="18022" y="4609"/>
                </a:moveTo>
                <a:lnTo>
                  <a:pt x="19678" y="4754"/>
                </a:lnTo>
                <a:lnTo>
                  <a:pt x="17830" y="6602"/>
                </a:lnTo>
                <a:lnTo>
                  <a:pt x="16174" y="6457"/>
                </a:lnTo>
                <a:lnTo>
                  <a:pt x="18022" y="4609"/>
                </a:lnTo>
                <a:close/>
                <a:moveTo>
                  <a:pt x="8277" y="11544"/>
                </a:moveTo>
                <a:cubicBezTo>
                  <a:pt x="8555" y="11544"/>
                  <a:pt x="8835" y="11604"/>
                  <a:pt x="9099" y="11731"/>
                </a:cubicBezTo>
                <a:lnTo>
                  <a:pt x="7950" y="12881"/>
                </a:lnTo>
                <a:cubicBezTo>
                  <a:pt x="7701" y="13129"/>
                  <a:pt x="7701" y="13533"/>
                  <a:pt x="7950" y="13780"/>
                </a:cubicBezTo>
                <a:cubicBezTo>
                  <a:pt x="8074" y="13905"/>
                  <a:pt x="8237" y="13967"/>
                  <a:pt x="8400" y="13967"/>
                </a:cubicBezTo>
                <a:cubicBezTo>
                  <a:pt x="8563" y="13967"/>
                  <a:pt x="8726" y="13905"/>
                  <a:pt x="8851" y="13780"/>
                </a:cubicBezTo>
                <a:lnTo>
                  <a:pt x="10001" y="12632"/>
                </a:lnTo>
                <a:lnTo>
                  <a:pt x="10001" y="12632"/>
                </a:lnTo>
                <a:cubicBezTo>
                  <a:pt x="10402" y="13471"/>
                  <a:pt x="10140" y="14478"/>
                  <a:pt x="9379" y="15015"/>
                </a:cubicBezTo>
                <a:cubicBezTo>
                  <a:pt x="9046" y="15250"/>
                  <a:pt x="8660" y="15365"/>
                  <a:pt x="8277" y="15365"/>
                </a:cubicBezTo>
                <a:cubicBezTo>
                  <a:pt x="7784" y="15365"/>
                  <a:pt x="7295" y="15176"/>
                  <a:pt x="6925" y="14806"/>
                </a:cubicBezTo>
                <a:cubicBezTo>
                  <a:pt x="6268" y="14147"/>
                  <a:pt x="6179" y="13111"/>
                  <a:pt x="6716" y="12351"/>
                </a:cubicBezTo>
                <a:cubicBezTo>
                  <a:pt x="7084" y="11831"/>
                  <a:pt x="7673" y="11544"/>
                  <a:pt x="8277" y="11544"/>
                </a:cubicBezTo>
                <a:close/>
                <a:moveTo>
                  <a:pt x="8283" y="8998"/>
                </a:moveTo>
                <a:cubicBezTo>
                  <a:pt x="9242" y="8998"/>
                  <a:pt x="10177" y="9310"/>
                  <a:pt x="10944" y="9886"/>
                </a:cubicBezTo>
                <a:lnTo>
                  <a:pt x="10031" y="10800"/>
                </a:lnTo>
                <a:cubicBezTo>
                  <a:pt x="9513" y="10455"/>
                  <a:pt x="8905" y="10271"/>
                  <a:pt x="8284" y="10271"/>
                </a:cubicBezTo>
                <a:cubicBezTo>
                  <a:pt x="8282" y="10271"/>
                  <a:pt x="8280" y="10271"/>
                  <a:pt x="8278" y="10271"/>
                </a:cubicBezTo>
                <a:cubicBezTo>
                  <a:pt x="6522" y="10271"/>
                  <a:pt x="5094" y="11699"/>
                  <a:pt x="5094" y="13453"/>
                </a:cubicBezTo>
                <a:cubicBezTo>
                  <a:pt x="5094" y="15208"/>
                  <a:pt x="6522" y="16637"/>
                  <a:pt x="8278" y="16637"/>
                </a:cubicBezTo>
                <a:cubicBezTo>
                  <a:pt x="10032" y="16637"/>
                  <a:pt x="11460" y="15208"/>
                  <a:pt x="11460" y="13453"/>
                </a:cubicBezTo>
                <a:cubicBezTo>
                  <a:pt x="11460" y="12830"/>
                  <a:pt x="11276" y="12220"/>
                  <a:pt x="10931" y="11700"/>
                </a:cubicBezTo>
                <a:lnTo>
                  <a:pt x="11844" y="10787"/>
                </a:lnTo>
                <a:cubicBezTo>
                  <a:pt x="12422" y="11556"/>
                  <a:pt x="12734" y="12491"/>
                  <a:pt x="12733" y="13455"/>
                </a:cubicBezTo>
                <a:cubicBezTo>
                  <a:pt x="12733" y="15912"/>
                  <a:pt x="10734" y="17910"/>
                  <a:pt x="8276" y="17910"/>
                </a:cubicBezTo>
                <a:cubicBezTo>
                  <a:pt x="5819" y="17910"/>
                  <a:pt x="3820" y="15911"/>
                  <a:pt x="3820" y="13455"/>
                </a:cubicBezTo>
                <a:cubicBezTo>
                  <a:pt x="3820" y="10998"/>
                  <a:pt x="5819" y="8998"/>
                  <a:pt x="8276" y="8998"/>
                </a:cubicBezTo>
                <a:cubicBezTo>
                  <a:pt x="8278" y="8998"/>
                  <a:pt x="8280" y="8998"/>
                  <a:pt x="8283" y="8998"/>
                </a:cubicBezTo>
                <a:close/>
                <a:moveTo>
                  <a:pt x="8282" y="6451"/>
                </a:moveTo>
                <a:cubicBezTo>
                  <a:pt x="9918" y="6451"/>
                  <a:pt x="11501" y="7026"/>
                  <a:pt x="12756" y="8076"/>
                </a:cubicBezTo>
                <a:lnTo>
                  <a:pt x="11851" y="8981"/>
                </a:lnTo>
                <a:cubicBezTo>
                  <a:pt x="10838" y="8168"/>
                  <a:pt x="9580" y="7725"/>
                  <a:pt x="8282" y="7725"/>
                </a:cubicBezTo>
                <a:cubicBezTo>
                  <a:pt x="8280" y="7725"/>
                  <a:pt x="8278" y="7725"/>
                  <a:pt x="8276" y="7725"/>
                </a:cubicBezTo>
                <a:cubicBezTo>
                  <a:pt x="5118" y="7725"/>
                  <a:pt x="2547" y="10296"/>
                  <a:pt x="2547" y="13455"/>
                </a:cubicBezTo>
                <a:cubicBezTo>
                  <a:pt x="2547" y="16615"/>
                  <a:pt x="5118" y="19184"/>
                  <a:pt x="8276" y="19184"/>
                </a:cubicBezTo>
                <a:cubicBezTo>
                  <a:pt x="11436" y="19184"/>
                  <a:pt x="14006" y="16615"/>
                  <a:pt x="14006" y="13455"/>
                </a:cubicBezTo>
                <a:cubicBezTo>
                  <a:pt x="14007" y="12155"/>
                  <a:pt x="13564" y="10894"/>
                  <a:pt x="12752" y="9881"/>
                </a:cubicBezTo>
                <a:lnTo>
                  <a:pt x="13655" y="8976"/>
                </a:lnTo>
                <a:cubicBezTo>
                  <a:pt x="14706" y="10231"/>
                  <a:pt x="15280" y="11818"/>
                  <a:pt x="15279" y="13455"/>
                </a:cubicBezTo>
                <a:cubicBezTo>
                  <a:pt x="15279" y="17316"/>
                  <a:pt x="12138" y="20457"/>
                  <a:pt x="8276" y="20457"/>
                </a:cubicBezTo>
                <a:cubicBezTo>
                  <a:pt x="4415" y="20457"/>
                  <a:pt x="1275" y="17316"/>
                  <a:pt x="1275" y="13455"/>
                </a:cubicBezTo>
                <a:cubicBezTo>
                  <a:pt x="1275" y="9592"/>
                  <a:pt x="4416" y="6451"/>
                  <a:pt x="8278" y="6451"/>
                </a:cubicBezTo>
                <a:lnTo>
                  <a:pt x="8276" y="6451"/>
                </a:lnTo>
                <a:cubicBezTo>
                  <a:pt x="8278" y="6451"/>
                  <a:pt x="8280" y="6451"/>
                  <a:pt x="8282" y="6451"/>
                </a:cubicBezTo>
                <a:close/>
                <a:moveTo>
                  <a:pt x="17494" y="0"/>
                </a:moveTo>
                <a:cubicBezTo>
                  <a:pt x="17327" y="0"/>
                  <a:pt x="17164" y="65"/>
                  <a:pt x="17043" y="187"/>
                </a:cubicBezTo>
                <a:lnTo>
                  <a:pt x="14019" y="3210"/>
                </a:lnTo>
                <a:cubicBezTo>
                  <a:pt x="13886" y="3344"/>
                  <a:pt x="13818" y="3529"/>
                  <a:pt x="13834" y="3716"/>
                </a:cubicBezTo>
                <a:lnTo>
                  <a:pt x="14097" y="6733"/>
                </a:lnTo>
                <a:lnTo>
                  <a:pt x="13658" y="7172"/>
                </a:lnTo>
                <a:cubicBezTo>
                  <a:pt x="12163" y="5886"/>
                  <a:pt x="10256" y="5178"/>
                  <a:pt x="8282" y="5178"/>
                </a:cubicBezTo>
                <a:cubicBezTo>
                  <a:pt x="8280" y="5178"/>
                  <a:pt x="8278" y="5178"/>
                  <a:pt x="8276" y="5178"/>
                </a:cubicBezTo>
                <a:cubicBezTo>
                  <a:pt x="3714" y="5178"/>
                  <a:pt x="1" y="8891"/>
                  <a:pt x="1" y="13455"/>
                </a:cubicBezTo>
                <a:cubicBezTo>
                  <a:pt x="1" y="18017"/>
                  <a:pt x="3714" y="21730"/>
                  <a:pt x="8276" y="21730"/>
                </a:cubicBezTo>
                <a:cubicBezTo>
                  <a:pt x="12840" y="21730"/>
                  <a:pt x="16553" y="18017"/>
                  <a:pt x="16553" y="13455"/>
                </a:cubicBezTo>
                <a:cubicBezTo>
                  <a:pt x="16555" y="11479"/>
                  <a:pt x="15847" y="9570"/>
                  <a:pt x="14559" y="8073"/>
                </a:cubicBezTo>
                <a:lnTo>
                  <a:pt x="14997" y="7634"/>
                </a:lnTo>
                <a:lnTo>
                  <a:pt x="18014" y="7896"/>
                </a:lnTo>
                <a:cubicBezTo>
                  <a:pt x="18034" y="7898"/>
                  <a:pt x="18053" y="7898"/>
                  <a:pt x="18072" y="7898"/>
                </a:cubicBezTo>
                <a:cubicBezTo>
                  <a:pt x="18240" y="7898"/>
                  <a:pt x="18401" y="7832"/>
                  <a:pt x="18520" y="7712"/>
                </a:cubicBezTo>
                <a:lnTo>
                  <a:pt x="21545" y="4688"/>
                </a:lnTo>
                <a:cubicBezTo>
                  <a:pt x="21719" y="4514"/>
                  <a:pt x="21778" y="4253"/>
                  <a:pt x="21693" y="4020"/>
                </a:cubicBezTo>
                <a:cubicBezTo>
                  <a:pt x="21608" y="3787"/>
                  <a:pt x="21396" y="3626"/>
                  <a:pt x="21149" y="3605"/>
                </a:cubicBezTo>
                <a:lnTo>
                  <a:pt x="19197" y="3434"/>
                </a:lnTo>
                <a:lnTo>
                  <a:pt x="20499" y="2132"/>
                </a:lnTo>
                <a:cubicBezTo>
                  <a:pt x="20744" y="1882"/>
                  <a:pt x="20741" y="1482"/>
                  <a:pt x="20495" y="1236"/>
                </a:cubicBezTo>
                <a:cubicBezTo>
                  <a:pt x="20371" y="1112"/>
                  <a:pt x="20208" y="1050"/>
                  <a:pt x="20045" y="1050"/>
                </a:cubicBezTo>
                <a:cubicBezTo>
                  <a:pt x="19884" y="1050"/>
                  <a:pt x="19723" y="1110"/>
                  <a:pt x="19599" y="1232"/>
                </a:cubicBezTo>
                <a:lnTo>
                  <a:pt x="18297" y="2534"/>
                </a:lnTo>
                <a:lnTo>
                  <a:pt x="18127" y="582"/>
                </a:lnTo>
                <a:cubicBezTo>
                  <a:pt x="18106" y="335"/>
                  <a:pt x="17943" y="123"/>
                  <a:pt x="17711" y="38"/>
                </a:cubicBezTo>
                <a:cubicBezTo>
                  <a:pt x="17640" y="13"/>
                  <a:pt x="17567" y="0"/>
                  <a:pt x="17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5" name="Google Shape;13025;p75"/>
          <p:cNvSpPr/>
          <p:nvPr/>
        </p:nvSpPr>
        <p:spPr>
          <a:xfrm>
            <a:off x="1100515" y="2839433"/>
            <a:ext cx="182157" cy="345484"/>
          </a:xfrm>
          <a:custGeom>
            <a:avLst/>
            <a:gdLst/>
            <a:ahLst/>
            <a:cxnLst/>
            <a:rect l="l" t="t" r="r" b="b"/>
            <a:pathLst>
              <a:path w="11460" h="21732" extrusionOk="0">
                <a:moveTo>
                  <a:pt x="8276" y="6367"/>
                </a:moveTo>
                <a:cubicBezTo>
                  <a:pt x="9331" y="6368"/>
                  <a:pt x="10186" y="7223"/>
                  <a:pt x="10187" y="8278"/>
                </a:cubicBezTo>
                <a:lnTo>
                  <a:pt x="10187" y="10187"/>
                </a:lnTo>
                <a:lnTo>
                  <a:pt x="6367" y="10187"/>
                </a:lnTo>
                <a:lnTo>
                  <a:pt x="6367" y="8278"/>
                </a:lnTo>
                <a:cubicBezTo>
                  <a:pt x="6367" y="7926"/>
                  <a:pt x="6081" y="7641"/>
                  <a:pt x="5730" y="7641"/>
                </a:cubicBezTo>
                <a:cubicBezTo>
                  <a:pt x="5378" y="7641"/>
                  <a:pt x="5093" y="7926"/>
                  <a:pt x="5093" y="8278"/>
                </a:cubicBezTo>
                <a:lnTo>
                  <a:pt x="5093" y="10187"/>
                </a:lnTo>
                <a:lnTo>
                  <a:pt x="1274" y="10187"/>
                </a:lnTo>
                <a:lnTo>
                  <a:pt x="1274" y="8278"/>
                </a:lnTo>
                <a:cubicBezTo>
                  <a:pt x="1275" y="7223"/>
                  <a:pt x="2128" y="6368"/>
                  <a:pt x="3183" y="6368"/>
                </a:cubicBezTo>
                <a:lnTo>
                  <a:pt x="8276" y="6367"/>
                </a:lnTo>
                <a:close/>
                <a:moveTo>
                  <a:pt x="10187" y="11460"/>
                </a:moveTo>
                <a:lnTo>
                  <a:pt x="10187" y="16002"/>
                </a:lnTo>
                <a:cubicBezTo>
                  <a:pt x="10187" y="18459"/>
                  <a:pt x="8188" y="20458"/>
                  <a:pt x="5730" y="20458"/>
                </a:cubicBezTo>
                <a:cubicBezTo>
                  <a:pt x="3273" y="20458"/>
                  <a:pt x="1274" y="18459"/>
                  <a:pt x="1274" y="16002"/>
                </a:cubicBezTo>
                <a:lnTo>
                  <a:pt x="1274" y="11460"/>
                </a:lnTo>
                <a:close/>
                <a:moveTo>
                  <a:pt x="3183" y="1"/>
                </a:moveTo>
                <a:cubicBezTo>
                  <a:pt x="2831" y="1"/>
                  <a:pt x="2547" y="287"/>
                  <a:pt x="2547" y="639"/>
                </a:cubicBezTo>
                <a:cubicBezTo>
                  <a:pt x="2547" y="989"/>
                  <a:pt x="2831" y="1275"/>
                  <a:pt x="3183" y="1275"/>
                </a:cubicBezTo>
                <a:lnTo>
                  <a:pt x="9549" y="1275"/>
                </a:lnTo>
                <a:cubicBezTo>
                  <a:pt x="9901" y="1275"/>
                  <a:pt x="10187" y="1560"/>
                  <a:pt x="10187" y="1912"/>
                </a:cubicBezTo>
                <a:cubicBezTo>
                  <a:pt x="10187" y="2264"/>
                  <a:pt x="9901" y="2548"/>
                  <a:pt x="9549" y="2548"/>
                </a:cubicBezTo>
                <a:lnTo>
                  <a:pt x="7002" y="2548"/>
                </a:lnTo>
                <a:cubicBezTo>
                  <a:pt x="5949" y="2549"/>
                  <a:pt x="5094" y="3403"/>
                  <a:pt x="5093" y="4458"/>
                </a:cubicBezTo>
                <a:lnTo>
                  <a:pt x="5093" y="5094"/>
                </a:lnTo>
                <a:lnTo>
                  <a:pt x="3183" y="5094"/>
                </a:lnTo>
                <a:cubicBezTo>
                  <a:pt x="1428" y="5094"/>
                  <a:pt x="1" y="6523"/>
                  <a:pt x="1" y="8278"/>
                </a:cubicBezTo>
                <a:lnTo>
                  <a:pt x="1" y="16002"/>
                </a:lnTo>
                <a:cubicBezTo>
                  <a:pt x="1" y="19162"/>
                  <a:pt x="2570" y="21731"/>
                  <a:pt x="5730" y="21731"/>
                </a:cubicBezTo>
                <a:cubicBezTo>
                  <a:pt x="8889" y="21731"/>
                  <a:pt x="11460" y="19162"/>
                  <a:pt x="11460" y="16002"/>
                </a:cubicBezTo>
                <a:lnTo>
                  <a:pt x="11460" y="8278"/>
                </a:lnTo>
                <a:cubicBezTo>
                  <a:pt x="11460" y="6523"/>
                  <a:pt x="10032" y="5094"/>
                  <a:pt x="8276" y="5094"/>
                </a:cubicBezTo>
                <a:lnTo>
                  <a:pt x="6367" y="5094"/>
                </a:lnTo>
                <a:lnTo>
                  <a:pt x="6367" y="4458"/>
                </a:lnTo>
                <a:cubicBezTo>
                  <a:pt x="6367" y="4107"/>
                  <a:pt x="6651" y="3821"/>
                  <a:pt x="7003" y="3821"/>
                </a:cubicBezTo>
                <a:lnTo>
                  <a:pt x="9551" y="3821"/>
                </a:lnTo>
                <a:cubicBezTo>
                  <a:pt x="10605" y="3821"/>
                  <a:pt x="11460" y="2966"/>
                  <a:pt x="11460" y="1912"/>
                </a:cubicBezTo>
                <a:cubicBezTo>
                  <a:pt x="11460" y="857"/>
                  <a:pt x="10605" y="1"/>
                  <a:pt x="9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026" name="Google Shape;13026;p75"/>
          <p:cNvGrpSpPr/>
          <p:nvPr/>
        </p:nvGrpSpPr>
        <p:grpSpPr>
          <a:xfrm>
            <a:off x="1771987" y="2839420"/>
            <a:ext cx="345457" cy="345510"/>
            <a:chOff x="1568548" y="3386323"/>
            <a:chExt cx="352004" cy="352058"/>
          </a:xfrm>
        </p:grpSpPr>
        <p:sp>
          <p:nvSpPr>
            <p:cNvPr id="13027" name="Google Shape;13027;p75"/>
            <p:cNvSpPr/>
            <p:nvPr/>
          </p:nvSpPr>
          <p:spPr>
            <a:xfrm>
              <a:off x="1568548" y="3386323"/>
              <a:ext cx="352004" cy="352058"/>
            </a:xfrm>
            <a:custGeom>
              <a:avLst/>
              <a:gdLst/>
              <a:ahLst/>
              <a:cxnLst/>
              <a:rect l="l" t="t" r="r" b="b"/>
              <a:pathLst>
                <a:path w="21732" h="21732" extrusionOk="0">
                  <a:moveTo>
                    <a:pt x="19822" y="6367"/>
                  </a:moveTo>
                  <a:cubicBezTo>
                    <a:pt x="20173" y="6367"/>
                    <a:pt x="20457" y="6651"/>
                    <a:pt x="20458" y="7003"/>
                  </a:cubicBezTo>
                  <a:lnTo>
                    <a:pt x="20458" y="19820"/>
                  </a:lnTo>
                  <a:cubicBezTo>
                    <a:pt x="20457" y="20172"/>
                    <a:pt x="20173" y="20457"/>
                    <a:pt x="19822" y="20457"/>
                  </a:cubicBezTo>
                  <a:lnTo>
                    <a:pt x="1910" y="20457"/>
                  </a:lnTo>
                  <a:cubicBezTo>
                    <a:pt x="1560" y="20457"/>
                    <a:pt x="1275" y="20172"/>
                    <a:pt x="1274" y="19820"/>
                  </a:cubicBezTo>
                  <a:lnTo>
                    <a:pt x="1274" y="7003"/>
                  </a:lnTo>
                  <a:cubicBezTo>
                    <a:pt x="1275" y="6651"/>
                    <a:pt x="1560" y="6367"/>
                    <a:pt x="1910" y="6367"/>
                  </a:cubicBezTo>
                  <a:close/>
                  <a:moveTo>
                    <a:pt x="8320" y="1"/>
                  </a:moveTo>
                  <a:cubicBezTo>
                    <a:pt x="7968" y="1"/>
                    <a:pt x="7682" y="285"/>
                    <a:pt x="7682" y="637"/>
                  </a:cubicBezTo>
                  <a:cubicBezTo>
                    <a:pt x="7682" y="989"/>
                    <a:pt x="7968" y="1274"/>
                    <a:pt x="8320" y="1274"/>
                  </a:cubicBezTo>
                  <a:lnTo>
                    <a:pt x="14686" y="1274"/>
                  </a:lnTo>
                  <a:cubicBezTo>
                    <a:pt x="15037" y="1274"/>
                    <a:pt x="15323" y="1558"/>
                    <a:pt x="15323" y="1910"/>
                  </a:cubicBezTo>
                  <a:cubicBezTo>
                    <a:pt x="15323" y="2262"/>
                    <a:pt x="15037" y="2548"/>
                    <a:pt x="14686" y="2548"/>
                  </a:cubicBezTo>
                  <a:lnTo>
                    <a:pt x="12139" y="2548"/>
                  </a:lnTo>
                  <a:cubicBezTo>
                    <a:pt x="11084" y="2548"/>
                    <a:pt x="10230" y="3403"/>
                    <a:pt x="10228" y="4457"/>
                  </a:cubicBezTo>
                  <a:lnTo>
                    <a:pt x="10228" y="5094"/>
                  </a:lnTo>
                  <a:lnTo>
                    <a:pt x="1910" y="5094"/>
                  </a:lnTo>
                  <a:cubicBezTo>
                    <a:pt x="857" y="5095"/>
                    <a:pt x="2" y="5949"/>
                    <a:pt x="1" y="7003"/>
                  </a:cubicBezTo>
                  <a:lnTo>
                    <a:pt x="1" y="19820"/>
                  </a:lnTo>
                  <a:cubicBezTo>
                    <a:pt x="2" y="20875"/>
                    <a:pt x="856" y="21730"/>
                    <a:pt x="1910" y="21731"/>
                  </a:cubicBezTo>
                  <a:lnTo>
                    <a:pt x="19822" y="21731"/>
                  </a:lnTo>
                  <a:cubicBezTo>
                    <a:pt x="20875" y="21730"/>
                    <a:pt x="21730" y="20875"/>
                    <a:pt x="21731" y="19822"/>
                  </a:cubicBezTo>
                  <a:lnTo>
                    <a:pt x="21731" y="7003"/>
                  </a:lnTo>
                  <a:cubicBezTo>
                    <a:pt x="21730" y="5949"/>
                    <a:pt x="20875" y="5094"/>
                    <a:pt x="19822" y="5092"/>
                  </a:cubicBezTo>
                  <a:lnTo>
                    <a:pt x="11503" y="5092"/>
                  </a:lnTo>
                  <a:lnTo>
                    <a:pt x="11503" y="4456"/>
                  </a:lnTo>
                  <a:cubicBezTo>
                    <a:pt x="11503" y="4105"/>
                    <a:pt x="11788" y="3821"/>
                    <a:pt x="12139" y="3819"/>
                  </a:cubicBezTo>
                  <a:lnTo>
                    <a:pt x="14686" y="3819"/>
                  </a:lnTo>
                  <a:cubicBezTo>
                    <a:pt x="15741" y="3819"/>
                    <a:pt x="16597" y="2965"/>
                    <a:pt x="16597" y="1910"/>
                  </a:cubicBezTo>
                  <a:cubicBezTo>
                    <a:pt x="16597" y="855"/>
                    <a:pt x="15741" y="1"/>
                    <a:pt x="146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8" name="Google Shape;13028;p75"/>
            <p:cNvSpPr/>
            <p:nvPr/>
          </p:nvSpPr>
          <p:spPr>
            <a:xfrm>
              <a:off x="1651058" y="3510075"/>
              <a:ext cx="228255" cy="187029"/>
            </a:xfrm>
            <a:custGeom>
              <a:avLst/>
              <a:gdLst/>
              <a:ahLst/>
              <a:cxnLst/>
              <a:rect l="l" t="t" r="r" b="b"/>
              <a:pathLst>
                <a:path w="14092" h="11545" extrusionOk="0">
                  <a:moveTo>
                    <a:pt x="12817" y="1274"/>
                  </a:moveTo>
                  <a:lnTo>
                    <a:pt x="12817" y="10272"/>
                  </a:lnTo>
                  <a:lnTo>
                    <a:pt x="1273" y="10272"/>
                  </a:lnTo>
                  <a:lnTo>
                    <a:pt x="1273" y="1274"/>
                  </a:lnTo>
                  <a:close/>
                  <a:moveTo>
                    <a:pt x="637" y="1"/>
                  </a:moveTo>
                  <a:cubicBezTo>
                    <a:pt x="285" y="1"/>
                    <a:pt x="0" y="285"/>
                    <a:pt x="0" y="637"/>
                  </a:cubicBezTo>
                  <a:lnTo>
                    <a:pt x="0" y="10908"/>
                  </a:lnTo>
                  <a:cubicBezTo>
                    <a:pt x="0" y="11260"/>
                    <a:pt x="285" y="11545"/>
                    <a:pt x="637" y="11545"/>
                  </a:cubicBezTo>
                  <a:lnTo>
                    <a:pt x="13454" y="11545"/>
                  </a:lnTo>
                  <a:cubicBezTo>
                    <a:pt x="13806" y="11545"/>
                    <a:pt x="14091" y="11260"/>
                    <a:pt x="14090" y="10908"/>
                  </a:cubicBezTo>
                  <a:lnTo>
                    <a:pt x="14090" y="637"/>
                  </a:lnTo>
                  <a:cubicBezTo>
                    <a:pt x="14091" y="285"/>
                    <a:pt x="13806" y="1"/>
                    <a:pt x="1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9" name="Google Shape;13029;p75"/>
            <p:cNvSpPr/>
            <p:nvPr/>
          </p:nvSpPr>
          <p:spPr>
            <a:xfrm>
              <a:off x="1608993" y="3552017"/>
              <a:ext cx="21462" cy="20639"/>
            </a:xfrm>
            <a:custGeom>
              <a:avLst/>
              <a:gdLst/>
              <a:ahLst/>
              <a:cxnLst/>
              <a:rect l="l" t="t" r="r" b="b"/>
              <a:pathLst>
                <a:path w="1325" h="1274" extrusionOk="0">
                  <a:moveTo>
                    <a:pt x="688" y="0"/>
                  </a:moveTo>
                  <a:cubicBezTo>
                    <a:pt x="430" y="0"/>
                    <a:pt x="198" y="156"/>
                    <a:pt x="99" y="393"/>
                  </a:cubicBezTo>
                  <a:cubicBezTo>
                    <a:pt x="1" y="631"/>
                    <a:pt x="55" y="905"/>
                    <a:pt x="236" y="1088"/>
                  </a:cubicBezTo>
                  <a:cubicBezTo>
                    <a:pt x="359" y="1209"/>
                    <a:pt x="522" y="1273"/>
                    <a:pt x="688" y="1273"/>
                  </a:cubicBezTo>
                  <a:cubicBezTo>
                    <a:pt x="770" y="1273"/>
                    <a:pt x="852" y="1258"/>
                    <a:pt x="931" y="1225"/>
                  </a:cubicBezTo>
                  <a:cubicBezTo>
                    <a:pt x="1169" y="1127"/>
                    <a:pt x="1324" y="895"/>
                    <a:pt x="1324" y="638"/>
                  </a:cubicBezTo>
                  <a:cubicBezTo>
                    <a:pt x="1324" y="286"/>
                    <a:pt x="1038" y="0"/>
                    <a:pt x="6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0" name="Google Shape;13030;p75"/>
            <p:cNvSpPr/>
            <p:nvPr/>
          </p:nvSpPr>
          <p:spPr>
            <a:xfrm>
              <a:off x="1608993" y="3593278"/>
              <a:ext cx="21462" cy="20623"/>
            </a:xfrm>
            <a:custGeom>
              <a:avLst/>
              <a:gdLst/>
              <a:ahLst/>
              <a:cxnLst/>
              <a:rect l="l" t="t" r="r" b="b"/>
              <a:pathLst>
                <a:path w="1325" h="1273" extrusionOk="0">
                  <a:moveTo>
                    <a:pt x="690" y="0"/>
                  </a:moveTo>
                  <a:cubicBezTo>
                    <a:pt x="689" y="0"/>
                    <a:pt x="688" y="0"/>
                    <a:pt x="688" y="0"/>
                  </a:cubicBezTo>
                  <a:cubicBezTo>
                    <a:pt x="430" y="0"/>
                    <a:pt x="198" y="155"/>
                    <a:pt x="99" y="393"/>
                  </a:cubicBezTo>
                  <a:cubicBezTo>
                    <a:pt x="1" y="630"/>
                    <a:pt x="55" y="904"/>
                    <a:pt x="236" y="1087"/>
                  </a:cubicBezTo>
                  <a:cubicBezTo>
                    <a:pt x="359" y="1208"/>
                    <a:pt x="522" y="1273"/>
                    <a:pt x="688" y="1273"/>
                  </a:cubicBezTo>
                  <a:cubicBezTo>
                    <a:pt x="770" y="1273"/>
                    <a:pt x="852" y="1257"/>
                    <a:pt x="931" y="1224"/>
                  </a:cubicBezTo>
                  <a:cubicBezTo>
                    <a:pt x="1169" y="1126"/>
                    <a:pt x="1324" y="893"/>
                    <a:pt x="1324" y="637"/>
                  </a:cubicBezTo>
                  <a:cubicBezTo>
                    <a:pt x="1324" y="286"/>
                    <a:pt x="1040" y="0"/>
                    <a:pt x="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1" name="Google Shape;13031;p75"/>
            <p:cNvSpPr/>
            <p:nvPr/>
          </p:nvSpPr>
          <p:spPr>
            <a:xfrm>
              <a:off x="1608993" y="3634523"/>
              <a:ext cx="21462" cy="20639"/>
            </a:xfrm>
            <a:custGeom>
              <a:avLst/>
              <a:gdLst/>
              <a:ahLst/>
              <a:cxnLst/>
              <a:rect l="l" t="t" r="r" b="b"/>
              <a:pathLst>
                <a:path w="1325" h="1274" extrusionOk="0">
                  <a:moveTo>
                    <a:pt x="688" y="0"/>
                  </a:moveTo>
                  <a:cubicBezTo>
                    <a:pt x="430" y="0"/>
                    <a:pt x="198" y="156"/>
                    <a:pt x="99" y="393"/>
                  </a:cubicBezTo>
                  <a:cubicBezTo>
                    <a:pt x="1" y="631"/>
                    <a:pt x="55" y="905"/>
                    <a:pt x="236" y="1088"/>
                  </a:cubicBezTo>
                  <a:cubicBezTo>
                    <a:pt x="359" y="1209"/>
                    <a:pt x="522" y="1274"/>
                    <a:pt x="688" y="1274"/>
                  </a:cubicBezTo>
                  <a:cubicBezTo>
                    <a:pt x="770" y="1274"/>
                    <a:pt x="852" y="1258"/>
                    <a:pt x="931" y="1226"/>
                  </a:cubicBezTo>
                  <a:cubicBezTo>
                    <a:pt x="1169" y="1128"/>
                    <a:pt x="1324" y="895"/>
                    <a:pt x="1324" y="638"/>
                  </a:cubicBezTo>
                  <a:cubicBezTo>
                    <a:pt x="1324" y="286"/>
                    <a:pt x="1038" y="0"/>
                    <a:pt x="6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32" name="Google Shape;13032;p75"/>
          <p:cNvGrpSpPr/>
          <p:nvPr/>
        </p:nvGrpSpPr>
        <p:grpSpPr>
          <a:xfrm>
            <a:off x="2524759" y="2880582"/>
            <a:ext cx="345441" cy="263187"/>
            <a:chOff x="1062149" y="3506300"/>
            <a:chExt cx="351988" cy="268175"/>
          </a:xfrm>
        </p:grpSpPr>
        <p:sp>
          <p:nvSpPr>
            <p:cNvPr id="13033" name="Google Shape;13033;p75"/>
            <p:cNvSpPr/>
            <p:nvPr/>
          </p:nvSpPr>
          <p:spPr>
            <a:xfrm>
              <a:off x="1062149" y="3506300"/>
              <a:ext cx="351988" cy="268175"/>
            </a:xfrm>
            <a:custGeom>
              <a:avLst/>
              <a:gdLst/>
              <a:ahLst/>
              <a:cxnLst/>
              <a:rect l="l" t="t" r="r" b="b"/>
              <a:pathLst>
                <a:path w="21731" h="16554" extrusionOk="0">
                  <a:moveTo>
                    <a:pt x="3182" y="1275"/>
                  </a:moveTo>
                  <a:cubicBezTo>
                    <a:pt x="3183" y="1275"/>
                    <a:pt x="3183" y="1275"/>
                    <a:pt x="3184" y="1275"/>
                  </a:cubicBezTo>
                  <a:lnTo>
                    <a:pt x="18548" y="1275"/>
                  </a:lnTo>
                  <a:cubicBezTo>
                    <a:pt x="18899" y="1275"/>
                    <a:pt x="19184" y="1560"/>
                    <a:pt x="19185" y="1912"/>
                  </a:cubicBezTo>
                  <a:lnTo>
                    <a:pt x="19185" y="12734"/>
                  </a:lnTo>
                  <a:lnTo>
                    <a:pt x="2548" y="12734"/>
                  </a:lnTo>
                  <a:lnTo>
                    <a:pt x="2548" y="1912"/>
                  </a:lnTo>
                  <a:cubicBezTo>
                    <a:pt x="2546" y="1560"/>
                    <a:pt x="2831" y="1275"/>
                    <a:pt x="3182" y="1275"/>
                  </a:cubicBezTo>
                  <a:close/>
                  <a:moveTo>
                    <a:pt x="20328" y="14007"/>
                  </a:moveTo>
                  <a:cubicBezTo>
                    <a:pt x="20142" y="14508"/>
                    <a:pt x="19791" y="14989"/>
                    <a:pt x="19541" y="15280"/>
                  </a:cubicBezTo>
                  <a:lnTo>
                    <a:pt x="2190" y="15280"/>
                  </a:lnTo>
                  <a:cubicBezTo>
                    <a:pt x="1940" y="14989"/>
                    <a:pt x="1590" y="14509"/>
                    <a:pt x="1403" y="14007"/>
                  </a:cubicBezTo>
                  <a:close/>
                  <a:moveTo>
                    <a:pt x="3182" y="1"/>
                  </a:moveTo>
                  <a:cubicBezTo>
                    <a:pt x="2127" y="1"/>
                    <a:pt x="1273" y="856"/>
                    <a:pt x="1273" y="1910"/>
                  </a:cubicBezTo>
                  <a:lnTo>
                    <a:pt x="1273" y="12733"/>
                  </a:lnTo>
                  <a:lnTo>
                    <a:pt x="637" y="12733"/>
                  </a:lnTo>
                  <a:cubicBezTo>
                    <a:pt x="286" y="12733"/>
                    <a:pt x="0" y="13018"/>
                    <a:pt x="0" y="13370"/>
                  </a:cubicBezTo>
                  <a:cubicBezTo>
                    <a:pt x="0" y="14864"/>
                    <a:pt x="1310" y="16217"/>
                    <a:pt x="1460" y="16367"/>
                  </a:cubicBezTo>
                  <a:cubicBezTo>
                    <a:pt x="1580" y="16486"/>
                    <a:pt x="1742" y="16552"/>
                    <a:pt x="1911" y="16553"/>
                  </a:cubicBezTo>
                  <a:lnTo>
                    <a:pt x="19821" y="16553"/>
                  </a:lnTo>
                  <a:cubicBezTo>
                    <a:pt x="19989" y="16553"/>
                    <a:pt x="20152" y="16487"/>
                    <a:pt x="20271" y="16367"/>
                  </a:cubicBezTo>
                  <a:cubicBezTo>
                    <a:pt x="20420" y="16219"/>
                    <a:pt x="21731" y="14865"/>
                    <a:pt x="21731" y="13371"/>
                  </a:cubicBezTo>
                  <a:cubicBezTo>
                    <a:pt x="21731" y="13019"/>
                    <a:pt x="21446" y="12734"/>
                    <a:pt x="21094" y="12734"/>
                  </a:cubicBezTo>
                  <a:lnTo>
                    <a:pt x="20458" y="12734"/>
                  </a:lnTo>
                  <a:lnTo>
                    <a:pt x="20458" y="1912"/>
                  </a:lnTo>
                  <a:cubicBezTo>
                    <a:pt x="20457" y="857"/>
                    <a:pt x="19602" y="2"/>
                    <a:pt x="18548" y="1"/>
                  </a:cubicBezTo>
                  <a:lnTo>
                    <a:pt x="3184" y="1"/>
                  </a:lnTo>
                  <a:cubicBezTo>
                    <a:pt x="3183" y="1"/>
                    <a:pt x="3183" y="1"/>
                    <a:pt x="3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4" name="Google Shape;13034;p75"/>
            <p:cNvSpPr/>
            <p:nvPr/>
          </p:nvSpPr>
          <p:spPr>
            <a:xfrm>
              <a:off x="1145323" y="3547578"/>
              <a:ext cx="185640" cy="61900"/>
            </a:xfrm>
            <a:custGeom>
              <a:avLst/>
              <a:gdLst/>
              <a:ahLst/>
              <a:cxnLst/>
              <a:rect l="l" t="t" r="r" b="b"/>
              <a:pathLst>
                <a:path w="11461" h="3821" extrusionOk="0">
                  <a:moveTo>
                    <a:pt x="10187" y="1274"/>
                  </a:moveTo>
                  <a:lnTo>
                    <a:pt x="10187" y="2547"/>
                  </a:lnTo>
                  <a:lnTo>
                    <a:pt x="1274" y="2547"/>
                  </a:lnTo>
                  <a:lnTo>
                    <a:pt x="1274" y="1274"/>
                  </a:lnTo>
                  <a:close/>
                  <a:moveTo>
                    <a:pt x="637" y="0"/>
                  </a:moveTo>
                  <a:cubicBezTo>
                    <a:pt x="287" y="0"/>
                    <a:pt x="1" y="285"/>
                    <a:pt x="1" y="637"/>
                  </a:cubicBezTo>
                  <a:lnTo>
                    <a:pt x="1" y="3184"/>
                  </a:lnTo>
                  <a:cubicBezTo>
                    <a:pt x="1" y="3536"/>
                    <a:pt x="287" y="3820"/>
                    <a:pt x="637" y="3820"/>
                  </a:cubicBezTo>
                  <a:lnTo>
                    <a:pt x="10824" y="3820"/>
                  </a:lnTo>
                  <a:cubicBezTo>
                    <a:pt x="11176" y="3820"/>
                    <a:pt x="11460" y="3536"/>
                    <a:pt x="11460" y="3184"/>
                  </a:cubicBezTo>
                  <a:lnTo>
                    <a:pt x="11460" y="637"/>
                  </a:lnTo>
                  <a:cubicBezTo>
                    <a:pt x="11460" y="285"/>
                    <a:pt x="11176" y="0"/>
                    <a:pt x="108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5" name="Google Shape;13035;p75"/>
            <p:cNvSpPr/>
            <p:nvPr/>
          </p:nvSpPr>
          <p:spPr>
            <a:xfrm>
              <a:off x="1145323" y="3630084"/>
              <a:ext cx="82526" cy="61900"/>
            </a:xfrm>
            <a:custGeom>
              <a:avLst/>
              <a:gdLst/>
              <a:ahLst/>
              <a:cxnLst/>
              <a:rect l="l" t="t" r="r" b="b"/>
              <a:pathLst>
                <a:path w="5095" h="3821" extrusionOk="0">
                  <a:moveTo>
                    <a:pt x="3821" y="1273"/>
                  </a:moveTo>
                  <a:lnTo>
                    <a:pt x="3821" y="2548"/>
                  </a:lnTo>
                  <a:lnTo>
                    <a:pt x="1274" y="2548"/>
                  </a:lnTo>
                  <a:lnTo>
                    <a:pt x="1274" y="1273"/>
                  </a:lnTo>
                  <a:close/>
                  <a:moveTo>
                    <a:pt x="637" y="0"/>
                  </a:moveTo>
                  <a:cubicBezTo>
                    <a:pt x="287" y="0"/>
                    <a:pt x="1" y="285"/>
                    <a:pt x="1" y="637"/>
                  </a:cubicBezTo>
                  <a:lnTo>
                    <a:pt x="1" y="3184"/>
                  </a:lnTo>
                  <a:cubicBezTo>
                    <a:pt x="1" y="3536"/>
                    <a:pt x="287" y="3821"/>
                    <a:pt x="637" y="3821"/>
                  </a:cubicBezTo>
                  <a:lnTo>
                    <a:pt x="4458" y="3821"/>
                  </a:lnTo>
                  <a:cubicBezTo>
                    <a:pt x="4810" y="3821"/>
                    <a:pt x="5094" y="3536"/>
                    <a:pt x="5094" y="3184"/>
                  </a:cubicBezTo>
                  <a:lnTo>
                    <a:pt x="5094" y="637"/>
                  </a:lnTo>
                  <a:cubicBezTo>
                    <a:pt x="5094" y="285"/>
                    <a:pt x="4810" y="0"/>
                    <a:pt x="4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6" name="Google Shape;13036;p75"/>
            <p:cNvSpPr/>
            <p:nvPr/>
          </p:nvSpPr>
          <p:spPr>
            <a:xfrm>
              <a:off x="1248453" y="3630084"/>
              <a:ext cx="82510" cy="20639"/>
            </a:xfrm>
            <a:custGeom>
              <a:avLst/>
              <a:gdLst/>
              <a:ahLst/>
              <a:cxnLst/>
              <a:rect l="l" t="t" r="r" b="b"/>
              <a:pathLst>
                <a:path w="5094" h="1274" extrusionOk="0">
                  <a:moveTo>
                    <a:pt x="637" y="0"/>
                  </a:moveTo>
                  <a:cubicBezTo>
                    <a:pt x="286" y="0"/>
                    <a:pt x="0" y="285"/>
                    <a:pt x="0" y="637"/>
                  </a:cubicBezTo>
                  <a:cubicBezTo>
                    <a:pt x="0" y="989"/>
                    <a:pt x="286" y="1273"/>
                    <a:pt x="637" y="1273"/>
                  </a:cubicBezTo>
                  <a:lnTo>
                    <a:pt x="4457" y="1273"/>
                  </a:lnTo>
                  <a:cubicBezTo>
                    <a:pt x="4809" y="1273"/>
                    <a:pt x="5093" y="989"/>
                    <a:pt x="5093" y="637"/>
                  </a:cubicBezTo>
                  <a:cubicBezTo>
                    <a:pt x="5093" y="285"/>
                    <a:pt x="4809" y="0"/>
                    <a:pt x="4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7" name="Google Shape;13037;p75"/>
            <p:cNvSpPr/>
            <p:nvPr/>
          </p:nvSpPr>
          <p:spPr>
            <a:xfrm>
              <a:off x="1248453" y="3671330"/>
              <a:ext cx="82510" cy="20655"/>
            </a:xfrm>
            <a:custGeom>
              <a:avLst/>
              <a:gdLst/>
              <a:ahLst/>
              <a:cxnLst/>
              <a:rect l="l" t="t" r="r" b="b"/>
              <a:pathLst>
                <a:path w="5094" h="1275" extrusionOk="0">
                  <a:moveTo>
                    <a:pt x="637" y="0"/>
                  </a:moveTo>
                  <a:cubicBezTo>
                    <a:pt x="286" y="0"/>
                    <a:pt x="0" y="286"/>
                    <a:pt x="0" y="638"/>
                  </a:cubicBezTo>
                  <a:cubicBezTo>
                    <a:pt x="0" y="989"/>
                    <a:pt x="286" y="1275"/>
                    <a:pt x="637" y="1275"/>
                  </a:cubicBezTo>
                  <a:lnTo>
                    <a:pt x="4457" y="1275"/>
                  </a:lnTo>
                  <a:cubicBezTo>
                    <a:pt x="4809" y="1275"/>
                    <a:pt x="5093" y="989"/>
                    <a:pt x="5093" y="638"/>
                  </a:cubicBezTo>
                  <a:cubicBezTo>
                    <a:pt x="5093" y="286"/>
                    <a:pt x="4809" y="0"/>
                    <a:pt x="4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38" name="Google Shape;13038;p75"/>
          <p:cNvGrpSpPr/>
          <p:nvPr/>
        </p:nvGrpSpPr>
        <p:grpSpPr>
          <a:xfrm>
            <a:off x="3272536" y="2850216"/>
            <a:ext cx="345441" cy="323920"/>
            <a:chOff x="572969" y="3484333"/>
            <a:chExt cx="351988" cy="330059"/>
          </a:xfrm>
        </p:grpSpPr>
        <p:sp>
          <p:nvSpPr>
            <p:cNvPr id="13039" name="Google Shape;13039;p75"/>
            <p:cNvSpPr/>
            <p:nvPr/>
          </p:nvSpPr>
          <p:spPr>
            <a:xfrm>
              <a:off x="715571" y="3566823"/>
              <a:ext cx="64336" cy="61900"/>
            </a:xfrm>
            <a:custGeom>
              <a:avLst/>
              <a:gdLst/>
              <a:ahLst/>
              <a:cxnLst/>
              <a:rect l="l" t="t" r="r" b="b"/>
              <a:pathLst>
                <a:path w="3972" h="3821" extrusionOk="0">
                  <a:moveTo>
                    <a:pt x="2062" y="1274"/>
                  </a:moveTo>
                  <a:cubicBezTo>
                    <a:pt x="2144" y="1274"/>
                    <a:pt x="2226" y="1290"/>
                    <a:pt x="2304" y="1322"/>
                  </a:cubicBezTo>
                  <a:cubicBezTo>
                    <a:pt x="2542" y="1422"/>
                    <a:pt x="2697" y="1653"/>
                    <a:pt x="2697" y="1911"/>
                  </a:cubicBezTo>
                  <a:cubicBezTo>
                    <a:pt x="2697" y="2262"/>
                    <a:pt x="2413" y="2546"/>
                    <a:pt x="2061" y="2548"/>
                  </a:cubicBezTo>
                  <a:cubicBezTo>
                    <a:pt x="1804" y="2548"/>
                    <a:pt x="1571" y="2393"/>
                    <a:pt x="1473" y="2155"/>
                  </a:cubicBezTo>
                  <a:cubicBezTo>
                    <a:pt x="1374" y="1916"/>
                    <a:pt x="1428" y="1643"/>
                    <a:pt x="1611" y="1460"/>
                  </a:cubicBezTo>
                  <a:cubicBezTo>
                    <a:pt x="1733" y="1339"/>
                    <a:pt x="1896" y="1274"/>
                    <a:pt x="2062" y="1274"/>
                  </a:cubicBezTo>
                  <a:close/>
                  <a:moveTo>
                    <a:pt x="2061" y="1"/>
                  </a:moveTo>
                  <a:cubicBezTo>
                    <a:pt x="1564" y="1"/>
                    <a:pt x="1076" y="195"/>
                    <a:pt x="711" y="560"/>
                  </a:cubicBezTo>
                  <a:cubicBezTo>
                    <a:pt x="165" y="1107"/>
                    <a:pt x="1" y="1928"/>
                    <a:pt x="297" y="2642"/>
                  </a:cubicBezTo>
                  <a:cubicBezTo>
                    <a:pt x="592" y="3355"/>
                    <a:pt x="1289" y="3821"/>
                    <a:pt x="2061" y="3821"/>
                  </a:cubicBezTo>
                  <a:cubicBezTo>
                    <a:pt x="3115" y="3819"/>
                    <a:pt x="3970" y="2964"/>
                    <a:pt x="3972" y="1911"/>
                  </a:cubicBezTo>
                  <a:cubicBezTo>
                    <a:pt x="3972" y="1138"/>
                    <a:pt x="3506" y="442"/>
                    <a:pt x="2793" y="146"/>
                  </a:cubicBezTo>
                  <a:cubicBezTo>
                    <a:pt x="2556" y="48"/>
                    <a:pt x="2308" y="1"/>
                    <a:pt x="2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0" name="Google Shape;13040;p75"/>
            <p:cNvSpPr/>
            <p:nvPr/>
          </p:nvSpPr>
          <p:spPr>
            <a:xfrm>
              <a:off x="656143" y="3525578"/>
              <a:ext cx="185623" cy="185652"/>
            </a:xfrm>
            <a:custGeom>
              <a:avLst/>
              <a:gdLst/>
              <a:ahLst/>
              <a:cxnLst/>
              <a:rect l="l" t="t" r="r" b="b"/>
              <a:pathLst>
                <a:path w="11460" h="11460" extrusionOk="0">
                  <a:moveTo>
                    <a:pt x="5730" y="1273"/>
                  </a:moveTo>
                  <a:cubicBezTo>
                    <a:pt x="8187" y="1273"/>
                    <a:pt x="10187" y="3273"/>
                    <a:pt x="10187" y="5730"/>
                  </a:cubicBezTo>
                  <a:cubicBezTo>
                    <a:pt x="10187" y="8187"/>
                    <a:pt x="8187" y="10187"/>
                    <a:pt x="5730" y="10187"/>
                  </a:cubicBezTo>
                  <a:cubicBezTo>
                    <a:pt x="3273" y="10187"/>
                    <a:pt x="1274" y="8187"/>
                    <a:pt x="1274" y="5730"/>
                  </a:cubicBezTo>
                  <a:cubicBezTo>
                    <a:pt x="1274" y="3273"/>
                    <a:pt x="3273" y="1273"/>
                    <a:pt x="5730" y="1273"/>
                  </a:cubicBezTo>
                  <a:close/>
                  <a:moveTo>
                    <a:pt x="5730" y="0"/>
                  </a:moveTo>
                  <a:cubicBezTo>
                    <a:pt x="2571" y="0"/>
                    <a:pt x="0" y="2570"/>
                    <a:pt x="0" y="5730"/>
                  </a:cubicBezTo>
                  <a:cubicBezTo>
                    <a:pt x="0" y="8889"/>
                    <a:pt x="2571" y="11460"/>
                    <a:pt x="5730" y="11460"/>
                  </a:cubicBezTo>
                  <a:cubicBezTo>
                    <a:pt x="8890" y="11460"/>
                    <a:pt x="11459" y="8889"/>
                    <a:pt x="11459" y="5730"/>
                  </a:cubicBezTo>
                  <a:cubicBezTo>
                    <a:pt x="11459" y="2570"/>
                    <a:pt x="8890" y="0"/>
                    <a:pt x="5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1" name="Google Shape;13041;p75"/>
            <p:cNvSpPr/>
            <p:nvPr/>
          </p:nvSpPr>
          <p:spPr>
            <a:xfrm>
              <a:off x="707100" y="3628707"/>
              <a:ext cx="83482" cy="28415"/>
            </a:xfrm>
            <a:custGeom>
              <a:avLst/>
              <a:gdLst/>
              <a:ahLst/>
              <a:cxnLst/>
              <a:rect l="l" t="t" r="r" b="b"/>
              <a:pathLst>
                <a:path w="5154" h="1754" extrusionOk="0">
                  <a:moveTo>
                    <a:pt x="2584" y="1"/>
                  </a:moveTo>
                  <a:cubicBezTo>
                    <a:pt x="1841" y="1"/>
                    <a:pt x="1098" y="186"/>
                    <a:pt x="427" y="556"/>
                  </a:cubicBezTo>
                  <a:cubicBezTo>
                    <a:pt x="116" y="726"/>
                    <a:pt x="1" y="1116"/>
                    <a:pt x="173" y="1426"/>
                  </a:cubicBezTo>
                  <a:cubicBezTo>
                    <a:pt x="289" y="1636"/>
                    <a:pt x="507" y="1754"/>
                    <a:pt x="730" y="1754"/>
                  </a:cubicBezTo>
                  <a:cubicBezTo>
                    <a:pt x="837" y="1754"/>
                    <a:pt x="945" y="1727"/>
                    <a:pt x="1044" y="1671"/>
                  </a:cubicBezTo>
                  <a:cubicBezTo>
                    <a:pt x="1523" y="1406"/>
                    <a:pt x="2054" y="1274"/>
                    <a:pt x="2584" y="1274"/>
                  </a:cubicBezTo>
                  <a:cubicBezTo>
                    <a:pt x="3115" y="1274"/>
                    <a:pt x="3645" y="1406"/>
                    <a:pt x="4124" y="1671"/>
                  </a:cubicBezTo>
                  <a:cubicBezTo>
                    <a:pt x="4220" y="1723"/>
                    <a:pt x="4324" y="1748"/>
                    <a:pt x="4427" y="1748"/>
                  </a:cubicBezTo>
                  <a:cubicBezTo>
                    <a:pt x="4651" y="1748"/>
                    <a:pt x="4868" y="1629"/>
                    <a:pt x="4984" y="1419"/>
                  </a:cubicBezTo>
                  <a:cubicBezTo>
                    <a:pt x="5154" y="1113"/>
                    <a:pt x="5045" y="728"/>
                    <a:pt x="4742" y="556"/>
                  </a:cubicBezTo>
                  <a:cubicBezTo>
                    <a:pt x="4070" y="186"/>
                    <a:pt x="3327"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2" name="Google Shape;13042;p75"/>
            <p:cNvSpPr/>
            <p:nvPr/>
          </p:nvSpPr>
          <p:spPr>
            <a:xfrm>
              <a:off x="572969" y="3484333"/>
              <a:ext cx="351988" cy="330059"/>
            </a:xfrm>
            <a:custGeom>
              <a:avLst/>
              <a:gdLst/>
              <a:ahLst/>
              <a:cxnLst/>
              <a:rect l="l" t="t" r="r" b="b"/>
              <a:pathLst>
                <a:path w="21731" h="20374" extrusionOk="0">
                  <a:moveTo>
                    <a:pt x="19821" y="1273"/>
                  </a:moveTo>
                  <a:cubicBezTo>
                    <a:pt x="20173" y="1273"/>
                    <a:pt x="20457" y="1558"/>
                    <a:pt x="20457" y="1910"/>
                  </a:cubicBezTo>
                  <a:lnTo>
                    <a:pt x="20458" y="14644"/>
                  </a:lnTo>
                  <a:cubicBezTo>
                    <a:pt x="20457" y="14994"/>
                    <a:pt x="20173" y="15279"/>
                    <a:pt x="19822" y="15280"/>
                  </a:cubicBezTo>
                  <a:lnTo>
                    <a:pt x="1910" y="15280"/>
                  </a:lnTo>
                  <a:cubicBezTo>
                    <a:pt x="1558" y="15279"/>
                    <a:pt x="1274" y="14994"/>
                    <a:pt x="1274" y="14644"/>
                  </a:cubicBezTo>
                  <a:lnTo>
                    <a:pt x="1274" y="1910"/>
                  </a:lnTo>
                  <a:cubicBezTo>
                    <a:pt x="1274" y="1558"/>
                    <a:pt x="1558" y="1273"/>
                    <a:pt x="1910" y="1273"/>
                  </a:cubicBezTo>
                  <a:close/>
                  <a:moveTo>
                    <a:pt x="11542" y="16552"/>
                  </a:moveTo>
                  <a:cubicBezTo>
                    <a:pt x="11659" y="17527"/>
                    <a:pt x="12016" y="18443"/>
                    <a:pt x="12332" y="19099"/>
                  </a:cubicBezTo>
                  <a:lnTo>
                    <a:pt x="9400" y="19099"/>
                  </a:lnTo>
                  <a:cubicBezTo>
                    <a:pt x="9716" y="18444"/>
                    <a:pt x="10074" y="17528"/>
                    <a:pt x="10190" y="16552"/>
                  </a:cubicBezTo>
                  <a:close/>
                  <a:moveTo>
                    <a:pt x="1910" y="1"/>
                  </a:moveTo>
                  <a:cubicBezTo>
                    <a:pt x="856" y="2"/>
                    <a:pt x="2" y="855"/>
                    <a:pt x="1" y="1910"/>
                  </a:cubicBezTo>
                  <a:lnTo>
                    <a:pt x="1" y="14642"/>
                  </a:lnTo>
                  <a:cubicBezTo>
                    <a:pt x="2" y="15697"/>
                    <a:pt x="857" y="16550"/>
                    <a:pt x="1910" y="16552"/>
                  </a:cubicBezTo>
                  <a:lnTo>
                    <a:pt x="8906" y="16552"/>
                  </a:lnTo>
                  <a:cubicBezTo>
                    <a:pt x="8744" y="17621"/>
                    <a:pt x="8232" y="18625"/>
                    <a:pt x="7962" y="19099"/>
                  </a:cubicBezTo>
                  <a:lnTo>
                    <a:pt x="5773" y="19099"/>
                  </a:lnTo>
                  <a:cubicBezTo>
                    <a:pt x="5421" y="19099"/>
                    <a:pt x="5135" y="19383"/>
                    <a:pt x="5135" y="19735"/>
                  </a:cubicBezTo>
                  <a:cubicBezTo>
                    <a:pt x="5135" y="20087"/>
                    <a:pt x="5421" y="20373"/>
                    <a:pt x="5773" y="20373"/>
                  </a:cubicBezTo>
                  <a:lnTo>
                    <a:pt x="15958" y="20373"/>
                  </a:lnTo>
                  <a:cubicBezTo>
                    <a:pt x="16310" y="20373"/>
                    <a:pt x="16594" y="20087"/>
                    <a:pt x="16594" y="19735"/>
                  </a:cubicBezTo>
                  <a:cubicBezTo>
                    <a:pt x="16594" y="19383"/>
                    <a:pt x="16310" y="19099"/>
                    <a:pt x="15958" y="19099"/>
                  </a:cubicBezTo>
                  <a:lnTo>
                    <a:pt x="13769" y="19099"/>
                  </a:lnTo>
                  <a:cubicBezTo>
                    <a:pt x="13498" y="18627"/>
                    <a:pt x="12986" y="17624"/>
                    <a:pt x="12825" y="16552"/>
                  </a:cubicBezTo>
                  <a:lnTo>
                    <a:pt x="19821" y="16552"/>
                  </a:lnTo>
                  <a:cubicBezTo>
                    <a:pt x="20875" y="16550"/>
                    <a:pt x="21729" y="15697"/>
                    <a:pt x="21730" y="14642"/>
                  </a:cubicBezTo>
                  <a:lnTo>
                    <a:pt x="21730" y="1910"/>
                  </a:lnTo>
                  <a:cubicBezTo>
                    <a:pt x="21729" y="855"/>
                    <a:pt x="20874" y="2"/>
                    <a:pt x="198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43" name="Google Shape;13043;p75"/>
          <p:cNvSpPr/>
          <p:nvPr/>
        </p:nvSpPr>
        <p:spPr>
          <a:xfrm>
            <a:off x="4043487" y="2849902"/>
            <a:ext cx="345430" cy="324547"/>
          </a:xfrm>
          <a:custGeom>
            <a:avLst/>
            <a:gdLst/>
            <a:ahLst/>
            <a:cxnLst/>
            <a:rect l="l" t="t" r="r" b="b"/>
            <a:pathLst>
              <a:path w="21732" h="20415" extrusionOk="0">
                <a:moveTo>
                  <a:pt x="14050" y="1273"/>
                </a:moveTo>
                <a:lnTo>
                  <a:pt x="14050" y="3820"/>
                </a:lnTo>
                <a:lnTo>
                  <a:pt x="7684" y="3820"/>
                </a:lnTo>
                <a:lnTo>
                  <a:pt x="7684" y="1273"/>
                </a:lnTo>
                <a:close/>
                <a:moveTo>
                  <a:pt x="11504" y="5094"/>
                </a:moveTo>
                <a:lnTo>
                  <a:pt x="11504" y="10186"/>
                </a:lnTo>
                <a:lnTo>
                  <a:pt x="10231" y="10186"/>
                </a:lnTo>
                <a:lnTo>
                  <a:pt x="10231" y="5094"/>
                </a:lnTo>
                <a:close/>
                <a:moveTo>
                  <a:pt x="8958" y="5094"/>
                </a:moveTo>
                <a:lnTo>
                  <a:pt x="8958" y="10186"/>
                </a:lnTo>
                <a:lnTo>
                  <a:pt x="8321" y="10186"/>
                </a:lnTo>
                <a:cubicBezTo>
                  <a:pt x="7969" y="10186"/>
                  <a:pt x="7684" y="10472"/>
                  <a:pt x="7684" y="10822"/>
                </a:cubicBezTo>
                <a:lnTo>
                  <a:pt x="7684" y="11311"/>
                </a:lnTo>
                <a:cubicBezTo>
                  <a:pt x="4819" y="11057"/>
                  <a:pt x="2298" y="10543"/>
                  <a:pt x="1275" y="10317"/>
                </a:cubicBezTo>
                <a:lnTo>
                  <a:pt x="1275" y="10316"/>
                </a:lnTo>
                <a:lnTo>
                  <a:pt x="1275" y="5094"/>
                </a:lnTo>
                <a:close/>
                <a:moveTo>
                  <a:pt x="20460" y="5094"/>
                </a:moveTo>
                <a:lnTo>
                  <a:pt x="20460" y="10316"/>
                </a:lnTo>
                <a:cubicBezTo>
                  <a:pt x="19437" y="10543"/>
                  <a:pt x="16916" y="11057"/>
                  <a:pt x="14051" y="11311"/>
                </a:cubicBezTo>
                <a:lnTo>
                  <a:pt x="14051" y="10822"/>
                </a:lnTo>
                <a:cubicBezTo>
                  <a:pt x="14051" y="10472"/>
                  <a:pt x="13765" y="10186"/>
                  <a:pt x="13415" y="10186"/>
                </a:cubicBezTo>
                <a:lnTo>
                  <a:pt x="12778" y="10186"/>
                </a:lnTo>
                <a:lnTo>
                  <a:pt x="12778" y="5094"/>
                </a:lnTo>
                <a:close/>
                <a:moveTo>
                  <a:pt x="12777" y="11459"/>
                </a:moveTo>
                <a:lnTo>
                  <a:pt x="12777" y="12732"/>
                </a:lnTo>
                <a:lnTo>
                  <a:pt x="8957" y="12732"/>
                </a:lnTo>
                <a:lnTo>
                  <a:pt x="8957" y="11459"/>
                </a:lnTo>
                <a:close/>
                <a:moveTo>
                  <a:pt x="11504" y="14006"/>
                </a:moveTo>
                <a:lnTo>
                  <a:pt x="11504" y="15652"/>
                </a:lnTo>
                <a:lnTo>
                  <a:pt x="10867" y="16289"/>
                </a:lnTo>
                <a:lnTo>
                  <a:pt x="10231" y="15652"/>
                </a:lnTo>
                <a:lnTo>
                  <a:pt x="10231" y="14006"/>
                </a:lnTo>
                <a:close/>
                <a:moveTo>
                  <a:pt x="19185" y="11877"/>
                </a:moveTo>
                <a:lnTo>
                  <a:pt x="19185" y="19142"/>
                </a:lnTo>
                <a:lnTo>
                  <a:pt x="2548" y="19142"/>
                </a:lnTo>
                <a:lnTo>
                  <a:pt x="2548" y="11877"/>
                </a:lnTo>
                <a:cubicBezTo>
                  <a:pt x="3858" y="12125"/>
                  <a:pt x="5682" y="12417"/>
                  <a:pt x="7684" y="12589"/>
                </a:cubicBezTo>
                <a:lnTo>
                  <a:pt x="7684" y="13370"/>
                </a:lnTo>
                <a:cubicBezTo>
                  <a:pt x="7684" y="13722"/>
                  <a:pt x="7968" y="14006"/>
                  <a:pt x="8320" y="14006"/>
                </a:cubicBezTo>
                <a:lnTo>
                  <a:pt x="8957" y="14006"/>
                </a:lnTo>
                <a:lnTo>
                  <a:pt x="8957" y="15917"/>
                </a:lnTo>
                <a:cubicBezTo>
                  <a:pt x="8957" y="16085"/>
                  <a:pt x="9024" y="16246"/>
                  <a:pt x="9143" y="16367"/>
                </a:cubicBezTo>
                <a:lnTo>
                  <a:pt x="10416" y="17640"/>
                </a:lnTo>
                <a:cubicBezTo>
                  <a:pt x="10540" y="17764"/>
                  <a:pt x="10704" y="17826"/>
                  <a:pt x="10867" y="17826"/>
                </a:cubicBezTo>
                <a:cubicBezTo>
                  <a:pt x="11030" y="17826"/>
                  <a:pt x="11193" y="17764"/>
                  <a:pt x="11317" y="17640"/>
                </a:cubicBezTo>
                <a:lnTo>
                  <a:pt x="12590" y="16367"/>
                </a:lnTo>
                <a:cubicBezTo>
                  <a:pt x="12709" y="16246"/>
                  <a:pt x="12777" y="16085"/>
                  <a:pt x="12777" y="15917"/>
                </a:cubicBezTo>
                <a:lnTo>
                  <a:pt x="12777" y="14006"/>
                </a:lnTo>
                <a:lnTo>
                  <a:pt x="13413" y="14006"/>
                </a:lnTo>
                <a:cubicBezTo>
                  <a:pt x="13765" y="14006"/>
                  <a:pt x="14050" y="13722"/>
                  <a:pt x="14050" y="13370"/>
                </a:cubicBezTo>
                <a:lnTo>
                  <a:pt x="14050" y="12589"/>
                </a:lnTo>
                <a:cubicBezTo>
                  <a:pt x="16052" y="12417"/>
                  <a:pt x="17875" y="12125"/>
                  <a:pt x="19185" y="11877"/>
                </a:cubicBezTo>
                <a:close/>
                <a:moveTo>
                  <a:pt x="7047" y="1"/>
                </a:moveTo>
                <a:cubicBezTo>
                  <a:pt x="6695" y="1"/>
                  <a:pt x="6411" y="285"/>
                  <a:pt x="6411" y="637"/>
                </a:cubicBezTo>
                <a:lnTo>
                  <a:pt x="6411" y="3820"/>
                </a:lnTo>
                <a:lnTo>
                  <a:pt x="637" y="3820"/>
                </a:lnTo>
                <a:cubicBezTo>
                  <a:pt x="285" y="3820"/>
                  <a:pt x="1" y="4106"/>
                  <a:pt x="1" y="4456"/>
                </a:cubicBezTo>
                <a:lnTo>
                  <a:pt x="1" y="10822"/>
                </a:lnTo>
                <a:cubicBezTo>
                  <a:pt x="1" y="11116"/>
                  <a:pt x="201" y="11372"/>
                  <a:pt x="485" y="11442"/>
                </a:cubicBezTo>
                <a:cubicBezTo>
                  <a:pt x="525" y="11451"/>
                  <a:pt x="805" y="11520"/>
                  <a:pt x="1274" y="11620"/>
                </a:cubicBezTo>
                <a:lnTo>
                  <a:pt x="1274" y="19778"/>
                </a:lnTo>
                <a:cubicBezTo>
                  <a:pt x="1274" y="20130"/>
                  <a:pt x="1560" y="20415"/>
                  <a:pt x="1910" y="20415"/>
                </a:cubicBezTo>
                <a:lnTo>
                  <a:pt x="19822" y="20415"/>
                </a:lnTo>
                <a:cubicBezTo>
                  <a:pt x="20174" y="20415"/>
                  <a:pt x="20458" y="20130"/>
                  <a:pt x="20458" y="19778"/>
                </a:cubicBezTo>
                <a:lnTo>
                  <a:pt x="20458" y="11622"/>
                </a:lnTo>
                <a:cubicBezTo>
                  <a:pt x="20927" y="11520"/>
                  <a:pt x="21209" y="11451"/>
                  <a:pt x="21248" y="11442"/>
                </a:cubicBezTo>
                <a:cubicBezTo>
                  <a:pt x="21531" y="11372"/>
                  <a:pt x="21731" y="11116"/>
                  <a:pt x="21731" y="10824"/>
                </a:cubicBezTo>
                <a:lnTo>
                  <a:pt x="21731" y="4456"/>
                </a:lnTo>
                <a:cubicBezTo>
                  <a:pt x="21731" y="4106"/>
                  <a:pt x="21447" y="3820"/>
                  <a:pt x="21095" y="3820"/>
                </a:cubicBezTo>
                <a:lnTo>
                  <a:pt x="15323" y="3820"/>
                </a:lnTo>
                <a:lnTo>
                  <a:pt x="15323" y="637"/>
                </a:lnTo>
                <a:cubicBezTo>
                  <a:pt x="15323" y="285"/>
                  <a:pt x="15037" y="1"/>
                  <a:pt x="146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044" name="Google Shape;13044;p75"/>
          <p:cNvGrpSpPr/>
          <p:nvPr/>
        </p:nvGrpSpPr>
        <p:grpSpPr>
          <a:xfrm>
            <a:off x="4775665" y="2839420"/>
            <a:ext cx="345441" cy="345510"/>
            <a:chOff x="1825440" y="1754027"/>
            <a:chExt cx="351988" cy="352058"/>
          </a:xfrm>
        </p:grpSpPr>
        <p:sp>
          <p:nvSpPr>
            <p:cNvPr id="13045" name="Google Shape;13045;p75"/>
            <p:cNvSpPr/>
            <p:nvPr/>
          </p:nvSpPr>
          <p:spPr>
            <a:xfrm>
              <a:off x="1949853" y="1940360"/>
              <a:ext cx="227575" cy="165726"/>
            </a:xfrm>
            <a:custGeom>
              <a:avLst/>
              <a:gdLst/>
              <a:ahLst/>
              <a:cxnLst/>
              <a:rect l="l" t="t" r="r" b="b"/>
              <a:pathLst>
                <a:path w="14050" h="10230" extrusionOk="0">
                  <a:moveTo>
                    <a:pt x="9550" y="1273"/>
                  </a:moveTo>
                  <a:cubicBezTo>
                    <a:pt x="11298" y="1273"/>
                    <a:pt x="12777" y="2730"/>
                    <a:pt x="12777" y="4456"/>
                  </a:cubicBezTo>
                  <a:cubicBezTo>
                    <a:pt x="12777" y="6181"/>
                    <a:pt x="11298" y="7639"/>
                    <a:pt x="9550" y="7639"/>
                  </a:cubicBezTo>
                  <a:lnTo>
                    <a:pt x="4457" y="7639"/>
                  </a:lnTo>
                  <a:cubicBezTo>
                    <a:pt x="4181" y="7639"/>
                    <a:pt x="3891" y="7592"/>
                    <a:pt x="3548" y="7487"/>
                  </a:cubicBezTo>
                  <a:cubicBezTo>
                    <a:pt x="3487" y="7469"/>
                    <a:pt x="3425" y="7460"/>
                    <a:pt x="3364" y="7460"/>
                  </a:cubicBezTo>
                  <a:cubicBezTo>
                    <a:pt x="3194" y="7460"/>
                    <a:pt x="3029" y="7528"/>
                    <a:pt x="2908" y="7653"/>
                  </a:cubicBezTo>
                  <a:lnTo>
                    <a:pt x="2548" y="8023"/>
                  </a:lnTo>
                  <a:lnTo>
                    <a:pt x="2548" y="7280"/>
                  </a:lnTo>
                  <a:cubicBezTo>
                    <a:pt x="2548" y="7098"/>
                    <a:pt x="2471" y="6928"/>
                    <a:pt x="2337" y="6807"/>
                  </a:cubicBezTo>
                  <a:cubicBezTo>
                    <a:pt x="1652" y="6187"/>
                    <a:pt x="1275" y="5353"/>
                    <a:pt x="1275" y="4456"/>
                  </a:cubicBezTo>
                  <a:cubicBezTo>
                    <a:pt x="1275" y="2701"/>
                    <a:pt x="2703" y="1273"/>
                    <a:pt x="4457" y="1273"/>
                  </a:cubicBezTo>
                  <a:close/>
                  <a:moveTo>
                    <a:pt x="4457" y="0"/>
                  </a:moveTo>
                  <a:cubicBezTo>
                    <a:pt x="2000" y="0"/>
                    <a:pt x="1" y="2000"/>
                    <a:pt x="1" y="4457"/>
                  </a:cubicBezTo>
                  <a:cubicBezTo>
                    <a:pt x="1" y="5604"/>
                    <a:pt x="462" y="6716"/>
                    <a:pt x="1275" y="7550"/>
                  </a:cubicBezTo>
                  <a:lnTo>
                    <a:pt x="1275" y="9593"/>
                  </a:lnTo>
                  <a:cubicBezTo>
                    <a:pt x="1275" y="9852"/>
                    <a:pt x="1432" y="10085"/>
                    <a:pt x="1672" y="10183"/>
                  </a:cubicBezTo>
                  <a:cubicBezTo>
                    <a:pt x="1750" y="10214"/>
                    <a:pt x="1831" y="10229"/>
                    <a:pt x="1911" y="10229"/>
                  </a:cubicBezTo>
                  <a:cubicBezTo>
                    <a:pt x="2080" y="10229"/>
                    <a:pt x="2246" y="10162"/>
                    <a:pt x="2368" y="10036"/>
                  </a:cubicBezTo>
                  <a:lnTo>
                    <a:pt x="3561" y="8808"/>
                  </a:lnTo>
                  <a:cubicBezTo>
                    <a:pt x="3855" y="8877"/>
                    <a:pt x="4156" y="8911"/>
                    <a:pt x="4457" y="8914"/>
                  </a:cubicBezTo>
                  <a:lnTo>
                    <a:pt x="9550" y="8914"/>
                  </a:lnTo>
                  <a:cubicBezTo>
                    <a:pt x="12009" y="8914"/>
                    <a:pt x="14049" y="6909"/>
                    <a:pt x="14049" y="4457"/>
                  </a:cubicBezTo>
                  <a:cubicBezTo>
                    <a:pt x="14049" y="2009"/>
                    <a:pt x="12012" y="0"/>
                    <a:pt x="95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6" name="Google Shape;13046;p75"/>
            <p:cNvSpPr/>
            <p:nvPr/>
          </p:nvSpPr>
          <p:spPr>
            <a:xfrm>
              <a:off x="2010918" y="2002244"/>
              <a:ext cx="21445" cy="20639"/>
            </a:xfrm>
            <a:custGeom>
              <a:avLst/>
              <a:gdLst/>
              <a:ahLst/>
              <a:cxnLst/>
              <a:rect l="l" t="t" r="r" b="b"/>
              <a:pathLst>
                <a:path w="1324" h="1274" extrusionOk="0">
                  <a:moveTo>
                    <a:pt x="687" y="1"/>
                  </a:moveTo>
                  <a:cubicBezTo>
                    <a:pt x="431" y="1"/>
                    <a:pt x="198" y="155"/>
                    <a:pt x="100" y="394"/>
                  </a:cubicBezTo>
                  <a:cubicBezTo>
                    <a:pt x="0" y="632"/>
                    <a:pt x="55" y="904"/>
                    <a:pt x="237"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7" name="Google Shape;13047;p75"/>
            <p:cNvSpPr/>
            <p:nvPr/>
          </p:nvSpPr>
          <p:spPr>
            <a:xfrm>
              <a:off x="2052173" y="2002244"/>
              <a:ext cx="21445" cy="20639"/>
            </a:xfrm>
            <a:custGeom>
              <a:avLst/>
              <a:gdLst/>
              <a:ahLst/>
              <a:cxnLst/>
              <a:rect l="l" t="t" r="r" b="b"/>
              <a:pathLst>
                <a:path w="1324" h="1274" extrusionOk="0">
                  <a:moveTo>
                    <a:pt x="687" y="1"/>
                  </a:moveTo>
                  <a:cubicBezTo>
                    <a:pt x="429" y="1"/>
                    <a:pt x="197" y="155"/>
                    <a:pt x="99" y="394"/>
                  </a:cubicBezTo>
                  <a:cubicBezTo>
                    <a:pt x="1" y="632"/>
                    <a:pt x="55" y="904"/>
                    <a:pt x="236" y="1087"/>
                  </a:cubicBezTo>
                  <a:cubicBezTo>
                    <a:pt x="358" y="1209"/>
                    <a:pt x="521" y="1274"/>
                    <a:pt x="686" y="1274"/>
                  </a:cubicBezTo>
                  <a:cubicBezTo>
                    <a:pt x="769" y="1274"/>
                    <a:pt x="852" y="1258"/>
                    <a:pt x="931" y="1225"/>
                  </a:cubicBezTo>
                  <a:cubicBezTo>
                    <a:pt x="1168" y="1127"/>
                    <a:pt x="1324" y="894"/>
                    <a:pt x="1324" y="637"/>
                  </a:cubicBezTo>
                  <a:cubicBezTo>
                    <a:pt x="1324" y="285"/>
                    <a:pt x="1038" y="1"/>
                    <a:pt x="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8" name="Google Shape;13048;p75"/>
            <p:cNvSpPr/>
            <p:nvPr/>
          </p:nvSpPr>
          <p:spPr>
            <a:xfrm>
              <a:off x="2093412" y="2002244"/>
              <a:ext cx="21445" cy="20639"/>
            </a:xfrm>
            <a:custGeom>
              <a:avLst/>
              <a:gdLst/>
              <a:ahLst/>
              <a:cxnLst/>
              <a:rect l="l" t="t" r="r" b="b"/>
              <a:pathLst>
                <a:path w="1324" h="1274" extrusionOk="0">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9" name="Google Shape;13049;p75"/>
            <p:cNvSpPr/>
            <p:nvPr/>
          </p:nvSpPr>
          <p:spPr>
            <a:xfrm>
              <a:off x="1825440" y="1754027"/>
              <a:ext cx="227559" cy="165726"/>
            </a:xfrm>
            <a:custGeom>
              <a:avLst/>
              <a:gdLst/>
              <a:ahLst/>
              <a:cxnLst/>
              <a:rect l="l" t="t" r="r" b="b"/>
              <a:pathLst>
                <a:path w="14049" h="10230" extrusionOk="0">
                  <a:moveTo>
                    <a:pt x="9592" y="1274"/>
                  </a:moveTo>
                  <a:cubicBezTo>
                    <a:pt x="11318" y="1274"/>
                    <a:pt x="12775" y="2752"/>
                    <a:pt x="12775" y="4500"/>
                  </a:cubicBezTo>
                  <a:cubicBezTo>
                    <a:pt x="12775" y="5396"/>
                    <a:pt x="12398" y="6231"/>
                    <a:pt x="11712" y="6850"/>
                  </a:cubicBezTo>
                  <a:cubicBezTo>
                    <a:pt x="11578" y="6970"/>
                    <a:pt x="11502" y="7142"/>
                    <a:pt x="11502" y="7322"/>
                  </a:cubicBezTo>
                  <a:lnTo>
                    <a:pt x="11502" y="8055"/>
                  </a:lnTo>
                  <a:lnTo>
                    <a:pt x="11135" y="7690"/>
                  </a:lnTo>
                  <a:cubicBezTo>
                    <a:pt x="11013" y="7568"/>
                    <a:pt x="10851" y="7503"/>
                    <a:pt x="10684" y="7503"/>
                  </a:cubicBezTo>
                  <a:cubicBezTo>
                    <a:pt x="10623" y="7503"/>
                    <a:pt x="10561" y="7512"/>
                    <a:pt x="10500" y="7530"/>
                  </a:cubicBezTo>
                  <a:cubicBezTo>
                    <a:pt x="10157" y="7634"/>
                    <a:pt x="9869" y="7683"/>
                    <a:pt x="9592" y="7683"/>
                  </a:cubicBezTo>
                  <a:lnTo>
                    <a:pt x="4499" y="7683"/>
                  </a:lnTo>
                  <a:cubicBezTo>
                    <a:pt x="2750" y="7683"/>
                    <a:pt x="1273" y="6225"/>
                    <a:pt x="1273" y="4500"/>
                  </a:cubicBezTo>
                  <a:cubicBezTo>
                    <a:pt x="1273" y="2752"/>
                    <a:pt x="2751" y="1274"/>
                    <a:pt x="4499" y="1274"/>
                  </a:cubicBezTo>
                  <a:close/>
                  <a:moveTo>
                    <a:pt x="4499" y="1"/>
                  </a:moveTo>
                  <a:cubicBezTo>
                    <a:pt x="2054" y="1"/>
                    <a:pt x="0" y="2034"/>
                    <a:pt x="0" y="4500"/>
                  </a:cubicBezTo>
                  <a:cubicBezTo>
                    <a:pt x="0" y="6948"/>
                    <a:pt x="2038" y="8956"/>
                    <a:pt x="4499" y="8956"/>
                  </a:cubicBezTo>
                  <a:lnTo>
                    <a:pt x="9592" y="8956"/>
                  </a:lnTo>
                  <a:cubicBezTo>
                    <a:pt x="9895" y="8954"/>
                    <a:pt x="10198" y="8918"/>
                    <a:pt x="10495" y="8849"/>
                  </a:cubicBezTo>
                  <a:lnTo>
                    <a:pt x="11688" y="10043"/>
                  </a:lnTo>
                  <a:cubicBezTo>
                    <a:pt x="11810" y="10165"/>
                    <a:pt x="11973" y="10229"/>
                    <a:pt x="12138" y="10229"/>
                  </a:cubicBezTo>
                  <a:cubicBezTo>
                    <a:pt x="12220" y="10229"/>
                    <a:pt x="12303" y="10213"/>
                    <a:pt x="12382" y="10180"/>
                  </a:cubicBezTo>
                  <a:cubicBezTo>
                    <a:pt x="12620" y="10083"/>
                    <a:pt x="12775" y="9850"/>
                    <a:pt x="12775" y="9593"/>
                  </a:cubicBezTo>
                  <a:lnTo>
                    <a:pt x="12775" y="7592"/>
                  </a:lnTo>
                  <a:cubicBezTo>
                    <a:pt x="13587" y="6759"/>
                    <a:pt x="14049" y="5647"/>
                    <a:pt x="14049" y="4500"/>
                  </a:cubicBezTo>
                  <a:cubicBezTo>
                    <a:pt x="14049" y="2041"/>
                    <a:pt x="12044" y="1"/>
                    <a:pt x="95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0" name="Google Shape;13050;p75"/>
            <p:cNvSpPr/>
            <p:nvPr/>
          </p:nvSpPr>
          <p:spPr>
            <a:xfrm>
              <a:off x="1887185" y="1816608"/>
              <a:ext cx="21445" cy="20639"/>
            </a:xfrm>
            <a:custGeom>
              <a:avLst/>
              <a:gdLst/>
              <a:ahLst/>
              <a:cxnLst/>
              <a:rect l="l" t="t" r="r" b="b"/>
              <a:pathLst>
                <a:path w="1324" h="1274" extrusionOk="0">
                  <a:moveTo>
                    <a:pt x="687" y="0"/>
                  </a:moveTo>
                  <a:cubicBezTo>
                    <a:pt x="429" y="0"/>
                    <a:pt x="198" y="155"/>
                    <a:pt x="98" y="393"/>
                  </a:cubicBezTo>
                  <a:cubicBezTo>
                    <a:pt x="0" y="631"/>
                    <a:pt x="55" y="904"/>
                    <a:pt x="237" y="1087"/>
                  </a:cubicBezTo>
                  <a:cubicBezTo>
                    <a:pt x="358" y="1209"/>
                    <a:pt x="521" y="1273"/>
                    <a:pt x="686" y="1273"/>
                  </a:cubicBezTo>
                  <a:cubicBezTo>
                    <a:pt x="768" y="1273"/>
                    <a:pt x="851" y="1257"/>
                    <a:pt x="931" y="1224"/>
                  </a:cubicBezTo>
                  <a:cubicBezTo>
                    <a:pt x="1169" y="1126"/>
                    <a:pt x="1324" y="893"/>
                    <a:pt x="1324" y="637"/>
                  </a:cubicBezTo>
                  <a:cubicBezTo>
                    <a:pt x="1324" y="285"/>
                    <a:pt x="1038" y="0"/>
                    <a:pt x="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1" name="Google Shape;13051;p75"/>
            <p:cNvSpPr/>
            <p:nvPr/>
          </p:nvSpPr>
          <p:spPr>
            <a:xfrm>
              <a:off x="1928424" y="1816608"/>
              <a:ext cx="21445" cy="20639"/>
            </a:xfrm>
            <a:custGeom>
              <a:avLst/>
              <a:gdLst/>
              <a:ahLst/>
              <a:cxnLst/>
              <a:rect l="l" t="t" r="r" b="b"/>
              <a:pathLst>
                <a:path w="1324" h="1274" extrusionOk="0">
                  <a:moveTo>
                    <a:pt x="687" y="0"/>
                  </a:moveTo>
                  <a:cubicBezTo>
                    <a:pt x="430" y="0"/>
                    <a:pt x="197" y="155"/>
                    <a:pt x="100" y="393"/>
                  </a:cubicBezTo>
                  <a:cubicBezTo>
                    <a:pt x="0" y="631"/>
                    <a:pt x="55" y="904"/>
                    <a:pt x="237" y="1087"/>
                  </a:cubicBezTo>
                  <a:cubicBezTo>
                    <a:pt x="359" y="1209"/>
                    <a:pt x="522" y="1273"/>
                    <a:pt x="687" y="1273"/>
                  </a:cubicBezTo>
                  <a:cubicBezTo>
                    <a:pt x="769" y="1273"/>
                    <a:pt x="852" y="1257"/>
                    <a:pt x="931" y="1224"/>
                  </a:cubicBezTo>
                  <a:cubicBezTo>
                    <a:pt x="1169" y="1126"/>
                    <a:pt x="1324" y="893"/>
                    <a:pt x="1324" y="637"/>
                  </a:cubicBezTo>
                  <a:cubicBezTo>
                    <a:pt x="1324" y="285"/>
                    <a:pt x="1039" y="0"/>
                    <a:pt x="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2" name="Google Shape;13052;p75"/>
            <p:cNvSpPr/>
            <p:nvPr/>
          </p:nvSpPr>
          <p:spPr>
            <a:xfrm>
              <a:off x="1969679" y="1816608"/>
              <a:ext cx="21445" cy="20639"/>
            </a:xfrm>
            <a:custGeom>
              <a:avLst/>
              <a:gdLst/>
              <a:ahLst/>
              <a:cxnLst/>
              <a:rect l="l" t="t" r="r" b="b"/>
              <a:pathLst>
                <a:path w="1324" h="1274" extrusionOk="0">
                  <a:moveTo>
                    <a:pt x="687" y="0"/>
                  </a:moveTo>
                  <a:cubicBezTo>
                    <a:pt x="429" y="0"/>
                    <a:pt x="198" y="155"/>
                    <a:pt x="98" y="393"/>
                  </a:cubicBezTo>
                  <a:cubicBezTo>
                    <a:pt x="1" y="631"/>
                    <a:pt x="55" y="904"/>
                    <a:pt x="236" y="1087"/>
                  </a:cubicBezTo>
                  <a:cubicBezTo>
                    <a:pt x="358" y="1209"/>
                    <a:pt x="521" y="1273"/>
                    <a:pt x="686" y="1273"/>
                  </a:cubicBezTo>
                  <a:cubicBezTo>
                    <a:pt x="769" y="1273"/>
                    <a:pt x="852" y="1257"/>
                    <a:pt x="931" y="1224"/>
                  </a:cubicBezTo>
                  <a:cubicBezTo>
                    <a:pt x="1169" y="1126"/>
                    <a:pt x="1324" y="893"/>
                    <a:pt x="1324" y="637"/>
                  </a:cubicBezTo>
                  <a:cubicBezTo>
                    <a:pt x="1324" y="285"/>
                    <a:pt x="1038" y="0"/>
                    <a:pt x="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53" name="Google Shape;13053;p75"/>
          <p:cNvGrpSpPr/>
          <p:nvPr/>
        </p:nvGrpSpPr>
        <p:grpSpPr>
          <a:xfrm>
            <a:off x="5522453" y="2839428"/>
            <a:ext cx="345441" cy="345494"/>
            <a:chOff x="1358580" y="1711697"/>
            <a:chExt cx="351988" cy="352042"/>
          </a:xfrm>
        </p:grpSpPr>
        <p:sp>
          <p:nvSpPr>
            <p:cNvPr id="13054" name="Google Shape;13054;p75"/>
            <p:cNvSpPr/>
            <p:nvPr/>
          </p:nvSpPr>
          <p:spPr>
            <a:xfrm>
              <a:off x="1451246" y="1752958"/>
              <a:ext cx="21445" cy="20639"/>
            </a:xfrm>
            <a:custGeom>
              <a:avLst/>
              <a:gdLst/>
              <a:ahLst/>
              <a:cxnLst/>
              <a:rect l="l" t="t" r="r" b="b"/>
              <a:pathLst>
                <a:path w="1324" h="1274" extrusionOk="0">
                  <a:moveTo>
                    <a:pt x="688" y="0"/>
                  </a:moveTo>
                  <a:cubicBezTo>
                    <a:pt x="429" y="0"/>
                    <a:pt x="198" y="155"/>
                    <a:pt x="99" y="394"/>
                  </a:cubicBezTo>
                  <a:cubicBezTo>
                    <a:pt x="1" y="630"/>
                    <a:pt x="55" y="904"/>
                    <a:pt x="238" y="1087"/>
                  </a:cubicBezTo>
                  <a:cubicBezTo>
                    <a:pt x="359" y="1209"/>
                    <a:pt x="521" y="1274"/>
                    <a:pt x="686" y="1274"/>
                  </a:cubicBezTo>
                  <a:cubicBezTo>
                    <a:pt x="769" y="1274"/>
                    <a:pt x="852" y="1257"/>
                    <a:pt x="931" y="1225"/>
                  </a:cubicBezTo>
                  <a:cubicBezTo>
                    <a:pt x="1169" y="1127"/>
                    <a:pt x="1324" y="894"/>
                    <a:pt x="1324" y="637"/>
                  </a:cubicBezTo>
                  <a:cubicBezTo>
                    <a:pt x="1324" y="285"/>
                    <a:pt x="1038" y="0"/>
                    <a:pt x="6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5" name="Google Shape;13055;p75"/>
            <p:cNvSpPr/>
            <p:nvPr/>
          </p:nvSpPr>
          <p:spPr>
            <a:xfrm>
              <a:off x="1441738" y="2001855"/>
              <a:ext cx="41271" cy="20639"/>
            </a:xfrm>
            <a:custGeom>
              <a:avLst/>
              <a:gdLst/>
              <a:ahLst/>
              <a:cxnLst/>
              <a:rect l="l" t="t" r="r" b="b"/>
              <a:pathLst>
                <a:path w="2548" h="1274" extrusionOk="0">
                  <a:moveTo>
                    <a:pt x="637" y="1"/>
                  </a:moveTo>
                  <a:cubicBezTo>
                    <a:pt x="286" y="1"/>
                    <a:pt x="0" y="285"/>
                    <a:pt x="0" y="637"/>
                  </a:cubicBezTo>
                  <a:cubicBezTo>
                    <a:pt x="0" y="989"/>
                    <a:pt x="286" y="1274"/>
                    <a:pt x="637" y="1274"/>
                  </a:cubicBezTo>
                  <a:lnTo>
                    <a:pt x="1911" y="1274"/>
                  </a:lnTo>
                  <a:cubicBezTo>
                    <a:pt x="2263" y="1274"/>
                    <a:pt x="2547" y="989"/>
                    <a:pt x="2547" y="637"/>
                  </a:cubicBezTo>
                  <a:cubicBezTo>
                    <a:pt x="2547" y="285"/>
                    <a:pt x="2263" y="1"/>
                    <a:pt x="1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6" name="Google Shape;13056;p75"/>
            <p:cNvSpPr/>
            <p:nvPr/>
          </p:nvSpPr>
          <p:spPr>
            <a:xfrm>
              <a:off x="1358580" y="1711697"/>
              <a:ext cx="351988" cy="352042"/>
            </a:xfrm>
            <a:custGeom>
              <a:avLst/>
              <a:gdLst/>
              <a:ahLst/>
              <a:cxnLst/>
              <a:rect l="l" t="t" r="r" b="b"/>
              <a:pathLst>
                <a:path w="21731" h="21731" extrusionOk="0">
                  <a:moveTo>
                    <a:pt x="17231" y="6409"/>
                  </a:moveTo>
                  <a:cubicBezTo>
                    <a:pt x="18979" y="6409"/>
                    <a:pt x="20457" y="7867"/>
                    <a:pt x="20457" y="9592"/>
                  </a:cubicBezTo>
                  <a:cubicBezTo>
                    <a:pt x="20457" y="11318"/>
                    <a:pt x="18979" y="12776"/>
                    <a:pt x="17231" y="12776"/>
                  </a:cubicBezTo>
                  <a:lnTo>
                    <a:pt x="12138" y="12776"/>
                  </a:lnTo>
                  <a:cubicBezTo>
                    <a:pt x="11860" y="12776"/>
                    <a:pt x="11572" y="12727"/>
                    <a:pt x="11229" y="12623"/>
                  </a:cubicBezTo>
                  <a:cubicBezTo>
                    <a:pt x="11169" y="12605"/>
                    <a:pt x="11107" y="12596"/>
                    <a:pt x="11045" y="12596"/>
                  </a:cubicBezTo>
                  <a:cubicBezTo>
                    <a:pt x="10879" y="12596"/>
                    <a:pt x="10716" y="12661"/>
                    <a:pt x="10594" y="12783"/>
                  </a:cubicBezTo>
                  <a:lnTo>
                    <a:pt x="10229" y="13148"/>
                  </a:lnTo>
                  <a:lnTo>
                    <a:pt x="10229" y="12415"/>
                  </a:lnTo>
                  <a:cubicBezTo>
                    <a:pt x="10227" y="12235"/>
                    <a:pt x="10152" y="12063"/>
                    <a:pt x="10018" y="11943"/>
                  </a:cubicBezTo>
                  <a:cubicBezTo>
                    <a:pt x="9333" y="11323"/>
                    <a:pt x="8954" y="10488"/>
                    <a:pt x="8954" y="9592"/>
                  </a:cubicBezTo>
                  <a:cubicBezTo>
                    <a:pt x="8954" y="7838"/>
                    <a:pt x="10382" y="6409"/>
                    <a:pt x="12138" y="6409"/>
                  </a:cubicBezTo>
                  <a:close/>
                  <a:moveTo>
                    <a:pt x="10865" y="1273"/>
                  </a:moveTo>
                  <a:cubicBezTo>
                    <a:pt x="11216" y="1275"/>
                    <a:pt x="11502" y="1559"/>
                    <a:pt x="11502" y="1911"/>
                  </a:cubicBezTo>
                  <a:lnTo>
                    <a:pt x="11502" y="5182"/>
                  </a:lnTo>
                  <a:cubicBezTo>
                    <a:pt x="9345" y="5492"/>
                    <a:pt x="7681" y="7351"/>
                    <a:pt x="7681" y="9592"/>
                  </a:cubicBezTo>
                  <a:cubicBezTo>
                    <a:pt x="7681" y="10740"/>
                    <a:pt x="8143" y="11851"/>
                    <a:pt x="8956" y="12686"/>
                  </a:cubicBezTo>
                  <a:lnTo>
                    <a:pt x="8956" y="14686"/>
                  </a:lnTo>
                  <a:cubicBezTo>
                    <a:pt x="8956" y="14944"/>
                    <a:pt x="9111" y="15175"/>
                    <a:pt x="9349" y="15275"/>
                  </a:cubicBezTo>
                  <a:cubicBezTo>
                    <a:pt x="9427" y="15307"/>
                    <a:pt x="9510" y="15323"/>
                    <a:pt x="9592" y="15323"/>
                  </a:cubicBezTo>
                  <a:cubicBezTo>
                    <a:pt x="9758" y="15323"/>
                    <a:pt x="9921" y="15258"/>
                    <a:pt x="10042" y="15136"/>
                  </a:cubicBezTo>
                  <a:lnTo>
                    <a:pt x="11237" y="13942"/>
                  </a:lnTo>
                  <a:cubicBezTo>
                    <a:pt x="11327" y="13962"/>
                    <a:pt x="11414" y="13979"/>
                    <a:pt x="11502" y="13994"/>
                  </a:cubicBezTo>
                  <a:lnTo>
                    <a:pt x="11502" y="19821"/>
                  </a:lnTo>
                  <a:cubicBezTo>
                    <a:pt x="11502" y="20172"/>
                    <a:pt x="11216" y="20458"/>
                    <a:pt x="10865" y="20458"/>
                  </a:cubicBezTo>
                  <a:lnTo>
                    <a:pt x="1909" y="20458"/>
                  </a:lnTo>
                  <a:cubicBezTo>
                    <a:pt x="1559" y="20458"/>
                    <a:pt x="1274" y="20172"/>
                    <a:pt x="1273" y="19821"/>
                  </a:cubicBezTo>
                  <a:lnTo>
                    <a:pt x="1273" y="1911"/>
                  </a:lnTo>
                  <a:cubicBezTo>
                    <a:pt x="1274" y="1559"/>
                    <a:pt x="1559" y="1275"/>
                    <a:pt x="1909" y="1273"/>
                  </a:cubicBezTo>
                  <a:close/>
                  <a:moveTo>
                    <a:pt x="1909" y="0"/>
                  </a:moveTo>
                  <a:cubicBezTo>
                    <a:pt x="855" y="2"/>
                    <a:pt x="1" y="856"/>
                    <a:pt x="0" y="1911"/>
                  </a:cubicBezTo>
                  <a:lnTo>
                    <a:pt x="0" y="19821"/>
                  </a:lnTo>
                  <a:cubicBezTo>
                    <a:pt x="1" y="20876"/>
                    <a:pt x="855" y="21729"/>
                    <a:pt x="1909" y="21731"/>
                  </a:cubicBezTo>
                  <a:lnTo>
                    <a:pt x="10865" y="21731"/>
                  </a:lnTo>
                  <a:cubicBezTo>
                    <a:pt x="11919" y="21729"/>
                    <a:pt x="12773" y="20876"/>
                    <a:pt x="12775" y="19821"/>
                  </a:cubicBezTo>
                  <a:lnTo>
                    <a:pt x="12775" y="14049"/>
                  </a:lnTo>
                  <a:lnTo>
                    <a:pt x="17231" y="14049"/>
                  </a:lnTo>
                  <a:cubicBezTo>
                    <a:pt x="19690" y="14049"/>
                    <a:pt x="21730" y="12044"/>
                    <a:pt x="21730" y="9592"/>
                  </a:cubicBezTo>
                  <a:cubicBezTo>
                    <a:pt x="21730" y="7144"/>
                    <a:pt x="19693" y="5136"/>
                    <a:pt x="17231" y="5136"/>
                  </a:cubicBezTo>
                  <a:lnTo>
                    <a:pt x="12775" y="5136"/>
                  </a:lnTo>
                  <a:lnTo>
                    <a:pt x="12775" y="1911"/>
                  </a:lnTo>
                  <a:cubicBezTo>
                    <a:pt x="12773" y="856"/>
                    <a:pt x="11919" y="2"/>
                    <a:pt x="108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7" name="Google Shape;13057;p75"/>
            <p:cNvSpPr/>
            <p:nvPr/>
          </p:nvSpPr>
          <p:spPr>
            <a:xfrm>
              <a:off x="1544057" y="1856784"/>
              <a:ext cx="21445" cy="20639"/>
            </a:xfrm>
            <a:custGeom>
              <a:avLst/>
              <a:gdLst/>
              <a:ahLst/>
              <a:cxnLst/>
              <a:rect l="l" t="t" r="r" b="b"/>
              <a:pathLst>
                <a:path w="1324" h="1274" extrusionOk="0">
                  <a:moveTo>
                    <a:pt x="687" y="0"/>
                  </a:moveTo>
                  <a:cubicBezTo>
                    <a:pt x="429" y="0"/>
                    <a:pt x="198" y="155"/>
                    <a:pt x="98" y="393"/>
                  </a:cubicBezTo>
                  <a:cubicBezTo>
                    <a:pt x="0" y="631"/>
                    <a:pt x="55" y="905"/>
                    <a:pt x="237" y="1086"/>
                  </a:cubicBezTo>
                  <a:cubicBezTo>
                    <a:pt x="358" y="1208"/>
                    <a:pt x="521" y="1273"/>
                    <a:pt x="686" y="1273"/>
                  </a:cubicBezTo>
                  <a:cubicBezTo>
                    <a:pt x="768" y="1273"/>
                    <a:pt x="852" y="1257"/>
                    <a:pt x="931" y="1224"/>
                  </a:cubicBezTo>
                  <a:cubicBezTo>
                    <a:pt x="1169" y="1126"/>
                    <a:pt x="1324" y="895"/>
                    <a:pt x="1324" y="636"/>
                  </a:cubicBezTo>
                  <a:cubicBezTo>
                    <a:pt x="1324" y="285"/>
                    <a:pt x="1039" y="0"/>
                    <a:pt x="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8" name="Google Shape;13058;p75"/>
            <p:cNvSpPr/>
            <p:nvPr/>
          </p:nvSpPr>
          <p:spPr>
            <a:xfrm>
              <a:off x="1585296" y="1856784"/>
              <a:ext cx="21445" cy="20639"/>
            </a:xfrm>
            <a:custGeom>
              <a:avLst/>
              <a:gdLst/>
              <a:ahLst/>
              <a:cxnLst/>
              <a:rect l="l" t="t" r="r" b="b"/>
              <a:pathLst>
                <a:path w="1324" h="1274" extrusionOk="0">
                  <a:moveTo>
                    <a:pt x="687" y="0"/>
                  </a:moveTo>
                  <a:cubicBezTo>
                    <a:pt x="429" y="0"/>
                    <a:pt x="198" y="155"/>
                    <a:pt x="100" y="393"/>
                  </a:cubicBezTo>
                  <a:cubicBezTo>
                    <a:pt x="0" y="631"/>
                    <a:pt x="56" y="905"/>
                    <a:pt x="237" y="1086"/>
                  </a:cubicBezTo>
                  <a:cubicBezTo>
                    <a:pt x="359" y="1208"/>
                    <a:pt x="522" y="1273"/>
                    <a:pt x="687" y="1273"/>
                  </a:cubicBezTo>
                  <a:cubicBezTo>
                    <a:pt x="769" y="1273"/>
                    <a:pt x="852" y="1257"/>
                    <a:pt x="931" y="1224"/>
                  </a:cubicBezTo>
                  <a:cubicBezTo>
                    <a:pt x="1169" y="1126"/>
                    <a:pt x="1324" y="895"/>
                    <a:pt x="1324" y="636"/>
                  </a:cubicBezTo>
                  <a:cubicBezTo>
                    <a:pt x="1324" y="285"/>
                    <a:pt x="1039" y="0"/>
                    <a:pt x="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9" name="Google Shape;13059;p75"/>
            <p:cNvSpPr/>
            <p:nvPr/>
          </p:nvSpPr>
          <p:spPr>
            <a:xfrm>
              <a:off x="1626551" y="1856784"/>
              <a:ext cx="21445" cy="20639"/>
            </a:xfrm>
            <a:custGeom>
              <a:avLst/>
              <a:gdLst/>
              <a:ahLst/>
              <a:cxnLst/>
              <a:rect l="l" t="t" r="r" b="b"/>
              <a:pathLst>
                <a:path w="1324" h="1274" extrusionOk="0">
                  <a:moveTo>
                    <a:pt x="687" y="0"/>
                  </a:moveTo>
                  <a:cubicBezTo>
                    <a:pt x="429" y="0"/>
                    <a:pt x="198" y="155"/>
                    <a:pt x="99" y="393"/>
                  </a:cubicBezTo>
                  <a:cubicBezTo>
                    <a:pt x="1" y="630"/>
                    <a:pt x="55" y="904"/>
                    <a:pt x="236" y="1086"/>
                  </a:cubicBezTo>
                  <a:cubicBezTo>
                    <a:pt x="358" y="1209"/>
                    <a:pt x="522" y="1273"/>
                    <a:pt x="688" y="1273"/>
                  </a:cubicBezTo>
                  <a:cubicBezTo>
                    <a:pt x="770" y="1273"/>
                    <a:pt x="852" y="1258"/>
                    <a:pt x="931" y="1225"/>
                  </a:cubicBezTo>
                  <a:cubicBezTo>
                    <a:pt x="1168" y="1126"/>
                    <a:pt x="1324" y="895"/>
                    <a:pt x="1324" y="636"/>
                  </a:cubicBezTo>
                  <a:cubicBezTo>
                    <a:pt x="1324" y="285"/>
                    <a:pt x="1039" y="0"/>
                    <a:pt x="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60" name="Google Shape;13060;p75"/>
          <p:cNvGrpSpPr/>
          <p:nvPr/>
        </p:nvGrpSpPr>
        <p:grpSpPr>
          <a:xfrm>
            <a:off x="6272177" y="2839428"/>
            <a:ext cx="345457" cy="345494"/>
            <a:chOff x="932731" y="1715536"/>
            <a:chExt cx="352004" cy="352042"/>
          </a:xfrm>
        </p:grpSpPr>
        <p:sp>
          <p:nvSpPr>
            <p:cNvPr id="13061" name="Google Shape;13061;p75"/>
            <p:cNvSpPr/>
            <p:nvPr/>
          </p:nvSpPr>
          <p:spPr>
            <a:xfrm>
              <a:off x="932731" y="1715536"/>
              <a:ext cx="352004" cy="352042"/>
            </a:xfrm>
            <a:custGeom>
              <a:avLst/>
              <a:gdLst/>
              <a:ahLst/>
              <a:cxnLst/>
              <a:rect l="l" t="t" r="r" b="b"/>
              <a:pathLst>
                <a:path w="21732" h="21731" extrusionOk="0">
                  <a:moveTo>
                    <a:pt x="20458" y="6409"/>
                  </a:moveTo>
                  <a:lnTo>
                    <a:pt x="20458" y="7682"/>
                  </a:lnTo>
                  <a:lnTo>
                    <a:pt x="8956" y="7682"/>
                  </a:lnTo>
                  <a:lnTo>
                    <a:pt x="8956" y="6409"/>
                  </a:lnTo>
                  <a:close/>
                  <a:moveTo>
                    <a:pt x="20458" y="8955"/>
                  </a:moveTo>
                  <a:lnTo>
                    <a:pt x="20458" y="14048"/>
                  </a:lnTo>
                  <a:lnTo>
                    <a:pt x="8956" y="14048"/>
                  </a:lnTo>
                  <a:lnTo>
                    <a:pt x="8956" y="8955"/>
                  </a:lnTo>
                  <a:close/>
                  <a:moveTo>
                    <a:pt x="10866" y="1273"/>
                  </a:moveTo>
                  <a:cubicBezTo>
                    <a:pt x="11218" y="1273"/>
                    <a:pt x="11502" y="1558"/>
                    <a:pt x="11502" y="1910"/>
                  </a:cubicBezTo>
                  <a:lnTo>
                    <a:pt x="11502" y="5134"/>
                  </a:lnTo>
                  <a:lnTo>
                    <a:pt x="8320" y="5134"/>
                  </a:lnTo>
                  <a:cubicBezTo>
                    <a:pt x="7968" y="5134"/>
                    <a:pt x="7683" y="5420"/>
                    <a:pt x="7683" y="5772"/>
                  </a:cubicBezTo>
                  <a:lnTo>
                    <a:pt x="7683" y="14684"/>
                  </a:lnTo>
                  <a:cubicBezTo>
                    <a:pt x="7683" y="15036"/>
                    <a:pt x="7968" y="15321"/>
                    <a:pt x="8320" y="15321"/>
                  </a:cubicBezTo>
                  <a:lnTo>
                    <a:pt x="11502" y="15321"/>
                  </a:lnTo>
                  <a:lnTo>
                    <a:pt x="11502" y="19820"/>
                  </a:lnTo>
                  <a:cubicBezTo>
                    <a:pt x="11502" y="20172"/>
                    <a:pt x="11218" y="20456"/>
                    <a:pt x="10866" y="20456"/>
                  </a:cubicBezTo>
                  <a:lnTo>
                    <a:pt x="1911" y="20456"/>
                  </a:lnTo>
                  <a:cubicBezTo>
                    <a:pt x="1559" y="20456"/>
                    <a:pt x="1275" y="20172"/>
                    <a:pt x="1275" y="19820"/>
                  </a:cubicBezTo>
                  <a:lnTo>
                    <a:pt x="1275" y="1910"/>
                  </a:lnTo>
                  <a:cubicBezTo>
                    <a:pt x="1275" y="1558"/>
                    <a:pt x="1559" y="1273"/>
                    <a:pt x="1911" y="1273"/>
                  </a:cubicBezTo>
                  <a:close/>
                  <a:moveTo>
                    <a:pt x="1911" y="0"/>
                  </a:moveTo>
                  <a:cubicBezTo>
                    <a:pt x="857" y="1"/>
                    <a:pt x="2" y="855"/>
                    <a:pt x="1" y="1910"/>
                  </a:cubicBezTo>
                  <a:lnTo>
                    <a:pt x="1" y="19820"/>
                  </a:lnTo>
                  <a:cubicBezTo>
                    <a:pt x="2" y="20874"/>
                    <a:pt x="857" y="21729"/>
                    <a:pt x="1911" y="21731"/>
                  </a:cubicBezTo>
                  <a:lnTo>
                    <a:pt x="10866" y="21731"/>
                  </a:lnTo>
                  <a:cubicBezTo>
                    <a:pt x="11921" y="21729"/>
                    <a:pt x="12775" y="20874"/>
                    <a:pt x="12777" y="19820"/>
                  </a:cubicBezTo>
                  <a:lnTo>
                    <a:pt x="12777" y="15321"/>
                  </a:lnTo>
                  <a:lnTo>
                    <a:pt x="21095" y="15321"/>
                  </a:lnTo>
                  <a:cubicBezTo>
                    <a:pt x="21447" y="15321"/>
                    <a:pt x="21731" y="15036"/>
                    <a:pt x="21731" y="14684"/>
                  </a:cubicBezTo>
                  <a:lnTo>
                    <a:pt x="21731" y="5772"/>
                  </a:lnTo>
                  <a:cubicBezTo>
                    <a:pt x="21731" y="5420"/>
                    <a:pt x="21447" y="5136"/>
                    <a:pt x="21095" y="5136"/>
                  </a:cubicBezTo>
                  <a:lnTo>
                    <a:pt x="12777" y="5136"/>
                  </a:lnTo>
                  <a:lnTo>
                    <a:pt x="12777" y="1910"/>
                  </a:lnTo>
                  <a:cubicBezTo>
                    <a:pt x="12775" y="855"/>
                    <a:pt x="11921" y="1"/>
                    <a:pt x="10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2" name="Google Shape;13062;p75"/>
            <p:cNvSpPr/>
            <p:nvPr/>
          </p:nvSpPr>
          <p:spPr>
            <a:xfrm>
              <a:off x="1025430" y="1756781"/>
              <a:ext cx="21445" cy="20639"/>
            </a:xfrm>
            <a:custGeom>
              <a:avLst/>
              <a:gdLst/>
              <a:ahLst/>
              <a:cxnLst/>
              <a:rect l="l" t="t" r="r" b="b"/>
              <a:pathLst>
                <a:path w="1324" h="1274" extrusionOk="0">
                  <a:moveTo>
                    <a:pt x="688" y="0"/>
                  </a:moveTo>
                  <a:cubicBezTo>
                    <a:pt x="429" y="0"/>
                    <a:pt x="197" y="155"/>
                    <a:pt x="99" y="393"/>
                  </a:cubicBezTo>
                  <a:cubicBezTo>
                    <a:pt x="1" y="631"/>
                    <a:pt x="55" y="905"/>
                    <a:pt x="236" y="1086"/>
                  </a:cubicBezTo>
                  <a:cubicBezTo>
                    <a:pt x="359" y="1209"/>
                    <a:pt x="522" y="1273"/>
                    <a:pt x="688" y="1273"/>
                  </a:cubicBezTo>
                  <a:cubicBezTo>
                    <a:pt x="770" y="1273"/>
                    <a:pt x="852" y="1258"/>
                    <a:pt x="931" y="1225"/>
                  </a:cubicBezTo>
                  <a:cubicBezTo>
                    <a:pt x="1168" y="1126"/>
                    <a:pt x="1324" y="895"/>
                    <a:pt x="1324" y="637"/>
                  </a:cubicBezTo>
                  <a:cubicBezTo>
                    <a:pt x="1324" y="286"/>
                    <a:pt x="1038" y="0"/>
                    <a:pt x="6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3" name="Google Shape;13063;p75"/>
            <p:cNvSpPr/>
            <p:nvPr/>
          </p:nvSpPr>
          <p:spPr>
            <a:xfrm>
              <a:off x="1015922" y="2005678"/>
              <a:ext cx="41271" cy="20639"/>
            </a:xfrm>
            <a:custGeom>
              <a:avLst/>
              <a:gdLst/>
              <a:ahLst/>
              <a:cxnLst/>
              <a:rect l="l" t="t" r="r" b="b"/>
              <a:pathLst>
                <a:path w="2548" h="1274" extrusionOk="0">
                  <a:moveTo>
                    <a:pt x="637" y="0"/>
                  </a:moveTo>
                  <a:cubicBezTo>
                    <a:pt x="286" y="0"/>
                    <a:pt x="0" y="285"/>
                    <a:pt x="0" y="637"/>
                  </a:cubicBezTo>
                  <a:cubicBezTo>
                    <a:pt x="0" y="989"/>
                    <a:pt x="286" y="1273"/>
                    <a:pt x="637" y="1273"/>
                  </a:cubicBezTo>
                  <a:lnTo>
                    <a:pt x="1911" y="1273"/>
                  </a:lnTo>
                  <a:cubicBezTo>
                    <a:pt x="2263" y="1273"/>
                    <a:pt x="2547" y="989"/>
                    <a:pt x="2547" y="637"/>
                  </a:cubicBezTo>
                  <a:cubicBezTo>
                    <a:pt x="2547" y="285"/>
                    <a:pt x="2263" y="0"/>
                    <a:pt x="19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4" name="Google Shape;13064;p75"/>
            <p:cNvSpPr/>
            <p:nvPr/>
          </p:nvSpPr>
          <p:spPr>
            <a:xfrm>
              <a:off x="1202209" y="1881213"/>
              <a:ext cx="41287" cy="20655"/>
            </a:xfrm>
            <a:custGeom>
              <a:avLst/>
              <a:gdLst/>
              <a:ahLst/>
              <a:cxnLst/>
              <a:rect l="l" t="t" r="r" b="b"/>
              <a:pathLst>
                <a:path w="2549" h="1275" extrusionOk="0">
                  <a:moveTo>
                    <a:pt x="637" y="1"/>
                  </a:moveTo>
                  <a:cubicBezTo>
                    <a:pt x="287" y="1"/>
                    <a:pt x="1" y="286"/>
                    <a:pt x="1" y="638"/>
                  </a:cubicBezTo>
                  <a:cubicBezTo>
                    <a:pt x="1" y="989"/>
                    <a:pt x="287" y="1275"/>
                    <a:pt x="637" y="1275"/>
                  </a:cubicBezTo>
                  <a:lnTo>
                    <a:pt x="1912" y="1275"/>
                  </a:lnTo>
                  <a:cubicBezTo>
                    <a:pt x="2264" y="1275"/>
                    <a:pt x="2548" y="989"/>
                    <a:pt x="2548" y="638"/>
                  </a:cubicBezTo>
                  <a:cubicBezTo>
                    <a:pt x="2548" y="286"/>
                    <a:pt x="2264"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65" name="Google Shape;13065;p75"/>
          <p:cNvGrpSpPr/>
          <p:nvPr/>
        </p:nvGrpSpPr>
        <p:grpSpPr>
          <a:xfrm>
            <a:off x="7045422" y="2839420"/>
            <a:ext cx="324839" cy="345510"/>
            <a:chOff x="487786" y="1710271"/>
            <a:chExt cx="330996" cy="352058"/>
          </a:xfrm>
        </p:grpSpPr>
        <p:sp>
          <p:nvSpPr>
            <p:cNvPr id="13066" name="Google Shape;13066;p75"/>
            <p:cNvSpPr/>
            <p:nvPr/>
          </p:nvSpPr>
          <p:spPr>
            <a:xfrm>
              <a:off x="487786" y="1710271"/>
              <a:ext cx="330996" cy="352058"/>
            </a:xfrm>
            <a:custGeom>
              <a:avLst/>
              <a:gdLst/>
              <a:ahLst/>
              <a:cxnLst/>
              <a:rect l="l" t="t" r="r" b="b"/>
              <a:pathLst>
                <a:path w="20435" h="21732" extrusionOk="0">
                  <a:moveTo>
                    <a:pt x="12096" y="6409"/>
                  </a:moveTo>
                  <a:cubicBezTo>
                    <a:pt x="14553" y="6409"/>
                    <a:pt x="16553" y="8409"/>
                    <a:pt x="16553" y="10866"/>
                  </a:cubicBezTo>
                  <a:cubicBezTo>
                    <a:pt x="16553" y="13323"/>
                    <a:pt x="14553" y="15323"/>
                    <a:pt x="12096" y="15323"/>
                  </a:cubicBezTo>
                  <a:cubicBezTo>
                    <a:pt x="9639" y="15323"/>
                    <a:pt x="7639" y="13323"/>
                    <a:pt x="7639" y="10866"/>
                  </a:cubicBezTo>
                  <a:cubicBezTo>
                    <a:pt x="7639" y="8409"/>
                    <a:pt x="9639" y="6409"/>
                    <a:pt x="12096" y="6409"/>
                  </a:cubicBezTo>
                  <a:close/>
                  <a:moveTo>
                    <a:pt x="10823" y="1274"/>
                  </a:moveTo>
                  <a:cubicBezTo>
                    <a:pt x="11174" y="1275"/>
                    <a:pt x="11459" y="1560"/>
                    <a:pt x="11459" y="1910"/>
                  </a:cubicBezTo>
                  <a:lnTo>
                    <a:pt x="11459" y="5172"/>
                  </a:lnTo>
                  <a:cubicBezTo>
                    <a:pt x="8597" y="5490"/>
                    <a:pt x="6366" y="7922"/>
                    <a:pt x="6366" y="10866"/>
                  </a:cubicBezTo>
                  <a:cubicBezTo>
                    <a:pt x="6366" y="13810"/>
                    <a:pt x="8600" y="16242"/>
                    <a:pt x="11459" y="16560"/>
                  </a:cubicBezTo>
                  <a:lnTo>
                    <a:pt x="11459" y="19822"/>
                  </a:lnTo>
                  <a:cubicBezTo>
                    <a:pt x="11459" y="20173"/>
                    <a:pt x="11174" y="20457"/>
                    <a:pt x="10823" y="20458"/>
                  </a:cubicBezTo>
                  <a:lnTo>
                    <a:pt x="1909" y="20458"/>
                  </a:lnTo>
                  <a:cubicBezTo>
                    <a:pt x="1559" y="20457"/>
                    <a:pt x="1274" y="20173"/>
                    <a:pt x="1274" y="19822"/>
                  </a:cubicBezTo>
                  <a:lnTo>
                    <a:pt x="1274" y="1910"/>
                  </a:lnTo>
                  <a:cubicBezTo>
                    <a:pt x="1274" y="1560"/>
                    <a:pt x="1559" y="1275"/>
                    <a:pt x="1911" y="1274"/>
                  </a:cubicBezTo>
                  <a:close/>
                  <a:moveTo>
                    <a:pt x="1909" y="1"/>
                  </a:moveTo>
                  <a:cubicBezTo>
                    <a:pt x="856" y="2"/>
                    <a:pt x="1" y="857"/>
                    <a:pt x="0" y="1910"/>
                  </a:cubicBezTo>
                  <a:lnTo>
                    <a:pt x="0" y="19822"/>
                  </a:lnTo>
                  <a:cubicBezTo>
                    <a:pt x="1" y="20875"/>
                    <a:pt x="856" y="21730"/>
                    <a:pt x="1909" y="21731"/>
                  </a:cubicBezTo>
                  <a:lnTo>
                    <a:pt x="10823" y="21731"/>
                  </a:lnTo>
                  <a:cubicBezTo>
                    <a:pt x="11877" y="21730"/>
                    <a:pt x="12731" y="20875"/>
                    <a:pt x="12732" y="19822"/>
                  </a:cubicBezTo>
                  <a:lnTo>
                    <a:pt x="12732" y="16560"/>
                  </a:lnTo>
                  <a:cubicBezTo>
                    <a:pt x="13808" y="16441"/>
                    <a:pt x="14827" y="16018"/>
                    <a:pt x="15670" y="15341"/>
                  </a:cubicBezTo>
                  <a:lnTo>
                    <a:pt x="19285" y="18956"/>
                  </a:lnTo>
                  <a:cubicBezTo>
                    <a:pt x="19409" y="19080"/>
                    <a:pt x="19572" y="19142"/>
                    <a:pt x="19735" y="19142"/>
                  </a:cubicBezTo>
                  <a:cubicBezTo>
                    <a:pt x="19898" y="19142"/>
                    <a:pt x="20062" y="19080"/>
                    <a:pt x="20186" y="18955"/>
                  </a:cubicBezTo>
                  <a:cubicBezTo>
                    <a:pt x="20435" y="18708"/>
                    <a:pt x="20435" y="18304"/>
                    <a:pt x="20186" y="18055"/>
                  </a:cubicBezTo>
                  <a:lnTo>
                    <a:pt x="16571" y="14440"/>
                  </a:lnTo>
                  <a:cubicBezTo>
                    <a:pt x="17384" y="13427"/>
                    <a:pt x="17827" y="12166"/>
                    <a:pt x="17826" y="10866"/>
                  </a:cubicBezTo>
                  <a:cubicBezTo>
                    <a:pt x="17826" y="7922"/>
                    <a:pt x="15593" y="5490"/>
                    <a:pt x="12732" y="5172"/>
                  </a:cubicBezTo>
                  <a:lnTo>
                    <a:pt x="12732" y="1910"/>
                  </a:lnTo>
                  <a:cubicBezTo>
                    <a:pt x="12731" y="857"/>
                    <a:pt x="11877" y="2"/>
                    <a:pt x="10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7" name="Google Shape;13067;p75"/>
            <p:cNvSpPr/>
            <p:nvPr/>
          </p:nvSpPr>
          <p:spPr>
            <a:xfrm>
              <a:off x="579772" y="1751516"/>
              <a:ext cx="21445" cy="20655"/>
            </a:xfrm>
            <a:custGeom>
              <a:avLst/>
              <a:gdLst/>
              <a:ahLst/>
              <a:cxnLst/>
              <a:rect l="l" t="t" r="r" b="b"/>
              <a:pathLst>
                <a:path w="1324" h="1275" extrusionOk="0">
                  <a:moveTo>
                    <a:pt x="687" y="1"/>
                  </a:moveTo>
                  <a:cubicBezTo>
                    <a:pt x="430" y="1"/>
                    <a:pt x="198" y="157"/>
                    <a:pt x="100" y="395"/>
                  </a:cubicBezTo>
                  <a:cubicBezTo>
                    <a:pt x="0" y="632"/>
                    <a:pt x="55" y="906"/>
                    <a:pt x="237" y="1089"/>
                  </a:cubicBezTo>
                  <a:cubicBezTo>
                    <a:pt x="359" y="1210"/>
                    <a:pt x="522" y="1275"/>
                    <a:pt x="687" y="1275"/>
                  </a:cubicBezTo>
                  <a:cubicBezTo>
                    <a:pt x="769" y="1275"/>
                    <a:pt x="852" y="1259"/>
                    <a:pt x="931" y="1226"/>
                  </a:cubicBezTo>
                  <a:cubicBezTo>
                    <a:pt x="1169" y="1128"/>
                    <a:pt x="1324" y="895"/>
                    <a:pt x="1324" y="639"/>
                  </a:cubicBezTo>
                  <a:cubicBezTo>
                    <a:pt x="1324" y="287"/>
                    <a:pt x="1039" y="1"/>
                    <a:pt x="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8" name="Google Shape;13068;p75"/>
            <p:cNvSpPr/>
            <p:nvPr/>
          </p:nvSpPr>
          <p:spPr>
            <a:xfrm>
              <a:off x="570280" y="2000429"/>
              <a:ext cx="41255" cy="20655"/>
            </a:xfrm>
            <a:custGeom>
              <a:avLst/>
              <a:gdLst/>
              <a:ahLst/>
              <a:cxnLst/>
              <a:rect l="l" t="t" r="r" b="b"/>
              <a:pathLst>
                <a:path w="2547" h="1275" extrusionOk="0">
                  <a:moveTo>
                    <a:pt x="637" y="0"/>
                  </a:moveTo>
                  <a:cubicBezTo>
                    <a:pt x="285" y="0"/>
                    <a:pt x="0" y="286"/>
                    <a:pt x="0" y="638"/>
                  </a:cubicBezTo>
                  <a:cubicBezTo>
                    <a:pt x="0" y="989"/>
                    <a:pt x="285" y="1274"/>
                    <a:pt x="637" y="1274"/>
                  </a:cubicBezTo>
                  <a:lnTo>
                    <a:pt x="1910" y="1274"/>
                  </a:lnTo>
                  <a:cubicBezTo>
                    <a:pt x="2262" y="1274"/>
                    <a:pt x="2546" y="989"/>
                    <a:pt x="2546" y="638"/>
                  </a:cubicBezTo>
                  <a:cubicBezTo>
                    <a:pt x="2546" y="286"/>
                    <a:pt x="2262"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69" name="Google Shape;13069;p75"/>
          <p:cNvGrpSpPr/>
          <p:nvPr/>
        </p:nvGrpSpPr>
        <p:grpSpPr>
          <a:xfrm>
            <a:off x="7829282" y="2839428"/>
            <a:ext cx="263114" cy="345494"/>
            <a:chOff x="3688720" y="4044043"/>
            <a:chExt cx="268101" cy="352042"/>
          </a:xfrm>
        </p:grpSpPr>
        <p:sp>
          <p:nvSpPr>
            <p:cNvPr id="13070" name="Google Shape;13070;p75"/>
            <p:cNvSpPr/>
            <p:nvPr/>
          </p:nvSpPr>
          <p:spPr>
            <a:xfrm>
              <a:off x="3802118" y="4334185"/>
              <a:ext cx="41287" cy="20671"/>
            </a:xfrm>
            <a:custGeom>
              <a:avLst/>
              <a:gdLst/>
              <a:ahLst/>
              <a:cxnLst/>
              <a:rect l="l" t="t" r="r" b="b"/>
              <a:pathLst>
                <a:path w="2549" h="1276" extrusionOk="0">
                  <a:moveTo>
                    <a:pt x="637" y="1"/>
                  </a:moveTo>
                  <a:cubicBezTo>
                    <a:pt x="285" y="1"/>
                    <a:pt x="1" y="287"/>
                    <a:pt x="1" y="639"/>
                  </a:cubicBezTo>
                  <a:cubicBezTo>
                    <a:pt x="1" y="989"/>
                    <a:pt x="285" y="1275"/>
                    <a:pt x="637" y="1275"/>
                  </a:cubicBezTo>
                  <a:lnTo>
                    <a:pt x="1912" y="1275"/>
                  </a:lnTo>
                  <a:cubicBezTo>
                    <a:pt x="2262" y="1275"/>
                    <a:pt x="2548" y="989"/>
                    <a:pt x="2548" y="639"/>
                  </a:cubicBezTo>
                  <a:cubicBezTo>
                    <a:pt x="2548" y="287"/>
                    <a:pt x="2262"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1" name="Google Shape;13071;p75"/>
            <p:cNvSpPr/>
            <p:nvPr/>
          </p:nvSpPr>
          <p:spPr>
            <a:xfrm>
              <a:off x="3688720" y="4044043"/>
              <a:ext cx="268101" cy="352042"/>
            </a:xfrm>
            <a:custGeom>
              <a:avLst/>
              <a:gdLst/>
              <a:ahLst/>
              <a:cxnLst/>
              <a:rect l="l" t="t" r="r" b="b"/>
              <a:pathLst>
                <a:path w="16552" h="21731" extrusionOk="0">
                  <a:moveTo>
                    <a:pt x="13645" y="1274"/>
                  </a:moveTo>
                  <a:lnTo>
                    <a:pt x="14790" y="3184"/>
                  </a:lnTo>
                  <a:lnTo>
                    <a:pt x="1760" y="3184"/>
                  </a:lnTo>
                  <a:lnTo>
                    <a:pt x="2906" y="1274"/>
                  </a:lnTo>
                  <a:close/>
                  <a:moveTo>
                    <a:pt x="15279" y="4457"/>
                  </a:moveTo>
                  <a:lnTo>
                    <a:pt x="15279" y="6367"/>
                  </a:lnTo>
                  <a:cubicBezTo>
                    <a:pt x="15279" y="7071"/>
                    <a:pt x="14708" y="7641"/>
                    <a:pt x="14004" y="7641"/>
                  </a:cubicBezTo>
                  <a:cubicBezTo>
                    <a:pt x="13302" y="7641"/>
                    <a:pt x="12731" y="7071"/>
                    <a:pt x="12731" y="6367"/>
                  </a:cubicBezTo>
                  <a:cubicBezTo>
                    <a:pt x="12731" y="6015"/>
                    <a:pt x="12446" y="5730"/>
                    <a:pt x="12094" y="5730"/>
                  </a:cubicBezTo>
                  <a:cubicBezTo>
                    <a:pt x="11743" y="5730"/>
                    <a:pt x="11457" y="6015"/>
                    <a:pt x="11457" y="6367"/>
                  </a:cubicBezTo>
                  <a:cubicBezTo>
                    <a:pt x="11457" y="7071"/>
                    <a:pt x="10887" y="7641"/>
                    <a:pt x="10184" y="7641"/>
                  </a:cubicBezTo>
                  <a:cubicBezTo>
                    <a:pt x="9480" y="7641"/>
                    <a:pt x="8910" y="7071"/>
                    <a:pt x="8910" y="6367"/>
                  </a:cubicBezTo>
                  <a:cubicBezTo>
                    <a:pt x="8910" y="6015"/>
                    <a:pt x="8625" y="5730"/>
                    <a:pt x="8273" y="5730"/>
                  </a:cubicBezTo>
                  <a:cubicBezTo>
                    <a:pt x="7921" y="5730"/>
                    <a:pt x="7637" y="6015"/>
                    <a:pt x="7637" y="6367"/>
                  </a:cubicBezTo>
                  <a:cubicBezTo>
                    <a:pt x="7618" y="7057"/>
                    <a:pt x="7053" y="7608"/>
                    <a:pt x="6363" y="7608"/>
                  </a:cubicBezTo>
                  <a:cubicBezTo>
                    <a:pt x="5672" y="7608"/>
                    <a:pt x="5108" y="7057"/>
                    <a:pt x="5090" y="6367"/>
                  </a:cubicBezTo>
                  <a:cubicBezTo>
                    <a:pt x="5090" y="6015"/>
                    <a:pt x="4805" y="5730"/>
                    <a:pt x="4453" y="5730"/>
                  </a:cubicBezTo>
                  <a:cubicBezTo>
                    <a:pt x="4101" y="5730"/>
                    <a:pt x="3817" y="6015"/>
                    <a:pt x="3817" y="6367"/>
                  </a:cubicBezTo>
                  <a:cubicBezTo>
                    <a:pt x="3817" y="7071"/>
                    <a:pt x="3246" y="7641"/>
                    <a:pt x="2542" y="7641"/>
                  </a:cubicBezTo>
                  <a:cubicBezTo>
                    <a:pt x="1840" y="7641"/>
                    <a:pt x="1270" y="7071"/>
                    <a:pt x="1270" y="6367"/>
                  </a:cubicBezTo>
                  <a:lnTo>
                    <a:pt x="1272" y="6367"/>
                  </a:lnTo>
                  <a:lnTo>
                    <a:pt x="1272" y="4457"/>
                  </a:lnTo>
                  <a:close/>
                  <a:moveTo>
                    <a:pt x="12095" y="8050"/>
                  </a:moveTo>
                  <a:cubicBezTo>
                    <a:pt x="12432" y="8432"/>
                    <a:pt x="12876" y="8705"/>
                    <a:pt x="13369" y="8832"/>
                  </a:cubicBezTo>
                  <a:lnTo>
                    <a:pt x="13368" y="19822"/>
                  </a:lnTo>
                  <a:cubicBezTo>
                    <a:pt x="13368" y="20172"/>
                    <a:pt x="13083" y="20457"/>
                    <a:pt x="12731" y="20458"/>
                  </a:cubicBezTo>
                  <a:lnTo>
                    <a:pt x="3819" y="20458"/>
                  </a:lnTo>
                  <a:cubicBezTo>
                    <a:pt x="3467" y="20457"/>
                    <a:pt x="3183" y="20172"/>
                    <a:pt x="3183" y="19822"/>
                  </a:cubicBezTo>
                  <a:lnTo>
                    <a:pt x="3183" y="8832"/>
                  </a:lnTo>
                  <a:cubicBezTo>
                    <a:pt x="3675" y="8705"/>
                    <a:pt x="4118" y="8432"/>
                    <a:pt x="4456" y="8050"/>
                  </a:cubicBezTo>
                  <a:cubicBezTo>
                    <a:pt x="4962" y="8626"/>
                    <a:pt x="5664" y="8913"/>
                    <a:pt x="6366" y="8913"/>
                  </a:cubicBezTo>
                  <a:cubicBezTo>
                    <a:pt x="7067" y="8913"/>
                    <a:pt x="7769" y="8626"/>
                    <a:pt x="8276" y="8050"/>
                  </a:cubicBezTo>
                  <a:cubicBezTo>
                    <a:pt x="8782" y="8626"/>
                    <a:pt x="9484" y="8913"/>
                    <a:pt x="10186" y="8913"/>
                  </a:cubicBezTo>
                  <a:cubicBezTo>
                    <a:pt x="10887" y="8913"/>
                    <a:pt x="11589" y="8626"/>
                    <a:pt x="12095" y="8050"/>
                  </a:cubicBezTo>
                  <a:close/>
                  <a:moveTo>
                    <a:pt x="2546" y="1"/>
                  </a:moveTo>
                  <a:cubicBezTo>
                    <a:pt x="2323" y="1"/>
                    <a:pt x="2115" y="118"/>
                    <a:pt x="2000" y="310"/>
                  </a:cubicBezTo>
                  <a:lnTo>
                    <a:pt x="90" y="3493"/>
                  </a:lnTo>
                  <a:cubicBezTo>
                    <a:pt x="32" y="3591"/>
                    <a:pt x="1" y="3703"/>
                    <a:pt x="1" y="3817"/>
                  </a:cubicBezTo>
                  <a:lnTo>
                    <a:pt x="1" y="3821"/>
                  </a:lnTo>
                  <a:lnTo>
                    <a:pt x="1" y="6368"/>
                  </a:lnTo>
                  <a:cubicBezTo>
                    <a:pt x="1" y="7552"/>
                    <a:pt x="813" y="8550"/>
                    <a:pt x="1910" y="8833"/>
                  </a:cubicBezTo>
                  <a:lnTo>
                    <a:pt x="1910" y="19822"/>
                  </a:lnTo>
                  <a:cubicBezTo>
                    <a:pt x="1911" y="20876"/>
                    <a:pt x="2765" y="21731"/>
                    <a:pt x="3819" y="21731"/>
                  </a:cubicBezTo>
                  <a:lnTo>
                    <a:pt x="12731" y="21731"/>
                  </a:lnTo>
                  <a:cubicBezTo>
                    <a:pt x="13786" y="21730"/>
                    <a:pt x="14641" y="20875"/>
                    <a:pt x="14642" y="19822"/>
                  </a:cubicBezTo>
                  <a:lnTo>
                    <a:pt x="14642" y="8832"/>
                  </a:lnTo>
                  <a:cubicBezTo>
                    <a:pt x="15611" y="8581"/>
                    <a:pt x="16344" y="7785"/>
                    <a:pt x="16515" y="6798"/>
                  </a:cubicBezTo>
                  <a:cubicBezTo>
                    <a:pt x="16540" y="6729"/>
                    <a:pt x="16552" y="6658"/>
                    <a:pt x="16552" y="6585"/>
                  </a:cubicBezTo>
                  <a:lnTo>
                    <a:pt x="16552" y="3821"/>
                  </a:lnTo>
                  <a:lnTo>
                    <a:pt x="16552" y="3817"/>
                  </a:lnTo>
                  <a:cubicBezTo>
                    <a:pt x="16550" y="3703"/>
                    <a:pt x="16520" y="3591"/>
                    <a:pt x="16462" y="3493"/>
                  </a:cubicBezTo>
                  <a:lnTo>
                    <a:pt x="14551" y="310"/>
                  </a:lnTo>
                  <a:cubicBezTo>
                    <a:pt x="14436" y="118"/>
                    <a:pt x="14229" y="1"/>
                    <a:pt x="14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72" name="Google Shape;13072;p75"/>
          <p:cNvGrpSpPr/>
          <p:nvPr/>
        </p:nvGrpSpPr>
        <p:grpSpPr>
          <a:xfrm>
            <a:off x="7786743" y="3423372"/>
            <a:ext cx="348191" cy="283426"/>
            <a:chOff x="3177251" y="4024522"/>
            <a:chExt cx="354790" cy="288797"/>
          </a:xfrm>
        </p:grpSpPr>
        <p:sp>
          <p:nvSpPr>
            <p:cNvPr id="13073" name="Google Shape;13073;p75"/>
            <p:cNvSpPr/>
            <p:nvPr/>
          </p:nvSpPr>
          <p:spPr>
            <a:xfrm>
              <a:off x="3177251" y="4024522"/>
              <a:ext cx="354790" cy="288797"/>
            </a:xfrm>
            <a:custGeom>
              <a:avLst/>
              <a:gdLst/>
              <a:ahLst/>
              <a:cxnLst/>
              <a:rect l="l" t="t" r="r" b="b"/>
              <a:pathLst>
                <a:path w="21904" h="17827" extrusionOk="0">
                  <a:moveTo>
                    <a:pt x="11023" y="1274"/>
                  </a:moveTo>
                  <a:cubicBezTo>
                    <a:pt x="11280" y="1274"/>
                    <a:pt x="11513" y="1429"/>
                    <a:pt x="11611" y="1667"/>
                  </a:cubicBezTo>
                  <a:cubicBezTo>
                    <a:pt x="11709" y="1906"/>
                    <a:pt x="11655" y="2178"/>
                    <a:pt x="11473" y="2361"/>
                  </a:cubicBezTo>
                  <a:cubicBezTo>
                    <a:pt x="11351" y="2483"/>
                    <a:pt x="11189" y="2547"/>
                    <a:pt x="11023" y="2547"/>
                  </a:cubicBezTo>
                  <a:cubicBezTo>
                    <a:pt x="10941" y="2547"/>
                    <a:pt x="10858" y="2531"/>
                    <a:pt x="10779" y="2498"/>
                  </a:cubicBezTo>
                  <a:cubicBezTo>
                    <a:pt x="10542" y="2400"/>
                    <a:pt x="10386" y="2168"/>
                    <a:pt x="10386" y="1911"/>
                  </a:cubicBezTo>
                  <a:cubicBezTo>
                    <a:pt x="10387" y="1559"/>
                    <a:pt x="10671" y="1274"/>
                    <a:pt x="11023" y="1274"/>
                  </a:cubicBezTo>
                  <a:close/>
                  <a:moveTo>
                    <a:pt x="2067" y="3820"/>
                  </a:moveTo>
                  <a:cubicBezTo>
                    <a:pt x="2149" y="3820"/>
                    <a:pt x="2232" y="3836"/>
                    <a:pt x="2311" y="3869"/>
                  </a:cubicBezTo>
                  <a:cubicBezTo>
                    <a:pt x="2549" y="3967"/>
                    <a:pt x="2704" y="4200"/>
                    <a:pt x="2704" y="4457"/>
                  </a:cubicBezTo>
                  <a:cubicBezTo>
                    <a:pt x="2704" y="4809"/>
                    <a:pt x="2418" y="5093"/>
                    <a:pt x="2068" y="5093"/>
                  </a:cubicBezTo>
                  <a:cubicBezTo>
                    <a:pt x="1810" y="5093"/>
                    <a:pt x="1578" y="4938"/>
                    <a:pt x="1479" y="4700"/>
                  </a:cubicBezTo>
                  <a:cubicBezTo>
                    <a:pt x="1381" y="4463"/>
                    <a:pt x="1435" y="4190"/>
                    <a:pt x="1618" y="4007"/>
                  </a:cubicBezTo>
                  <a:cubicBezTo>
                    <a:pt x="1739" y="3885"/>
                    <a:pt x="1901" y="3820"/>
                    <a:pt x="2067" y="3820"/>
                  </a:cubicBezTo>
                  <a:close/>
                  <a:moveTo>
                    <a:pt x="19977" y="3820"/>
                  </a:moveTo>
                  <a:cubicBezTo>
                    <a:pt x="20059" y="3820"/>
                    <a:pt x="20142" y="3836"/>
                    <a:pt x="20221" y="3869"/>
                  </a:cubicBezTo>
                  <a:cubicBezTo>
                    <a:pt x="20460" y="3967"/>
                    <a:pt x="20614" y="4200"/>
                    <a:pt x="20614" y="4457"/>
                  </a:cubicBezTo>
                  <a:cubicBezTo>
                    <a:pt x="20614" y="4809"/>
                    <a:pt x="20330" y="5093"/>
                    <a:pt x="19978" y="5093"/>
                  </a:cubicBezTo>
                  <a:cubicBezTo>
                    <a:pt x="19721" y="5093"/>
                    <a:pt x="19488" y="4938"/>
                    <a:pt x="19390" y="4700"/>
                  </a:cubicBezTo>
                  <a:cubicBezTo>
                    <a:pt x="19291" y="4463"/>
                    <a:pt x="19345" y="4190"/>
                    <a:pt x="19528" y="4007"/>
                  </a:cubicBezTo>
                  <a:cubicBezTo>
                    <a:pt x="19650" y="3885"/>
                    <a:pt x="19812" y="3820"/>
                    <a:pt x="19977" y="3820"/>
                  </a:cubicBezTo>
                  <a:close/>
                  <a:moveTo>
                    <a:pt x="11023" y="4141"/>
                  </a:moveTo>
                  <a:cubicBezTo>
                    <a:pt x="11742" y="6357"/>
                    <a:pt x="12585" y="8476"/>
                    <a:pt x="14031" y="8888"/>
                  </a:cubicBezTo>
                  <a:cubicBezTo>
                    <a:pt x="14202" y="8937"/>
                    <a:pt x="14375" y="8960"/>
                    <a:pt x="14549" y="8960"/>
                  </a:cubicBezTo>
                  <a:cubicBezTo>
                    <a:pt x="16018" y="8960"/>
                    <a:pt x="17580" y="7354"/>
                    <a:pt x="18696" y="6341"/>
                  </a:cubicBezTo>
                  <a:lnTo>
                    <a:pt x="18696" y="6341"/>
                  </a:lnTo>
                  <a:cubicBezTo>
                    <a:pt x="17945" y="8678"/>
                    <a:pt x="16858" y="12122"/>
                    <a:pt x="16761" y="16553"/>
                  </a:cubicBezTo>
                  <a:lnTo>
                    <a:pt x="5286" y="16553"/>
                  </a:lnTo>
                  <a:cubicBezTo>
                    <a:pt x="5189" y="12122"/>
                    <a:pt x="4102" y="8678"/>
                    <a:pt x="3351" y="6341"/>
                  </a:cubicBezTo>
                  <a:lnTo>
                    <a:pt x="3351" y="6341"/>
                  </a:lnTo>
                  <a:cubicBezTo>
                    <a:pt x="4459" y="7347"/>
                    <a:pt x="6027" y="8960"/>
                    <a:pt x="7499" y="8960"/>
                  </a:cubicBezTo>
                  <a:cubicBezTo>
                    <a:pt x="7673" y="8960"/>
                    <a:pt x="7845" y="8937"/>
                    <a:pt x="8016" y="8888"/>
                  </a:cubicBezTo>
                  <a:cubicBezTo>
                    <a:pt x="9462" y="8476"/>
                    <a:pt x="10305" y="6357"/>
                    <a:pt x="11023" y="4141"/>
                  </a:cubicBezTo>
                  <a:close/>
                  <a:moveTo>
                    <a:pt x="11022" y="0"/>
                  </a:moveTo>
                  <a:cubicBezTo>
                    <a:pt x="10194" y="0"/>
                    <a:pt x="9461" y="533"/>
                    <a:pt x="9205" y="1322"/>
                  </a:cubicBezTo>
                  <a:cubicBezTo>
                    <a:pt x="8950" y="2111"/>
                    <a:pt x="9233" y="2973"/>
                    <a:pt x="9905" y="3458"/>
                  </a:cubicBezTo>
                  <a:cubicBezTo>
                    <a:pt x="9588" y="4457"/>
                    <a:pt x="8679" y="7376"/>
                    <a:pt x="7665" y="7666"/>
                  </a:cubicBezTo>
                  <a:cubicBezTo>
                    <a:pt x="7607" y="7682"/>
                    <a:pt x="7546" y="7690"/>
                    <a:pt x="7481" y="7690"/>
                  </a:cubicBezTo>
                  <a:cubicBezTo>
                    <a:pt x="6502" y="7690"/>
                    <a:pt x="4782" y="5891"/>
                    <a:pt x="3867" y="5097"/>
                  </a:cubicBezTo>
                  <a:cubicBezTo>
                    <a:pt x="4144" y="4318"/>
                    <a:pt x="3888" y="3447"/>
                    <a:pt x="3231" y="2943"/>
                  </a:cubicBezTo>
                  <a:cubicBezTo>
                    <a:pt x="2889" y="2679"/>
                    <a:pt x="2478" y="2547"/>
                    <a:pt x="2067" y="2547"/>
                  </a:cubicBezTo>
                  <a:cubicBezTo>
                    <a:pt x="1690" y="2547"/>
                    <a:pt x="1312" y="2659"/>
                    <a:pt x="985" y="2883"/>
                  </a:cubicBezTo>
                  <a:cubicBezTo>
                    <a:pt x="304" y="3352"/>
                    <a:pt x="1" y="4208"/>
                    <a:pt x="236" y="5001"/>
                  </a:cubicBezTo>
                  <a:cubicBezTo>
                    <a:pt x="473" y="5795"/>
                    <a:pt x="1193" y="6346"/>
                    <a:pt x="2021" y="6366"/>
                  </a:cubicBezTo>
                  <a:cubicBezTo>
                    <a:pt x="3076" y="9661"/>
                    <a:pt x="3920" y="12596"/>
                    <a:pt x="4012" y="16554"/>
                  </a:cubicBezTo>
                  <a:lnTo>
                    <a:pt x="3383" y="16554"/>
                  </a:lnTo>
                  <a:cubicBezTo>
                    <a:pt x="3031" y="16554"/>
                    <a:pt x="2747" y="16838"/>
                    <a:pt x="2747" y="17190"/>
                  </a:cubicBezTo>
                  <a:cubicBezTo>
                    <a:pt x="2747" y="17542"/>
                    <a:pt x="3031" y="17827"/>
                    <a:pt x="3383" y="17827"/>
                  </a:cubicBezTo>
                  <a:lnTo>
                    <a:pt x="18663" y="17827"/>
                  </a:lnTo>
                  <a:cubicBezTo>
                    <a:pt x="19013" y="17827"/>
                    <a:pt x="19299" y="17542"/>
                    <a:pt x="19299" y="17190"/>
                  </a:cubicBezTo>
                  <a:cubicBezTo>
                    <a:pt x="19299" y="16838"/>
                    <a:pt x="19013" y="16554"/>
                    <a:pt x="18663" y="16554"/>
                  </a:cubicBezTo>
                  <a:lnTo>
                    <a:pt x="18034" y="16554"/>
                  </a:lnTo>
                  <a:cubicBezTo>
                    <a:pt x="18125" y="12596"/>
                    <a:pt x="18985" y="9608"/>
                    <a:pt x="20024" y="6366"/>
                  </a:cubicBezTo>
                  <a:cubicBezTo>
                    <a:pt x="21071" y="6342"/>
                    <a:pt x="21903" y="5481"/>
                    <a:pt x="21890" y="4434"/>
                  </a:cubicBezTo>
                  <a:cubicBezTo>
                    <a:pt x="21877" y="3388"/>
                    <a:pt x="21026" y="2547"/>
                    <a:pt x="19980" y="2547"/>
                  </a:cubicBezTo>
                  <a:cubicBezTo>
                    <a:pt x="19980" y="2547"/>
                    <a:pt x="19979" y="2547"/>
                    <a:pt x="19978" y="2547"/>
                  </a:cubicBezTo>
                  <a:cubicBezTo>
                    <a:pt x="19357" y="2547"/>
                    <a:pt x="18775" y="2849"/>
                    <a:pt x="18418" y="3356"/>
                  </a:cubicBezTo>
                  <a:cubicBezTo>
                    <a:pt x="18059" y="3863"/>
                    <a:pt x="17971" y="4512"/>
                    <a:pt x="18178" y="5097"/>
                  </a:cubicBezTo>
                  <a:cubicBezTo>
                    <a:pt x="17280" y="5875"/>
                    <a:pt x="15545" y="7690"/>
                    <a:pt x="14563" y="7690"/>
                  </a:cubicBezTo>
                  <a:cubicBezTo>
                    <a:pt x="14499" y="7690"/>
                    <a:pt x="14438" y="7682"/>
                    <a:pt x="14381" y="7666"/>
                  </a:cubicBezTo>
                  <a:cubicBezTo>
                    <a:pt x="13366" y="7376"/>
                    <a:pt x="12459" y="4455"/>
                    <a:pt x="12140" y="3458"/>
                  </a:cubicBezTo>
                  <a:cubicBezTo>
                    <a:pt x="12812" y="2973"/>
                    <a:pt x="13094" y="2111"/>
                    <a:pt x="12840" y="1322"/>
                  </a:cubicBezTo>
                  <a:cubicBezTo>
                    <a:pt x="12585" y="533"/>
                    <a:pt x="11852" y="0"/>
                    <a:pt x="1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4" name="Google Shape;13074;p75"/>
            <p:cNvSpPr/>
            <p:nvPr/>
          </p:nvSpPr>
          <p:spPr>
            <a:xfrm>
              <a:off x="3324843" y="4189551"/>
              <a:ext cx="61891" cy="82523"/>
            </a:xfrm>
            <a:custGeom>
              <a:avLst/>
              <a:gdLst/>
              <a:ahLst/>
              <a:cxnLst/>
              <a:rect l="l" t="t" r="r" b="b"/>
              <a:pathLst>
                <a:path w="3821" h="5094" extrusionOk="0">
                  <a:moveTo>
                    <a:pt x="1911" y="1272"/>
                  </a:moveTo>
                  <a:cubicBezTo>
                    <a:pt x="2171" y="1272"/>
                    <a:pt x="2548" y="1769"/>
                    <a:pt x="2548" y="2547"/>
                  </a:cubicBezTo>
                  <a:cubicBezTo>
                    <a:pt x="2548" y="3323"/>
                    <a:pt x="2171" y="3820"/>
                    <a:pt x="1911" y="3820"/>
                  </a:cubicBezTo>
                  <a:cubicBezTo>
                    <a:pt x="1651" y="3820"/>
                    <a:pt x="1274" y="3323"/>
                    <a:pt x="1274" y="2547"/>
                  </a:cubicBezTo>
                  <a:cubicBezTo>
                    <a:pt x="1274" y="1769"/>
                    <a:pt x="1651" y="1272"/>
                    <a:pt x="1911" y="1272"/>
                  </a:cubicBezTo>
                  <a:close/>
                  <a:moveTo>
                    <a:pt x="1911" y="1"/>
                  </a:moveTo>
                  <a:cubicBezTo>
                    <a:pt x="840" y="1"/>
                    <a:pt x="1" y="1119"/>
                    <a:pt x="1" y="2548"/>
                  </a:cubicBezTo>
                  <a:cubicBezTo>
                    <a:pt x="1" y="3976"/>
                    <a:pt x="840" y="5094"/>
                    <a:pt x="1911" y="5094"/>
                  </a:cubicBezTo>
                  <a:cubicBezTo>
                    <a:pt x="2982" y="5094"/>
                    <a:pt x="3821" y="3976"/>
                    <a:pt x="3821" y="2548"/>
                  </a:cubicBezTo>
                  <a:cubicBezTo>
                    <a:pt x="3821" y="1120"/>
                    <a:pt x="2982" y="1"/>
                    <a:pt x="1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5" name="Google Shape;13075;p75"/>
            <p:cNvSpPr/>
            <p:nvPr/>
          </p:nvSpPr>
          <p:spPr>
            <a:xfrm>
              <a:off x="3407337" y="4210174"/>
              <a:ext cx="20668" cy="41294"/>
            </a:xfrm>
            <a:custGeom>
              <a:avLst/>
              <a:gdLst/>
              <a:ahLst/>
              <a:cxnLst/>
              <a:rect l="l" t="t" r="r" b="b"/>
              <a:pathLst>
                <a:path w="1276" h="2549" extrusionOk="0">
                  <a:moveTo>
                    <a:pt x="637" y="1"/>
                  </a:moveTo>
                  <a:cubicBezTo>
                    <a:pt x="285" y="1"/>
                    <a:pt x="1" y="285"/>
                    <a:pt x="1" y="637"/>
                  </a:cubicBezTo>
                  <a:lnTo>
                    <a:pt x="1" y="1912"/>
                  </a:lnTo>
                  <a:cubicBezTo>
                    <a:pt x="1" y="2262"/>
                    <a:pt x="285" y="2548"/>
                    <a:pt x="637" y="2548"/>
                  </a:cubicBezTo>
                  <a:cubicBezTo>
                    <a:pt x="989" y="2548"/>
                    <a:pt x="1275" y="2262"/>
                    <a:pt x="1275" y="1912"/>
                  </a:cubicBezTo>
                  <a:lnTo>
                    <a:pt x="1275" y="637"/>
                  </a:lnTo>
                  <a:cubicBezTo>
                    <a:pt x="1275" y="285"/>
                    <a:pt x="989"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6" name="Google Shape;13076;p75"/>
            <p:cNvSpPr/>
            <p:nvPr/>
          </p:nvSpPr>
          <p:spPr>
            <a:xfrm>
              <a:off x="3283604" y="4210174"/>
              <a:ext cx="20636" cy="41294"/>
            </a:xfrm>
            <a:custGeom>
              <a:avLst/>
              <a:gdLst/>
              <a:ahLst/>
              <a:cxnLst/>
              <a:rect l="l" t="t" r="r" b="b"/>
              <a:pathLst>
                <a:path w="1274" h="2549" extrusionOk="0">
                  <a:moveTo>
                    <a:pt x="637" y="1"/>
                  </a:moveTo>
                  <a:cubicBezTo>
                    <a:pt x="285" y="1"/>
                    <a:pt x="1" y="285"/>
                    <a:pt x="1" y="637"/>
                  </a:cubicBezTo>
                  <a:lnTo>
                    <a:pt x="1" y="1912"/>
                  </a:lnTo>
                  <a:cubicBezTo>
                    <a:pt x="1" y="2262"/>
                    <a:pt x="285" y="2548"/>
                    <a:pt x="637" y="2548"/>
                  </a:cubicBezTo>
                  <a:cubicBezTo>
                    <a:pt x="989" y="2548"/>
                    <a:pt x="1274" y="2262"/>
                    <a:pt x="1274" y="1912"/>
                  </a:cubicBezTo>
                  <a:lnTo>
                    <a:pt x="1274" y="637"/>
                  </a:lnTo>
                  <a:cubicBezTo>
                    <a:pt x="1274" y="285"/>
                    <a:pt x="989"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77" name="Google Shape;13077;p75"/>
          <p:cNvSpPr/>
          <p:nvPr/>
        </p:nvSpPr>
        <p:spPr>
          <a:xfrm>
            <a:off x="7076263" y="3392350"/>
            <a:ext cx="263158" cy="345469"/>
          </a:xfrm>
          <a:custGeom>
            <a:avLst/>
            <a:gdLst/>
            <a:ahLst/>
            <a:cxnLst/>
            <a:rect l="l" t="t" r="r" b="b"/>
            <a:pathLst>
              <a:path w="16556" h="21731" extrusionOk="0">
                <a:moveTo>
                  <a:pt x="5094" y="2548"/>
                </a:moveTo>
                <a:cubicBezTo>
                  <a:pt x="5943" y="2548"/>
                  <a:pt x="7751" y="3204"/>
                  <a:pt x="9347" y="3782"/>
                </a:cubicBezTo>
                <a:cubicBezTo>
                  <a:pt x="11204" y="4457"/>
                  <a:pt x="12959" y="5095"/>
                  <a:pt x="14034" y="5095"/>
                </a:cubicBezTo>
                <a:cubicBezTo>
                  <a:pt x="14511" y="5095"/>
                  <a:pt x="14927" y="5025"/>
                  <a:pt x="15280" y="4889"/>
                </a:cubicBezTo>
                <a:lnTo>
                  <a:pt x="15280" y="12149"/>
                </a:lnTo>
                <a:lnTo>
                  <a:pt x="15280" y="12151"/>
                </a:lnTo>
                <a:cubicBezTo>
                  <a:pt x="15271" y="12278"/>
                  <a:pt x="15164" y="12775"/>
                  <a:pt x="14034" y="12775"/>
                </a:cubicBezTo>
                <a:cubicBezTo>
                  <a:pt x="13184" y="12775"/>
                  <a:pt x="11376" y="12119"/>
                  <a:pt x="9781" y="11540"/>
                </a:cubicBezTo>
                <a:cubicBezTo>
                  <a:pt x="7923" y="10866"/>
                  <a:pt x="6168" y="10229"/>
                  <a:pt x="5094" y="10229"/>
                </a:cubicBezTo>
                <a:cubicBezTo>
                  <a:pt x="4605" y="10229"/>
                  <a:pt x="4181" y="10301"/>
                  <a:pt x="3821" y="10442"/>
                </a:cubicBezTo>
                <a:lnTo>
                  <a:pt x="3821" y="3176"/>
                </a:lnTo>
                <a:cubicBezTo>
                  <a:pt x="3862" y="2681"/>
                  <a:pt x="4592" y="2548"/>
                  <a:pt x="5094" y="2548"/>
                </a:cubicBezTo>
                <a:close/>
                <a:moveTo>
                  <a:pt x="3184" y="0"/>
                </a:moveTo>
                <a:cubicBezTo>
                  <a:pt x="2832" y="0"/>
                  <a:pt x="2548" y="285"/>
                  <a:pt x="2548" y="637"/>
                </a:cubicBezTo>
                <a:lnTo>
                  <a:pt x="2548" y="20458"/>
                </a:lnTo>
                <a:lnTo>
                  <a:pt x="637" y="20458"/>
                </a:lnTo>
                <a:cubicBezTo>
                  <a:pt x="286" y="20458"/>
                  <a:pt x="1" y="20742"/>
                  <a:pt x="1" y="21094"/>
                </a:cubicBezTo>
                <a:cubicBezTo>
                  <a:pt x="1" y="21446"/>
                  <a:pt x="286" y="21731"/>
                  <a:pt x="637" y="21731"/>
                </a:cubicBezTo>
                <a:lnTo>
                  <a:pt x="5730" y="21731"/>
                </a:lnTo>
                <a:cubicBezTo>
                  <a:pt x="6082" y="21731"/>
                  <a:pt x="6367" y="21446"/>
                  <a:pt x="6367" y="21094"/>
                </a:cubicBezTo>
                <a:cubicBezTo>
                  <a:pt x="6367" y="20742"/>
                  <a:pt x="6082" y="20458"/>
                  <a:pt x="5730" y="20458"/>
                </a:cubicBezTo>
                <a:lnTo>
                  <a:pt x="3821" y="20458"/>
                </a:lnTo>
                <a:lnTo>
                  <a:pt x="3821" y="12132"/>
                </a:lnTo>
                <a:cubicBezTo>
                  <a:pt x="3821" y="11661"/>
                  <a:pt x="4579" y="11502"/>
                  <a:pt x="5094" y="11502"/>
                </a:cubicBezTo>
                <a:cubicBezTo>
                  <a:pt x="5945" y="11502"/>
                  <a:pt x="7752" y="12158"/>
                  <a:pt x="9347" y="12737"/>
                </a:cubicBezTo>
                <a:cubicBezTo>
                  <a:pt x="11204" y="13412"/>
                  <a:pt x="12960" y="14049"/>
                  <a:pt x="14034" y="14049"/>
                </a:cubicBezTo>
                <a:cubicBezTo>
                  <a:pt x="15760" y="14049"/>
                  <a:pt x="16556" y="13075"/>
                  <a:pt x="16553" y="12139"/>
                </a:cubicBezTo>
                <a:lnTo>
                  <a:pt x="16553" y="3164"/>
                </a:lnTo>
                <a:cubicBezTo>
                  <a:pt x="16546" y="2817"/>
                  <a:pt x="16263" y="2540"/>
                  <a:pt x="15917" y="2540"/>
                </a:cubicBezTo>
                <a:cubicBezTo>
                  <a:pt x="15914" y="2540"/>
                  <a:pt x="15911" y="2540"/>
                  <a:pt x="15907" y="2540"/>
                </a:cubicBezTo>
                <a:cubicBezTo>
                  <a:pt x="15557" y="2545"/>
                  <a:pt x="15277" y="2834"/>
                  <a:pt x="15281" y="3184"/>
                </a:cubicBezTo>
                <a:lnTo>
                  <a:pt x="15281" y="3187"/>
                </a:lnTo>
                <a:cubicBezTo>
                  <a:pt x="15277" y="3294"/>
                  <a:pt x="15197" y="3821"/>
                  <a:pt x="14035" y="3821"/>
                </a:cubicBezTo>
                <a:cubicBezTo>
                  <a:pt x="13184" y="3821"/>
                  <a:pt x="11376" y="3164"/>
                  <a:pt x="9782" y="2585"/>
                </a:cubicBezTo>
                <a:cubicBezTo>
                  <a:pt x="7924" y="1911"/>
                  <a:pt x="6168" y="1273"/>
                  <a:pt x="5095" y="1273"/>
                </a:cubicBezTo>
                <a:cubicBezTo>
                  <a:pt x="4607" y="1273"/>
                  <a:pt x="4182" y="1346"/>
                  <a:pt x="3821" y="1488"/>
                </a:cubicBezTo>
                <a:lnTo>
                  <a:pt x="3821" y="637"/>
                </a:lnTo>
                <a:cubicBezTo>
                  <a:pt x="3822" y="285"/>
                  <a:pt x="3536" y="0"/>
                  <a:pt x="3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078" name="Google Shape;13078;p75"/>
          <p:cNvGrpSpPr/>
          <p:nvPr/>
        </p:nvGrpSpPr>
        <p:grpSpPr>
          <a:xfrm>
            <a:off x="6271453" y="3413260"/>
            <a:ext cx="346903" cy="303649"/>
            <a:chOff x="2309486" y="4003462"/>
            <a:chExt cx="353478" cy="309404"/>
          </a:xfrm>
        </p:grpSpPr>
        <p:sp>
          <p:nvSpPr>
            <p:cNvPr id="13079" name="Google Shape;13079;p75"/>
            <p:cNvSpPr/>
            <p:nvPr/>
          </p:nvSpPr>
          <p:spPr>
            <a:xfrm>
              <a:off x="2433883" y="4250966"/>
              <a:ext cx="64336" cy="61900"/>
            </a:xfrm>
            <a:custGeom>
              <a:avLst/>
              <a:gdLst/>
              <a:ahLst/>
              <a:cxnLst/>
              <a:rect l="l" t="t" r="r" b="b"/>
              <a:pathLst>
                <a:path w="3972" h="3821" extrusionOk="0">
                  <a:moveTo>
                    <a:pt x="1911" y="1274"/>
                  </a:moveTo>
                  <a:cubicBezTo>
                    <a:pt x="2168" y="1274"/>
                    <a:pt x="2401" y="1429"/>
                    <a:pt x="2499" y="1667"/>
                  </a:cubicBezTo>
                  <a:cubicBezTo>
                    <a:pt x="2598" y="1905"/>
                    <a:pt x="2544" y="2179"/>
                    <a:pt x="2361" y="2360"/>
                  </a:cubicBezTo>
                  <a:cubicBezTo>
                    <a:pt x="2239" y="2483"/>
                    <a:pt x="2076" y="2547"/>
                    <a:pt x="1910" y="2547"/>
                  </a:cubicBezTo>
                  <a:cubicBezTo>
                    <a:pt x="1828" y="2547"/>
                    <a:pt x="1746" y="2532"/>
                    <a:pt x="1668" y="2499"/>
                  </a:cubicBezTo>
                  <a:cubicBezTo>
                    <a:pt x="1430" y="2400"/>
                    <a:pt x="1275" y="2168"/>
                    <a:pt x="1275" y="1910"/>
                  </a:cubicBezTo>
                  <a:cubicBezTo>
                    <a:pt x="1275" y="1558"/>
                    <a:pt x="1559" y="1274"/>
                    <a:pt x="1911" y="1274"/>
                  </a:cubicBezTo>
                  <a:close/>
                  <a:moveTo>
                    <a:pt x="1911" y="1"/>
                  </a:moveTo>
                  <a:cubicBezTo>
                    <a:pt x="857" y="2"/>
                    <a:pt x="3" y="857"/>
                    <a:pt x="2" y="1910"/>
                  </a:cubicBezTo>
                  <a:cubicBezTo>
                    <a:pt x="0" y="2683"/>
                    <a:pt x="466" y="3379"/>
                    <a:pt x="1180" y="3676"/>
                  </a:cubicBezTo>
                  <a:cubicBezTo>
                    <a:pt x="1416" y="3773"/>
                    <a:pt x="1664" y="3821"/>
                    <a:pt x="1911" y="3821"/>
                  </a:cubicBezTo>
                  <a:cubicBezTo>
                    <a:pt x="2408" y="3821"/>
                    <a:pt x="2896" y="3627"/>
                    <a:pt x="3261" y="3261"/>
                  </a:cubicBezTo>
                  <a:cubicBezTo>
                    <a:pt x="3807" y="2715"/>
                    <a:pt x="3972" y="1894"/>
                    <a:pt x="3675" y="1180"/>
                  </a:cubicBezTo>
                  <a:cubicBezTo>
                    <a:pt x="3380" y="467"/>
                    <a:pt x="2684" y="1"/>
                    <a:pt x="1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0" name="Google Shape;13080;p75"/>
            <p:cNvSpPr/>
            <p:nvPr/>
          </p:nvSpPr>
          <p:spPr>
            <a:xfrm>
              <a:off x="2537709" y="4250966"/>
              <a:ext cx="64320" cy="61900"/>
            </a:xfrm>
            <a:custGeom>
              <a:avLst/>
              <a:gdLst/>
              <a:ahLst/>
              <a:cxnLst/>
              <a:rect l="l" t="t" r="r" b="b"/>
              <a:pathLst>
                <a:path w="3971" h="3821" extrusionOk="0">
                  <a:moveTo>
                    <a:pt x="1910" y="1274"/>
                  </a:moveTo>
                  <a:cubicBezTo>
                    <a:pt x="2168" y="1274"/>
                    <a:pt x="2399" y="1429"/>
                    <a:pt x="2499" y="1667"/>
                  </a:cubicBezTo>
                  <a:cubicBezTo>
                    <a:pt x="2597" y="1905"/>
                    <a:pt x="2542" y="2179"/>
                    <a:pt x="2360" y="2360"/>
                  </a:cubicBezTo>
                  <a:cubicBezTo>
                    <a:pt x="2238" y="2483"/>
                    <a:pt x="2075" y="2547"/>
                    <a:pt x="1909" y="2547"/>
                  </a:cubicBezTo>
                  <a:cubicBezTo>
                    <a:pt x="1828" y="2547"/>
                    <a:pt x="1745" y="2532"/>
                    <a:pt x="1666" y="2499"/>
                  </a:cubicBezTo>
                  <a:cubicBezTo>
                    <a:pt x="1428" y="2400"/>
                    <a:pt x="1273" y="2168"/>
                    <a:pt x="1273" y="1910"/>
                  </a:cubicBezTo>
                  <a:cubicBezTo>
                    <a:pt x="1273" y="1558"/>
                    <a:pt x="1558" y="1274"/>
                    <a:pt x="1910" y="1274"/>
                  </a:cubicBezTo>
                  <a:close/>
                  <a:moveTo>
                    <a:pt x="1910" y="1"/>
                  </a:moveTo>
                  <a:cubicBezTo>
                    <a:pt x="855" y="2"/>
                    <a:pt x="2" y="857"/>
                    <a:pt x="0" y="1910"/>
                  </a:cubicBezTo>
                  <a:cubicBezTo>
                    <a:pt x="0" y="2683"/>
                    <a:pt x="465" y="3379"/>
                    <a:pt x="1179" y="3676"/>
                  </a:cubicBezTo>
                  <a:cubicBezTo>
                    <a:pt x="1416" y="3773"/>
                    <a:pt x="1664" y="3821"/>
                    <a:pt x="1910" y="3821"/>
                  </a:cubicBezTo>
                  <a:cubicBezTo>
                    <a:pt x="2407" y="3821"/>
                    <a:pt x="2895" y="3627"/>
                    <a:pt x="3261" y="3261"/>
                  </a:cubicBezTo>
                  <a:cubicBezTo>
                    <a:pt x="3806" y="2715"/>
                    <a:pt x="3970" y="1893"/>
                    <a:pt x="3675" y="1180"/>
                  </a:cubicBezTo>
                  <a:cubicBezTo>
                    <a:pt x="3379" y="467"/>
                    <a:pt x="2683" y="1"/>
                    <a:pt x="1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1" name="Google Shape;13081;p75"/>
            <p:cNvSpPr/>
            <p:nvPr/>
          </p:nvSpPr>
          <p:spPr>
            <a:xfrm>
              <a:off x="2309486" y="4003462"/>
              <a:ext cx="353478" cy="247552"/>
            </a:xfrm>
            <a:custGeom>
              <a:avLst/>
              <a:gdLst/>
              <a:ahLst/>
              <a:cxnLst/>
              <a:rect l="l" t="t" r="r" b="b"/>
              <a:pathLst>
                <a:path w="21823" h="15281" extrusionOk="0">
                  <a:moveTo>
                    <a:pt x="20249" y="3820"/>
                  </a:moveTo>
                  <a:lnTo>
                    <a:pt x="18067" y="11459"/>
                  </a:lnTo>
                  <a:lnTo>
                    <a:pt x="7524" y="11459"/>
                  </a:lnTo>
                  <a:cubicBezTo>
                    <a:pt x="7178" y="10245"/>
                    <a:pt x="6208" y="6847"/>
                    <a:pt x="5341" y="3820"/>
                  </a:cubicBezTo>
                  <a:close/>
                  <a:moveTo>
                    <a:pt x="637" y="1"/>
                  </a:moveTo>
                  <a:cubicBezTo>
                    <a:pt x="285" y="1"/>
                    <a:pt x="0" y="285"/>
                    <a:pt x="0" y="637"/>
                  </a:cubicBezTo>
                  <a:cubicBezTo>
                    <a:pt x="0" y="989"/>
                    <a:pt x="285" y="1275"/>
                    <a:pt x="637" y="1275"/>
                  </a:cubicBezTo>
                  <a:lnTo>
                    <a:pt x="3291" y="1275"/>
                  </a:lnTo>
                  <a:cubicBezTo>
                    <a:pt x="4003" y="3767"/>
                    <a:pt x="5668" y="9592"/>
                    <a:pt x="6365" y="12034"/>
                  </a:cubicBezTo>
                  <a:lnTo>
                    <a:pt x="6124" y="12516"/>
                  </a:lnTo>
                  <a:cubicBezTo>
                    <a:pt x="5488" y="13788"/>
                    <a:pt x="6414" y="15280"/>
                    <a:pt x="7833" y="15280"/>
                  </a:cubicBezTo>
                  <a:lnTo>
                    <a:pt x="18547" y="15280"/>
                  </a:lnTo>
                  <a:cubicBezTo>
                    <a:pt x="18899" y="15280"/>
                    <a:pt x="19184" y="14994"/>
                    <a:pt x="19184" y="14644"/>
                  </a:cubicBezTo>
                  <a:cubicBezTo>
                    <a:pt x="19184" y="14292"/>
                    <a:pt x="18899" y="14006"/>
                    <a:pt x="18547" y="14006"/>
                  </a:cubicBezTo>
                  <a:lnTo>
                    <a:pt x="7833" y="14006"/>
                  </a:lnTo>
                  <a:cubicBezTo>
                    <a:pt x="7359" y="14006"/>
                    <a:pt x="7051" y="13508"/>
                    <a:pt x="7262" y="13085"/>
                  </a:cubicBezTo>
                  <a:lnTo>
                    <a:pt x="7438" y="12733"/>
                  </a:lnTo>
                  <a:lnTo>
                    <a:pt x="18547" y="12733"/>
                  </a:lnTo>
                  <a:cubicBezTo>
                    <a:pt x="18832" y="12733"/>
                    <a:pt x="19080" y="12545"/>
                    <a:pt x="19158" y="12271"/>
                  </a:cubicBezTo>
                  <a:lnTo>
                    <a:pt x="21706" y="3359"/>
                  </a:lnTo>
                  <a:cubicBezTo>
                    <a:pt x="21822" y="2952"/>
                    <a:pt x="21516" y="2548"/>
                    <a:pt x="21094" y="2547"/>
                  </a:cubicBezTo>
                  <a:lnTo>
                    <a:pt x="4978" y="2547"/>
                  </a:lnTo>
                  <a:cubicBezTo>
                    <a:pt x="4760" y="1783"/>
                    <a:pt x="4558" y="1073"/>
                    <a:pt x="4383" y="462"/>
                  </a:cubicBezTo>
                  <a:cubicBezTo>
                    <a:pt x="4305" y="189"/>
                    <a:pt x="405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82" name="Google Shape;13082;p75"/>
          <p:cNvSpPr/>
          <p:nvPr/>
        </p:nvSpPr>
        <p:spPr>
          <a:xfrm>
            <a:off x="5522466" y="3392334"/>
            <a:ext cx="345414" cy="345500"/>
          </a:xfrm>
          <a:custGeom>
            <a:avLst/>
            <a:gdLst/>
            <a:ahLst/>
            <a:cxnLst/>
            <a:rect l="l" t="t" r="r" b="b"/>
            <a:pathLst>
              <a:path w="21731" h="21733" extrusionOk="0">
                <a:moveTo>
                  <a:pt x="14048" y="1273"/>
                </a:moveTo>
                <a:cubicBezTo>
                  <a:pt x="16177" y="1273"/>
                  <a:pt x="17909" y="2987"/>
                  <a:pt x="17909" y="5094"/>
                </a:cubicBezTo>
                <a:cubicBezTo>
                  <a:pt x="17909" y="5279"/>
                  <a:pt x="17882" y="5464"/>
                  <a:pt x="17848" y="5689"/>
                </a:cubicBezTo>
                <a:cubicBezTo>
                  <a:pt x="17794" y="6032"/>
                  <a:pt x="18023" y="6353"/>
                  <a:pt x="18363" y="6414"/>
                </a:cubicBezTo>
                <a:cubicBezTo>
                  <a:pt x="19556" y="6630"/>
                  <a:pt x="20456" y="7723"/>
                  <a:pt x="20456" y="8956"/>
                </a:cubicBezTo>
                <a:cubicBezTo>
                  <a:pt x="20456" y="10360"/>
                  <a:pt x="19314" y="11503"/>
                  <a:pt x="17909" y="11503"/>
                </a:cubicBezTo>
                <a:lnTo>
                  <a:pt x="17912" y="11502"/>
                </a:lnTo>
                <a:lnTo>
                  <a:pt x="13503" y="11502"/>
                </a:lnTo>
                <a:lnTo>
                  <a:pt x="11412" y="7993"/>
                </a:lnTo>
                <a:cubicBezTo>
                  <a:pt x="11297" y="7801"/>
                  <a:pt x="11089" y="7683"/>
                  <a:pt x="10865" y="7683"/>
                </a:cubicBezTo>
                <a:lnTo>
                  <a:pt x="10864" y="7683"/>
                </a:lnTo>
                <a:cubicBezTo>
                  <a:pt x="10640" y="7683"/>
                  <a:pt x="10434" y="7800"/>
                  <a:pt x="10319" y="7992"/>
                </a:cubicBezTo>
                <a:lnTo>
                  <a:pt x="8212" y="11502"/>
                </a:lnTo>
                <a:lnTo>
                  <a:pt x="3819" y="11502"/>
                </a:lnTo>
                <a:cubicBezTo>
                  <a:pt x="2415" y="11502"/>
                  <a:pt x="1272" y="10360"/>
                  <a:pt x="1272" y="8956"/>
                </a:cubicBezTo>
                <a:cubicBezTo>
                  <a:pt x="1272" y="7723"/>
                  <a:pt x="2131" y="6656"/>
                  <a:pt x="3313" y="6418"/>
                </a:cubicBezTo>
                <a:cubicBezTo>
                  <a:pt x="3624" y="6356"/>
                  <a:pt x="3864" y="6067"/>
                  <a:pt x="3819" y="5698"/>
                </a:cubicBezTo>
                <a:cubicBezTo>
                  <a:pt x="3836" y="3957"/>
                  <a:pt x="5277" y="2548"/>
                  <a:pt x="7045" y="2548"/>
                </a:cubicBezTo>
                <a:cubicBezTo>
                  <a:pt x="7979" y="2548"/>
                  <a:pt x="8868" y="2971"/>
                  <a:pt x="9481" y="3709"/>
                </a:cubicBezTo>
                <a:cubicBezTo>
                  <a:pt x="9611" y="3866"/>
                  <a:pt x="9791" y="3940"/>
                  <a:pt x="9970" y="3940"/>
                </a:cubicBezTo>
                <a:cubicBezTo>
                  <a:pt x="10209" y="3940"/>
                  <a:pt x="10445" y="3807"/>
                  <a:pt x="10554" y="3560"/>
                </a:cubicBezTo>
                <a:cubicBezTo>
                  <a:pt x="11166" y="2172"/>
                  <a:pt x="12537" y="1273"/>
                  <a:pt x="14048" y="1273"/>
                </a:cubicBezTo>
                <a:close/>
                <a:moveTo>
                  <a:pt x="10863" y="9560"/>
                </a:moveTo>
                <a:lnTo>
                  <a:pt x="13563" y="14092"/>
                </a:lnTo>
                <a:lnTo>
                  <a:pt x="12138" y="14092"/>
                </a:lnTo>
                <a:cubicBezTo>
                  <a:pt x="11786" y="14092"/>
                  <a:pt x="11502" y="14376"/>
                  <a:pt x="11502" y="14728"/>
                </a:cubicBezTo>
                <a:lnTo>
                  <a:pt x="11502" y="20459"/>
                </a:lnTo>
                <a:lnTo>
                  <a:pt x="10229" y="20459"/>
                </a:lnTo>
                <a:lnTo>
                  <a:pt x="10229" y="14686"/>
                </a:lnTo>
                <a:cubicBezTo>
                  <a:pt x="10229" y="14334"/>
                  <a:pt x="9943" y="14049"/>
                  <a:pt x="9591" y="14049"/>
                </a:cubicBezTo>
                <a:lnTo>
                  <a:pt x="8168" y="14049"/>
                </a:lnTo>
                <a:lnTo>
                  <a:pt x="10863" y="9560"/>
                </a:lnTo>
                <a:close/>
                <a:moveTo>
                  <a:pt x="14048" y="0"/>
                </a:moveTo>
                <a:cubicBezTo>
                  <a:pt x="12350" y="3"/>
                  <a:pt x="10765" y="851"/>
                  <a:pt x="9820" y="2262"/>
                </a:cubicBezTo>
                <a:cubicBezTo>
                  <a:pt x="9037" y="1624"/>
                  <a:pt x="8056" y="1275"/>
                  <a:pt x="7045" y="1275"/>
                </a:cubicBezTo>
                <a:cubicBezTo>
                  <a:pt x="4710" y="1275"/>
                  <a:pt x="2783" y="3048"/>
                  <a:pt x="2567" y="5305"/>
                </a:cubicBezTo>
                <a:cubicBezTo>
                  <a:pt x="1053" y="5835"/>
                  <a:pt x="0" y="7295"/>
                  <a:pt x="0" y="8956"/>
                </a:cubicBezTo>
                <a:cubicBezTo>
                  <a:pt x="0" y="11063"/>
                  <a:pt x="1714" y="12776"/>
                  <a:pt x="3820" y="12776"/>
                </a:cubicBezTo>
                <a:lnTo>
                  <a:pt x="7449" y="12776"/>
                </a:lnTo>
                <a:lnTo>
                  <a:pt x="6500" y="14358"/>
                </a:lnTo>
                <a:cubicBezTo>
                  <a:pt x="6244" y="14782"/>
                  <a:pt x="6550" y="15322"/>
                  <a:pt x="7045" y="15322"/>
                </a:cubicBezTo>
                <a:lnTo>
                  <a:pt x="8955" y="15322"/>
                </a:lnTo>
                <a:lnTo>
                  <a:pt x="8955" y="21096"/>
                </a:lnTo>
                <a:cubicBezTo>
                  <a:pt x="8955" y="21446"/>
                  <a:pt x="9240" y="21732"/>
                  <a:pt x="9591" y="21732"/>
                </a:cubicBezTo>
                <a:lnTo>
                  <a:pt x="12138" y="21732"/>
                </a:lnTo>
                <a:cubicBezTo>
                  <a:pt x="12490" y="21732"/>
                  <a:pt x="12776" y="21446"/>
                  <a:pt x="12776" y="21096"/>
                </a:cubicBezTo>
                <a:lnTo>
                  <a:pt x="12776" y="15366"/>
                </a:lnTo>
                <a:lnTo>
                  <a:pt x="14686" y="15366"/>
                </a:lnTo>
                <a:cubicBezTo>
                  <a:pt x="15179" y="15365"/>
                  <a:pt x="15485" y="14827"/>
                  <a:pt x="15232" y="14403"/>
                </a:cubicBezTo>
                <a:lnTo>
                  <a:pt x="14263" y="12776"/>
                </a:lnTo>
                <a:lnTo>
                  <a:pt x="17910" y="12776"/>
                </a:lnTo>
                <a:cubicBezTo>
                  <a:pt x="20017" y="12776"/>
                  <a:pt x="21730" y="11063"/>
                  <a:pt x="21730" y="8956"/>
                </a:cubicBezTo>
                <a:cubicBezTo>
                  <a:pt x="21730" y="7326"/>
                  <a:pt x="20696" y="5860"/>
                  <a:pt x="19177" y="5317"/>
                </a:cubicBezTo>
                <a:cubicBezTo>
                  <a:pt x="19181" y="5244"/>
                  <a:pt x="19183" y="5170"/>
                  <a:pt x="19183" y="5094"/>
                </a:cubicBezTo>
                <a:cubicBezTo>
                  <a:pt x="19183" y="2286"/>
                  <a:pt x="16879" y="0"/>
                  <a:pt x="1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3" name="Google Shape;13083;p75"/>
          <p:cNvSpPr/>
          <p:nvPr/>
        </p:nvSpPr>
        <p:spPr>
          <a:xfrm>
            <a:off x="4775670" y="3392350"/>
            <a:ext cx="345430" cy="345469"/>
          </a:xfrm>
          <a:custGeom>
            <a:avLst/>
            <a:gdLst/>
            <a:ahLst/>
            <a:cxnLst/>
            <a:rect l="l" t="t" r="r" b="b"/>
            <a:pathLst>
              <a:path w="21732" h="21731" extrusionOk="0">
                <a:moveTo>
                  <a:pt x="10867" y="1350"/>
                </a:moveTo>
                <a:lnTo>
                  <a:pt x="18409" y="5136"/>
                </a:lnTo>
                <a:lnTo>
                  <a:pt x="3325" y="5136"/>
                </a:lnTo>
                <a:lnTo>
                  <a:pt x="10867" y="1350"/>
                </a:lnTo>
                <a:close/>
                <a:moveTo>
                  <a:pt x="20329" y="6409"/>
                </a:moveTo>
                <a:cubicBezTo>
                  <a:pt x="20142" y="6910"/>
                  <a:pt x="19791" y="7392"/>
                  <a:pt x="19543" y="7683"/>
                </a:cubicBezTo>
                <a:lnTo>
                  <a:pt x="2193" y="7683"/>
                </a:lnTo>
                <a:cubicBezTo>
                  <a:pt x="1943" y="7391"/>
                  <a:pt x="1593" y="6910"/>
                  <a:pt x="1406" y="6409"/>
                </a:cubicBezTo>
                <a:close/>
                <a:moveTo>
                  <a:pt x="5095" y="8956"/>
                </a:moveTo>
                <a:lnTo>
                  <a:pt x="5095" y="17912"/>
                </a:lnTo>
                <a:lnTo>
                  <a:pt x="3821" y="17912"/>
                </a:lnTo>
                <a:lnTo>
                  <a:pt x="3821" y="8956"/>
                </a:lnTo>
                <a:close/>
                <a:moveTo>
                  <a:pt x="8958" y="8956"/>
                </a:moveTo>
                <a:lnTo>
                  <a:pt x="8958" y="17912"/>
                </a:lnTo>
                <a:lnTo>
                  <a:pt x="6368" y="17912"/>
                </a:lnTo>
                <a:lnTo>
                  <a:pt x="6368" y="8956"/>
                </a:lnTo>
                <a:close/>
                <a:moveTo>
                  <a:pt x="11504" y="8956"/>
                </a:moveTo>
                <a:lnTo>
                  <a:pt x="11504" y="17912"/>
                </a:lnTo>
                <a:lnTo>
                  <a:pt x="10231" y="17912"/>
                </a:lnTo>
                <a:lnTo>
                  <a:pt x="10231" y="8956"/>
                </a:lnTo>
                <a:close/>
                <a:moveTo>
                  <a:pt x="15365" y="8956"/>
                </a:moveTo>
                <a:lnTo>
                  <a:pt x="15365" y="17912"/>
                </a:lnTo>
                <a:lnTo>
                  <a:pt x="12778" y="17912"/>
                </a:lnTo>
                <a:lnTo>
                  <a:pt x="12778" y="8956"/>
                </a:lnTo>
                <a:close/>
                <a:moveTo>
                  <a:pt x="17914" y="8956"/>
                </a:moveTo>
                <a:lnTo>
                  <a:pt x="17914" y="17912"/>
                </a:lnTo>
                <a:lnTo>
                  <a:pt x="16641" y="17912"/>
                </a:lnTo>
                <a:lnTo>
                  <a:pt x="16641" y="8956"/>
                </a:lnTo>
                <a:close/>
                <a:moveTo>
                  <a:pt x="19543" y="19185"/>
                </a:moveTo>
                <a:cubicBezTo>
                  <a:pt x="19793" y="19476"/>
                  <a:pt x="20142" y="19958"/>
                  <a:pt x="20330" y="20459"/>
                </a:cubicBezTo>
                <a:lnTo>
                  <a:pt x="1405" y="20459"/>
                </a:lnTo>
                <a:cubicBezTo>
                  <a:pt x="1591" y="19958"/>
                  <a:pt x="1942" y="19476"/>
                  <a:pt x="2191" y="19185"/>
                </a:cubicBezTo>
                <a:close/>
                <a:moveTo>
                  <a:pt x="10866" y="0"/>
                </a:moveTo>
                <a:cubicBezTo>
                  <a:pt x="10768" y="0"/>
                  <a:pt x="10671" y="23"/>
                  <a:pt x="10581" y="68"/>
                </a:cubicBezTo>
                <a:lnTo>
                  <a:pt x="353" y="5203"/>
                </a:lnTo>
                <a:cubicBezTo>
                  <a:pt x="138" y="5313"/>
                  <a:pt x="2" y="5533"/>
                  <a:pt x="1" y="5772"/>
                </a:cubicBezTo>
                <a:cubicBezTo>
                  <a:pt x="1" y="7266"/>
                  <a:pt x="1311" y="8620"/>
                  <a:pt x="1460" y="8769"/>
                </a:cubicBezTo>
                <a:cubicBezTo>
                  <a:pt x="1581" y="8889"/>
                  <a:pt x="1742" y="8955"/>
                  <a:pt x="1912" y="8956"/>
                </a:cubicBezTo>
                <a:lnTo>
                  <a:pt x="2548" y="8956"/>
                </a:lnTo>
                <a:lnTo>
                  <a:pt x="2548" y="17912"/>
                </a:lnTo>
                <a:lnTo>
                  <a:pt x="1912" y="17912"/>
                </a:lnTo>
                <a:cubicBezTo>
                  <a:pt x="1742" y="17912"/>
                  <a:pt x="1581" y="17978"/>
                  <a:pt x="1462" y="18098"/>
                </a:cubicBezTo>
                <a:cubicBezTo>
                  <a:pt x="1312" y="18247"/>
                  <a:pt x="1" y="19600"/>
                  <a:pt x="1" y="21094"/>
                </a:cubicBezTo>
                <a:cubicBezTo>
                  <a:pt x="2" y="21446"/>
                  <a:pt x="287" y="21731"/>
                  <a:pt x="639" y="21731"/>
                </a:cubicBezTo>
                <a:lnTo>
                  <a:pt x="21095" y="21731"/>
                </a:lnTo>
                <a:cubicBezTo>
                  <a:pt x="21447" y="21731"/>
                  <a:pt x="21731" y="21446"/>
                  <a:pt x="21731" y="21094"/>
                </a:cubicBezTo>
                <a:cubicBezTo>
                  <a:pt x="21731" y="19600"/>
                  <a:pt x="20421" y="18247"/>
                  <a:pt x="20272" y="18098"/>
                </a:cubicBezTo>
                <a:cubicBezTo>
                  <a:pt x="20153" y="17978"/>
                  <a:pt x="19991" y="17912"/>
                  <a:pt x="19822" y="17912"/>
                </a:cubicBezTo>
                <a:lnTo>
                  <a:pt x="19185" y="17912"/>
                </a:lnTo>
                <a:lnTo>
                  <a:pt x="19185" y="8956"/>
                </a:lnTo>
                <a:lnTo>
                  <a:pt x="19822" y="8956"/>
                </a:lnTo>
                <a:cubicBezTo>
                  <a:pt x="19991" y="8956"/>
                  <a:pt x="20153" y="8889"/>
                  <a:pt x="20272" y="8769"/>
                </a:cubicBezTo>
                <a:cubicBezTo>
                  <a:pt x="20421" y="8621"/>
                  <a:pt x="21731" y="7266"/>
                  <a:pt x="21731" y="5772"/>
                </a:cubicBezTo>
                <a:cubicBezTo>
                  <a:pt x="21731" y="5533"/>
                  <a:pt x="21595" y="5312"/>
                  <a:pt x="21381" y="5203"/>
                </a:cubicBezTo>
                <a:lnTo>
                  <a:pt x="11152" y="68"/>
                </a:lnTo>
                <a:cubicBezTo>
                  <a:pt x="11062" y="23"/>
                  <a:pt x="10964" y="0"/>
                  <a:pt x="10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084" name="Google Shape;13084;p75"/>
          <p:cNvGrpSpPr/>
          <p:nvPr/>
        </p:nvGrpSpPr>
        <p:grpSpPr>
          <a:xfrm>
            <a:off x="4094755" y="3392337"/>
            <a:ext cx="242894" cy="345494"/>
            <a:chOff x="1031844" y="4033448"/>
            <a:chExt cx="247498" cy="352042"/>
          </a:xfrm>
        </p:grpSpPr>
        <p:sp>
          <p:nvSpPr>
            <p:cNvPr id="13085" name="Google Shape;13085;p75"/>
            <p:cNvSpPr/>
            <p:nvPr/>
          </p:nvSpPr>
          <p:spPr>
            <a:xfrm>
              <a:off x="1031844" y="4033448"/>
              <a:ext cx="247498" cy="352042"/>
            </a:xfrm>
            <a:custGeom>
              <a:avLst/>
              <a:gdLst/>
              <a:ahLst/>
              <a:cxnLst/>
              <a:rect l="l" t="t" r="r" b="b"/>
              <a:pathLst>
                <a:path w="15280" h="21731" extrusionOk="0">
                  <a:moveTo>
                    <a:pt x="7641" y="1274"/>
                  </a:moveTo>
                  <a:cubicBezTo>
                    <a:pt x="11151" y="1274"/>
                    <a:pt x="14007" y="4131"/>
                    <a:pt x="14007" y="7640"/>
                  </a:cubicBezTo>
                  <a:cubicBezTo>
                    <a:pt x="14007" y="9135"/>
                    <a:pt x="13457" y="10871"/>
                    <a:pt x="12325" y="12950"/>
                  </a:cubicBezTo>
                  <a:cubicBezTo>
                    <a:pt x="10991" y="15397"/>
                    <a:pt x="9090" y="17879"/>
                    <a:pt x="7641" y="19965"/>
                  </a:cubicBezTo>
                  <a:cubicBezTo>
                    <a:pt x="6192" y="17879"/>
                    <a:pt x="4290" y="15397"/>
                    <a:pt x="2957" y="12950"/>
                  </a:cubicBezTo>
                  <a:cubicBezTo>
                    <a:pt x="1825" y="10873"/>
                    <a:pt x="1275" y="9135"/>
                    <a:pt x="1275" y="7640"/>
                  </a:cubicBezTo>
                  <a:cubicBezTo>
                    <a:pt x="1275" y="4131"/>
                    <a:pt x="4130" y="1274"/>
                    <a:pt x="7641" y="1274"/>
                  </a:cubicBezTo>
                  <a:close/>
                  <a:moveTo>
                    <a:pt x="7641" y="1"/>
                  </a:moveTo>
                  <a:cubicBezTo>
                    <a:pt x="3428" y="1"/>
                    <a:pt x="0" y="3428"/>
                    <a:pt x="0" y="7640"/>
                  </a:cubicBezTo>
                  <a:cubicBezTo>
                    <a:pt x="0" y="9352"/>
                    <a:pt x="602" y="11288"/>
                    <a:pt x="1838" y="13558"/>
                  </a:cubicBezTo>
                  <a:cubicBezTo>
                    <a:pt x="3384" y="16395"/>
                    <a:pt x="5607" y="19192"/>
                    <a:pt x="7110" y="21448"/>
                  </a:cubicBezTo>
                  <a:lnTo>
                    <a:pt x="7112" y="21448"/>
                  </a:lnTo>
                  <a:cubicBezTo>
                    <a:pt x="7237" y="21637"/>
                    <a:pt x="7439" y="21731"/>
                    <a:pt x="7641" y="21731"/>
                  </a:cubicBezTo>
                  <a:cubicBezTo>
                    <a:pt x="7843" y="21731"/>
                    <a:pt x="8044" y="21637"/>
                    <a:pt x="8170" y="21448"/>
                  </a:cubicBezTo>
                  <a:cubicBezTo>
                    <a:pt x="9677" y="19188"/>
                    <a:pt x="11896" y="16397"/>
                    <a:pt x="13442" y="13558"/>
                  </a:cubicBezTo>
                  <a:cubicBezTo>
                    <a:pt x="14679" y="11288"/>
                    <a:pt x="15280" y="9352"/>
                    <a:pt x="15280" y="7640"/>
                  </a:cubicBezTo>
                  <a:cubicBezTo>
                    <a:pt x="15280" y="3428"/>
                    <a:pt x="11853"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6" name="Google Shape;13086;p75"/>
            <p:cNvSpPr/>
            <p:nvPr/>
          </p:nvSpPr>
          <p:spPr>
            <a:xfrm>
              <a:off x="1093734" y="4095348"/>
              <a:ext cx="123765" cy="123768"/>
            </a:xfrm>
            <a:custGeom>
              <a:avLst/>
              <a:gdLst/>
              <a:ahLst/>
              <a:cxnLst/>
              <a:rect l="l" t="t" r="r" b="b"/>
              <a:pathLst>
                <a:path w="7641" h="7640" extrusionOk="0">
                  <a:moveTo>
                    <a:pt x="3820" y="1273"/>
                  </a:moveTo>
                  <a:cubicBezTo>
                    <a:pt x="5224" y="1273"/>
                    <a:pt x="6367" y="2416"/>
                    <a:pt x="6367" y="3820"/>
                  </a:cubicBezTo>
                  <a:cubicBezTo>
                    <a:pt x="6367" y="5226"/>
                    <a:pt x="5225" y="6368"/>
                    <a:pt x="3820" y="6368"/>
                  </a:cubicBezTo>
                  <a:cubicBezTo>
                    <a:pt x="2416" y="6368"/>
                    <a:pt x="1273" y="5226"/>
                    <a:pt x="1273" y="3820"/>
                  </a:cubicBezTo>
                  <a:cubicBezTo>
                    <a:pt x="1273" y="2416"/>
                    <a:pt x="2415" y="1273"/>
                    <a:pt x="3820" y="1273"/>
                  </a:cubicBezTo>
                  <a:close/>
                  <a:moveTo>
                    <a:pt x="3820" y="0"/>
                  </a:moveTo>
                  <a:cubicBezTo>
                    <a:pt x="1713" y="0"/>
                    <a:pt x="1" y="1714"/>
                    <a:pt x="1" y="3820"/>
                  </a:cubicBezTo>
                  <a:cubicBezTo>
                    <a:pt x="1" y="5926"/>
                    <a:pt x="1715" y="7639"/>
                    <a:pt x="3820" y="7639"/>
                  </a:cubicBezTo>
                  <a:cubicBezTo>
                    <a:pt x="5926" y="7639"/>
                    <a:pt x="7640" y="5926"/>
                    <a:pt x="7640" y="3820"/>
                  </a:cubicBezTo>
                  <a:cubicBezTo>
                    <a:pt x="7640" y="1714"/>
                    <a:pt x="5926" y="0"/>
                    <a:pt x="3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87" name="Google Shape;13087;p75"/>
          <p:cNvGrpSpPr/>
          <p:nvPr/>
        </p:nvGrpSpPr>
        <p:grpSpPr>
          <a:xfrm>
            <a:off x="3272536" y="3392329"/>
            <a:ext cx="345441" cy="345510"/>
            <a:chOff x="557549" y="4065346"/>
            <a:chExt cx="351988" cy="352058"/>
          </a:xfrm>
        </p:grpSpPr>
        <p:sp>
          <p:nvSpPr>
            <p:cNvPr id="13088" name="Google Shape;13088;p75"/>
            <p:cNvSpPr/>
            <p:nvPr/>
          </p:nvSpPr>
          <p:spPr>
            <a:xfrm>
              <a:off x="557549" y="4251678"/>
              <a:ext cx="165684" cy="165726"/>
            </a:xfrm>
            <a:custGeom>
              <a:avLst/>
              <a:gdLst/>
              <a:ahLst/>
              <a:cxnLst/>
              <a:rect l="l" t="t" r="r" b="b"/>
              <a:pathLst>
                <a:path w="10229" h="10230" extrusionOk="0">
                  <a:moveTo>
                    <a:pt x="8319" y="1274"/>
                  </a:moveTo>
                  <a:cubicBezTo>
                    <a:pt x="8670" y="1274"/>
                    <a:pt x="8955" y="1559"/>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59"/>
                    <a:pt x="1559" y="1274"/>
                    <a:pt x="1911" y="1274"/>
                  </a:cubicBezTo>
                  <a:close/>
                  <a:moveTo>
                    <a:pt x="1911" y="1"/>
                  </a:moveTo>
                  <a:cubicBezTo>
                    <a:pt x="856" y="2"/>
                    <a:pt x="2" y="855"/>
                    <a:pt x="0" y="1910"/>
                  </a:cubicBezTo>
                  <a:lnTo>
                    <a:pt x="0" y="8319"/>
                  </a:lnTo>
                  <a:cubicBezTo>
                    <a:pt x="2" y="9373"/>
                    <a:pt x="856" y="10228"/>
                    <a:pt x="1911" y="10229"/>
                  </a:cubicBezTo>
                  <a:lnTo>
                    <a:pt x="8319" y="10229"/>
                  </a:lnTo>
                  <a:cubicBezTo>
                    <a:pt x="9373" y="10228"/>
                    <a:pt x="10228" y="9373"/>
                    <a:pt x="10229" y="8319"/>
                  </a:cubicBezTo>
                  <a:lnTo>
                    <a:pt x="10229" y="1910"/>
                  </a:lnTo>
                  <a:cubicBezTo>
                    <a:pt x="10228" y="855"/>
                    <a:pt x="9373" y="2"/>
                    <a:pt x="8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9" name="Google Shape;13089;p75"/>
            <p:cNvSpPr/>
            <p:nvPr/>
          </p:nvSpPr>
          <p:spPr>
            <a:xfrm>
              <a:off x="743836" y="4251678"/>
              <a:ext cx="165700" cy="165726"/>
            </a:xfrm>
            <a:custGeom>
              <a:avLst/>
              <a:gdLst/>
              <a:ahLst/>
              <a:cxnLst/>
              <a:rect l="l" t="t" r="r" b="b"/>
              <a:pathLst>
                <a:path w="10230" h="10230" extrusionOk="0">
                  <a:moveTo>
                    <a:pt x="8320" y="1274"/>
                  </a:moveTo>
                  <a:cubicBezTo>
                    <a:pt x="8671" y="1274"/>
                    <a:pt x="8957" y="1559"/>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59"/>
                    <a:pt x="1560" y="1274"/>
                    <a:pt x="1912" y="1274"/>
                  </a:cubicBezTo>
                  <a:close/>
                  <a:moveTo>
                    <a:pt x="1912" y="1"/>
                  </a:moveTo>
                  <a:cubicBezTo>
                    <a:pt x="857" y="2"/>
                    <a:pt x="2" y="855"/>
                    <a:pt x="1" y="1910"/>
                  </a:cubicBezTo>
                  <a:lnTo>
                    <a:pt x="1" y="8319"/>
                  </a:lnTo>
                  <a:cubicBezTo>
                    <a:pt x="2" y="9373"/>
                    <a:pt x="857" y="10228"/>
                    <a:pt x="1912" y="10229"/>
                  </a:cubicBezTo>
                  <a:lnTo>
                    <a:pt x="8320" y="10229"/>
                  </a:lnTo>
                  <a:cubicBezTo>
                    <a:pt x="9373" y="10228"/>
                    <a:pt x="10228" y="9373"/>
                    <a:pt x="10230" y="8319"/>
                  </a:cubicBezTo>
                  <a:lnTo>
                    <a:pt x="10230" y="1910"/>
                  </a:lnTo>
                  <a:cubicBezTo>
                    <a:pt x="10228" y="855"/>
                    <a:pt x="9373" y="2"/>
                    <a:pt x="83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0" name="Google Shape;13090;p75"/>
            <p:cNvSpPr/>
            <p:nvPr/>
          </p:nvSpPr>
          <p:spPr>
            <a:xfrm>
              <a:off x="743836" y="4065346"/>
              <a:ext cx="165700" cy="165726"/>
            </a:xfrm>
            <a:custGeom>
              <a:avLst/>
              <a:gdLst/>
              <a:ahLst/>
              <a:cxnLst/>
              <a:rect l="l" t="t" r="r" b="b"/>
              <a:pathLst>
                <a:path w="10230" h="10230" extrusionOk="0">
                  <a:moveTo>
                    <a:pt x="8320" y="1274"/>
                  </a:moveTo>
                  <a:cubicBezTo>
                    <a:pt x="8671" y="1274"/>
                    <a:pt x="8957" y="1560"/>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60"/>
                    <a:pt x="1560" y="1274"/>
                    <a:pt x="1912" y="1274"/>
                  </a:cubicBezTo>
                  <a:close/>
                  <a:moveTo>
                    <a:pt x="1912" y="1"/>
                  </a:moveTo>
                  <a:cubicBezTo>
                    <a:pt x="857" y="2"/>
                    <a:pt x="2" y="856"/>
                    <a:pt x="1" y="1910"/>
                  </a:cubicBezTo>
                  <a:lnTo>
                    <a:pt x="1" y="8319"/>
                  </a:lnTo>
                  <a:cubicBezTo>
                    <a:pt x="2" y="9373"/>
                    <a:pt x="857" y="10228"/>
                    <a:pt x="1912" y="10230"/>
                  </a:cubicBezTo>
                  <a:lnTo>
                    <a:pt x="8320" y="10230"/>
                  </a:lnTo>
                  <a:cubicBezTo>
                    <a:pt x="9373" y="10228"/>
                    <a:pt x="10228" y="9373"/>
                    <a:pt x="10230" y="8319"/>
                  </a:cubicBezTo>
                  <a:lnTo>
                    <a:pt x="10230" y="1910"/>
                  </a:lnTo>
                  <a:cubicBezTo>
                    <a:pt x="10228" y="856"/>
                    <a:pt x="9373" y="2"/>
                    <a:pt x="83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1" name="Google Shape;13091;p75"/>
            <p:cNvSpPr/>
            <p:nvPr/>
          </p:nvSpPr>
          <p:spPr>
            <a:xfrm>
              <a:off x="557549" y="4065346"/>
              <a:ext cx="165684" cy="165726"/>
            </a:xfrm>
            <a:custGeom>
              <a:avLst/>
              <a:gdLst/>
              <a:ahLst/>
              <a:cxnLst/>
              <a:rect l="l" t="t" r="r" b="b"/>
              <a:pathLst>
                <a:path w="10229" h="10230" extrusionOk="0">
                  <a:moveTo>
                    <a:pt x="8319" y="1274"/>
                  </a:moveTo>
                  <a:cubicBezTo>
                    <a:pt x="8670" y="1274"/>
                    <a:pt x="8955" y="1560"/>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60"/>
                    <a:pt x="1559" y="1274"/>
                    <a:pt x="1911" y="1274"/>
                  </a:cubicBezTo>
                  <a:close/>
                  <a:moveTo>
                    <a:pt x="1911" y="1"/>
                  </a:moveTo>
                  <a:cubicBezTo>
                    <a:pt x="856" y="2"/>
                    <a:pt x="2" y="856"/>
                    <a:pt x="0" y="1910"/>
                  </a:cubicBezTo>
                  <a:lnTo>
                    <a:pt x="0" y="8319"/>
                  </a:lnTo>
                  <a:cubicBezTo>
                    <a:pt x="2" y="9373"/>
                    <a:pt x="856" y="10228"/>
                    <a:pt x="1911" y="10230"/>
                  </a:cubicBezTo>
                  <a:lnTo>
                    <a:pt x="8319" y="10230"/>
                  </a:lnTo>
                  <a:cubicBezTo>
                    <a:pt x="9373" y="10228"/>
                    <a:pt x="10228" y="9373"/>
                    <a:pt x="10229" y="8319"/>
                  </a:cubicBezTo>
                  <a:lnTo>
                    <a:pt x="10229" y="1910"/>
                  </a:lnTo>
                  <a:cubicBezTo>
                    <a:pt x="10228" y="856"/>
                    <a:pt x="9373" y="2"/>
                    <a:pt x="8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2" name="Google Shape;13092;p75"/>
            <p:cNvSpPr/>
            <p:nvPr/>
          </p:nvSpPr>
          <p:spPr>
            <a:xfrm>
              <a:off x="599484" y="4107288"/>
              <a:ext cx="82510" cy="82539"/>
            </a:xfrm>
            <a:custGeom>
              <a:avLst/>
              <a:gdLst/>
              <a:ahLst/>
              <a:cxnLst/>
              <a:rect l="l" t="t" r="r" b="b"/>
              <a:pathLst>
                <a:path w="5094" h="5095" extrusionOk="0">
                  <a:moveTo>
                    <a:pt x="2548" y="0"/>
                  </a:moveTo>
                  <a:cubicBezTo>
                    <a:pt x="2196" y="0"/>
                    <a:pt x="1910" y="285"/>
                    <a:pt x="1910" y="637"/>
                  </a:cubicBezTo>
                  <a:lnTo>
                    <a:pt x="1910" y="1910"/>
                  </a:lnTo>
                  <a:lnTo>
                    <a:pt x="637" y="1910"/>
                  </a:lnTo>
                  <a:cubicBezTo>
                    <a:pt x="285" y="1910"/>
                    <a:pt x="1" y="2195"/>
                    <a:pt x="1" y="2547"/>
                  </a:cubicBezTo>
                  <a:cubicBezTo>
                    <a:pt x="1" y="2898"/>
                    <a:pt x="285" y="3184"/>
                    <a:pt x="637" y="3184"/>
                  </a:cubicBezTo>
                  <a:lnTo>
                    <a:pt x="1910" y="3184"/>
                  </a:lnTo>
                  <a:lnTo>
                    <a:pt x="1910" y="4457"/>
                  </a:lnTo>
                  <a:cubicBezTo>
                    <a:pt x="1910" y="4809"/>
                    <a:pt x="2196" y="5095"/>
                    <a:pt x="2548" y="5095"/>
                  </a:cubicBezTo>
                  <a:cubicBezTo>
                    <a:pt x="2899" y="5095"/>
                    <a:pt x="3185" y="4809"/>
                    <a:pt x="3185" y="4457"/>
                  </a:cubicBezTo>
                  <a:lnTo>
                    <a:pt x="3185" y="3184"/>
                  </a:lnTo>
                  <a:lnTo>
                    <a:pt x="4457" y="3184"/>
                  </a:lnTo>
                  <a:cubicBezTo>
                    <a:pt x="4809" y="3184"/>
                    <a:pt x="5094" y="2898"/>
                    <a:pt x="5094" y="2547"/>
                  </a:cubicBezTo>
                  <a:cubicBezTo>
                    <a:pt x="5094" y="2195"/>
                    <a:pt x="4809" y="1910"/>
                    <a:pt x="4457" y="1910"/>
                  </a:cubicBezTo>
                  <a:lnTo>
                    <a:pt x="3185" y="1910"/>
                  </a:lnTo>
                  <a:lnTo>
                    <a:pt x="3185" y="637"/>
                  </a:lnTo>
                  <a:cubicBezTo>
                    <a:pt x="3185" y="285"/>
                    <a:pt x="2899" y="0"/>
                    <a:pt x="2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3" name="Google Shape;13093;p75"/>
            <p:cNvSpPr/>
            <p:nvPr/>
          </p:nvSpPr>
          <p:spPr>
            <a:xfrm>
              <a:off x="785107" y="4138230"/>
              <a:ext cx="83190" cy="20639"/>
            </a:xfrm>
            <a:custGeom>
              <a:avLst/>
              <a:gdLst/>
              <a:ahLst/>
              <a:cxnLst/>
              <a:rect l="l" t="t" r="r" b="b"/>
              <a:pathLst>
                <a:path w="5136" h="1274" extrusionOk="0">
                  <a:moveTo>
                    <a:pt x="637" y="1"/>
                  </a:moveTo>
                  <a:cubicBezTo>
                    <a:pt x="285" y="1"/>
                    <a:pt x="0" y="285"/>
                    <a:pt x="0" y="637"/>
                  </a:cubicBezTo>
                  <a:cubicBezTo>
                    <a:pt x="0" y="989"/>
                    <a:pt x="285" y="1274"/>
                    <a:pt x="637" y="1274"/>
                  </a:cubicBezTo>
                  <a:lnTo>
                    <a:pt x="4499" y="1274"/>
                  </a:lnTo>
                  <a:cubicBezTo>
                    <a:pt x="4850" y="1274"/>
                    <a:pt x="5136" y="989"/>
                    <a:pt x="5136" y="637"/>
                  </a:cubicBezTo>
                  <a:cubicBezTo>
                    <a:pt x="5136" y="285"/>
                    <a:pt x="4850" y="1"/>
                    <a:pt x="4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4" name="Google Shape;13094;p75"/>
            <p:cNvSpPr/>
            <p:nvPr/>
          </p:nvSpPr>
          <p:spPr>
            <a:xfrm>
              <a:off x="785107" y="4303243"/>
              <a:ext cx="83190" cy="20655"/>
            </a:xfrm>
            <a:custGeom>
              <a:avLst/>
              <a:gdLst/>
              <a:ahLst/>
              <a:cxnLst/>
              <a:rect l="l" t="t" r="r" b="b"/>
              <a:pathLst>
                <a:path w="5136" h="1275" extrusionOk="0">
                  <a:moveTo>
                    <a:pt x="637" y="0"/>
                  </a:moveTo>
                  <a:cubicBezTo>
                    <a:pt x="285" y="0"/>
                    <a:pt x="0" y="286"/>
                    <a:pt x="0" y="638"/>
                  </a:cubicBezTo>
                  <a:cubicBezTo>
                    <a:pt x="0" y="988"/>
                    <a:pt x="285" y="1274"/>
                    <a:pt x="637" y="1274"/>
                  </a:cubicBezTo>
                  <a:lnTo>
                    <a:pt x="4499" y="1274"/>
                  </a:lnTo>
                  <a:cubicBezTo>
                    <a:pt x="4850" y="1274"/>
                    <a:pt x="5136" y="988"/>
                    <a:pt x="5136" y="638"/>
                  </a:cubicBezTo>
                  <a:cubicBezTo>
                    <a:pt x="5136" y="286"/>
                    <a:pt x="4850"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5" name="Google Shape;13095;p75"/>
            <p:cNvSpPr/>
            <p:nvPr/>
          </p:nvSpPr>
          <p:spPr>
            <a:xfrm>
              <a:off x="785107" y="4344504"/>
              <a:ext cx="83190" cy="20639"/>
            </a:xfrm>
            <a:custGeom>
              <a:avLst/>
              <a:gdLst/>
              <a:ahLst/>
              <a:cxnLst/>
              <a:rect l="l" t="t" r="r" b="b"/>
              <a:pathLst>
                <a:path w="5136" h="1274" extrusionOk="0">
                  <a:moveTo>
                    <a:pt x="637" y="0"/>
                  </a:moveTo>
                  <a:cubicBezTo>
                    <a:pt x="285" y="0"/>
                    <a:pt x="0" y="285"/>
                    <a:pt x="0" y="637"/>
                  </a:cubicBezTo>
                  <a:cubicBezTo>
                    <a:pt x="0" y="989"/>
                    <a:pt x="285" y="1273"/>
                    <a:pt x="637" y="1273"/>
                  </a:cubicBezTo>
                  <a:lnTo>
                    <a:pt x="4499" y="1273"/>
                  </a:lnTo>
                  <a:cubicBezTo>
                    <a:pt x="4850" y="1273"/>
                    <a:pt x="5136" y="989"/>
                    <a:pt x="5136" y="637"/>
                  </a:cubicBezTo>
                  <a:cubicBezTo>
                    <a:pt x="5136" y="285"/>
                    <a:pt x="4850"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6" name="Google Shape;13096;p75"/>
            <p:cNvSpPr/>
            <p:nvPr/>
          </p:nvSpPr>
          <p:spPr>
            <a:xfrm>
              <a:off x="607534" y="4301996"/>
              <a:ext cx="66523" cy="64476"/>
            </a:xfrm>
            <a:custGeom>
              <a:avLst/>
              <a:gdLst/>
              <a:ahLst/>
              <a:cxnLst/>
              <a:rect l="l" t="t" r="r" b="b"/>
              <a:pathLst>
                <a:path w="4107" h="3980" extrusionOk="0">
                  <a:moveTo>
                    <a:pt x="699" y="0"/>
                  </a:moveTo>
                  <a:cubicBezTo>
                    <a:pt x="536" y="0"/>
                    <a:pt x="373" y="62"/>
                    <a:pt x="249" y="187"/>
                  </a:cubicBezTo>
                  <a:cubicBezTo>
                    <a:pt x="0" y="436"/>
                    <a:pt x="0" y="838"/>
                    <a:pt x="249" y="1087"/>
                  </a:cubicBezTo>
                  <a:lnTo>
                    <a:pt x="1150" y="1988"/>
                  </a:lnTo>
                  <a:lnTo>
                    <a:pt x="249" y="2888"/>
                  </a:lnTo>
                  <a:cubicBezTo>
                    <a:pt x="0" y="3136"/>
                    <a:pt x="0" y="3540"/>
                    <a:pt x="249" y="3787"/>
                  </a:cubicBezTo>
                  <a:cubicBezTo>
                    <a:pt x="373" y="3912"/>
                    <a:pt x="536" y="3974"/>
                    <a:pt x="699" y="3974"/>
                  </a:cubicBezTo>
                  <a:cubicBezTo>
                    <a:pt x="862" y="3974"/>
                    <a:pt x="1026" y="3912"/>
                    <a:pt x="1150" y="3787"/>
                  </a:cubicBezTo>
                  <a:lnTo>
                    <a:pt x="2050" y="2888"/>
                  </a:lnTo>
                  <a:lnTo>
                    <a:pt x="2950" y="3787"/>
                  </a:lnTo>
                  <a:cubicBezTo>
                    <a:pt x="3075" y="3915"/>
                    <a:pt x="3240" y="3979"/>
                    <a:pt x="3405" y="3979"/>
                  </a:cubicBezTo>
                  <a:cubicBezTo>
                    <a:pt x="3568" y="3979"/>
                    <a:pt x="3730" y="3917"/>
                    <a:pt x="3855" y="3793"/>
                  </a:cubicBezTo>
                  <a:cubicBezTo>
                    <a:pt x="4106" y="3543"/>
                    <a:pt x="4103" y="3135"/>
                    <a:pt x="3851" y="2888"/>
                  </a:cubicBezTo>
                  <a:lnTo>
                    <a:pt x="2950" y="1988"/>
                  </a:lnTo>
                  <a:lnTo>
                    <a:pt x="3851" y="1087"/>
                  </a:lnTo>
                  <a:cubicBezTo>
                    <a:pt x="4099" y="838"/>
                    <a:pt x="4099" y="436"/>
                    <a:pt x="3851" y="187"/>
                  </a:cubicBezTo>
                  <a:cubicBezTo>
                    <a:pt x="3726" y="62"/>
                    <a:pt x="3563" y="0"/>
                    <a:pt x="3400" y="0"/>
                  </a:cubicBezTo>
                  <a:cubicBezTo>
                    <a:pt x="3237" y="0"/>
                    <a:pt x="3075" y="62"/>
                    <a:pt x="2951" y="187"/>
                  </a:cubicBezTo>
                  <a:lnTo>
                    <a:pt x="2050" y="1087"/>
                  </a:lnTo>
                  <a:lnTo>
                    <a:pt x="1150" y="187"/>
                  </a:lnTo>
                  <a:cubicBezTo>
                    <a:pt x="1026" y="62"/>
                    <a:pt x="86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97" name="Google Shape;13097;p75"/>
          <p:cNvGrpSpPr/>
          <p:nvPr/>
        </p:nvGrpSpPr>
        <p:grpSpPr>
          <a:xfrm>
            <a:off x="2524727" y="3392321"/>
            <a:ext cx="345504" cy="345526"/>
            <a:chOff x="563995" y="4664017"/>
            <a:chExt cx="352053" cy="352075"/>
          </a:xfrm>
        </p:grpSpPr>
        <p:sp>
          <p:nvSpPr>
            <p:cNvPr id="13098" name="Google Shape;13098;p75"/>
            <p:cNvSpPr/>
            <p:nvPr/>
          </p:nvSpPr>
          <p:spPr>
            <a:xfrm>
              <a:off x="563995" y="4664017"/>
              <a:ext cx="352053" cy="352075"/>
            </a:xfrm>
            <a:custGeom>
              <a:avLst/>
              <a:gdLst/>
              <a:ahLst/>
              <a:cxnLst/>
              <a:rect l="l" t="t" r="r" b="b"/>
              <a:pathLst>
                <a:path w="21735" h="21733" extrusionOk="0">
                  <a:moveTo>
                    <a:pt x="15959" y="5137"/>
                  </a:moveTo>
                  <a:cubicBezTo>
                    <a:pt x="16311" y="5139"/>
                    <a:pt x="16595" y="5423"/>
                    <a:pt x="16595" y="5774"/>
                  </a:cubicBezTo>
                  <a:lnTo>
                    <a:pt x="16595" y="15960"/>
                  </a:lnTo>
                  <a:cubicBezTo>
                    <a:pt x="16595" y="16312"/>
                    <a:pt x="16311" y="16597"/>
                    <a:pt x="15959" y="16597"/>
                  </a:cubicBezTo>
                  <a:lnTo>
                    <a:pt x="5774" y="16597"/>
                  </a:lnTo>
                  <a:cubicBezTo>
                    <a:pt x="5422" y="16597"/>
                    <a:pt x="5137" y="16312"/>
                    <a:pt x="5136" y="15960"/>
                  </a:cubicBezTo>
                  <a:lnTo>
                    <a:pt x="5137" y="5774"/>
                  </a:lnTo>
                  <a:cubicBezTo>
                    <a:pt x="5137" y="5423"/>
                    <a:pt x="5422" y="5139"/>
                    <a:pt x="5774" y="5137"/>
                  </a:cubicBezTo>
                  <a:close/>
                  <a:moveTo>
                    <a:pt x="7047" y="0"/>
                  </a:moveTo>
                  <a:cubicBezTo>
                    <a:pt x="6695" y="0"/>
                    <a:pt x="6410" y="285"/>
                    <a:pt x="6410" y="637"/>
                  </a:cubicBezTo>
                  <a:lnTo>
                    <a:pt x="6410" y="3862"/>
                  </a:lnTo>
                  <a:lnTo>
                    <a:pt x="5774" y="3862"/>
                  </a:lnTo>
                  <a:cubicBezTo>
                    <a:pt x="4718" y="3863"/>
                    <a:pt x="3863" y="4719"/>
                    <a:pt x="3863" y="5774"/>
                  </a:cubicBezTo>
                  <a:lnTo>
                    <a:pt x="3863" y="6410"/>
                  </a:lnTo>
                  <a:lnTo>
                    <a:pt x="638" y="6410"/>
                  </a:lnTo>
                  <a:cubicBezTo>
                    <a:pt x="286" y="6410"/>
                    <a:pt x="0" y="6695"/>
                    <a:pt x="0" y="7047"/>
                  </a:cubicBezTo>
                  <a:cubicBezTo>
                    <a:pt x="0" y="7399"/>
                    <a:pt x="286" y="7684"/>
                    <a:pt x="638" y="7684"/>
                  </a:cubicBezTo>
                  <a:lnTo>
                    <a:pt x="3863" y="7684"/>
                  </a:lnTo>
                  <a:lnTo>
                    <a:pt x="3863" y="8957"/>
                  </a:lnTo>
                  <a:lnTo>
                    <a:pt x="638" y="8957"/>
                  </a:lnTo>
                  <a:cubicBezTo>
                    <a:pt x="286" y="8957"/>
                    <a:pt x="0" y="9242"/>
                    <a:pt x="0" y="9594"/>
                  </a:cubicBezTo>
                  <a:cubicBezTo>
                    <a:pt x="0" y="9946"/>
                    <a:pt x="286" y="10232"/>
                    <a:pt x="638" y="10232"/>
                  </a:cubicBezTo>
                  <a:lnTo>
                    <a:pt x="3863" y="10232"/>
                  </a:lnTo>
                  <a:lnTo>
                    <a:pt x="3863" y="11505"/>
                  </a:lnTo>
                  <a:lnTo>
                    <a:pt x="638" y="11505"/>
                  </a:lnTo>
                  <a:cubicBezTo>
                    <a:pt x="286" y="11505"/>
                    <a:pt x="0" y="11789"/>
                    <a:pt x="0" y="12141"/>
                  </a:cubicBezTo>
                  <a:cubicBezTo>
                    <a:pt x="0" y="12493"/>
                    <a:pt x="286" y="12779"/>
                    <a:pt x="638" y="12779"/>
                  </a:cubicBezTo>
                  <a:lnTo>
                    <a:pt x="3863" y="12779"/>
                  </a:lnTo>
                  <a:lnTo>
                    <a:pt x="3863" y="14052"/>
                  </a:lnTo>
                  <a:lnTo>
                    <a:pt x="638" y="14051"/>
                  </a:lnTo>
                  <a:cubicBezTo>
                    <a:pt x="286" y="14051"/>
                    <a:pt x="0" y="14335"/>
                    <a:pt x="0" y="14687"/>
                  </a:cubicBezTo>
                  <a:cubicBezTo>
                    <a:pt x="0" y="15039"/>
                    <a:pt x="286" y="15324"/>
                    <a:pt x="638" y="15324"/>
                  </a:cubicBezTo>
                  <a:lnTo>
                    <a:pt x="3863" y="15324"/>
                  </a:lnTo>
                  <a:lnTo>
                    <a:pt x="3863" y="15960"/>
                  </a:lnTo>
                  <a:cubicBezTo>
                    <a:pt x="3864" y="17015"/>
                    <a:pt x="4719" y="17869"/>
                    <a:pt x="5772" y="17871"/>
                  </a:cubicBezTo>
                  <a:lnTo>
                    <a:pt x="6410" y="17871"/>
                  </a:lnTo>
                  <a:lnTo>
                    <a:pt x="6410" y="21096"/>
                  </a:lnTo>
                  <a:cubicBezTo>
                    <a:pt x="6410" y="21448"/>
                    <a:pt x="6695" y="21732"/>
                    <a:pt x="7047" y="21732"/>
                  </a:cubicBezTo>
                  <a:cubicBezTo>
                    <a:pt x="7399" y="21732"/>
                    <a:pt x="7685" y="21448"/>
                    <a:pt x="7685" y="21096"/>
                  </a:cubicBezTo>
                  <a:lnTo>
                    <a:pt x="7685" y="17871"/>
                  </a:lnTo>
                  <a:lnTo>
                    <a:pt x="8958" y="17871"/>
                  </a:lnTo>
                  <a:lnTo>
                    <a:pt x="8958" y="21096"/>
                  </a:lnTo>
                  <a:cubicBezTo>
                    <a:pt x="8958" y="21448"/>
                    <a:pt x="9242" y="21732"/>
                    <a:pt x="9594" y="21732"/>
                  </a:cubicBezTo>
                  <a:cubicBezTo>
                    <a:pt x="9946" y="21732"/>
                    <a:pt x="10232" y="21448"/>
                    <a:pt x="10232" y="21096"/>
                  </a:cubicBezTo>
                  <a:lnTo>
                    <a:pt x="10232" y="17871"/>
                  </a:lnTo>
                  <a:lnTo>
                    <a:pt x="11505" y="17871"/>
                  </a:lnTo>
                  <a:lnTo>
                    <a:pt x="11505" y="21096"/>
                  </a:lnTo>
                  <a:cubicBezTo>
                    <a:pt x="11505" y="21448"/>
                    <a:pt x="11789" y="21732"/>
                    <a:pt x="12141" y="21732"/>
                  </a:cubicBezTo>
                  <a:cubicBezTo>
                    <a:pt x="12493" y="21732"/>
                    <a:pt x="12779" y="21448"/>
                    <a:pt x="12779" y="21096"/>
                  </a:cubicBezTo>
                  <a:lnTo>
                    <a:pt x="12779" y="17871"/>
                  </a:lnTo>
                  <a:lnTo>
                    <a:pt x="14052" y="17871"/>
                  </a:lnTo>
                  <a:lnTo>
                    <a:pt x="14052" y="21096"/>
                  </a:lnTo>
                  <a:cubicBezTo>
                    <a:pt x="14052" y="21448"/>
                    <a:pt x="14337" y="21732"/>
                    <a:pt x="14689" y="21732"/>
                  </a:cubicBezTo>
                  <a:cubicBezTo>
                    <a:pt x="15041" y="21732"/>
                    <a:pt x="15326" y="21448"/>
                    <a:pt x="15326" y="21096"/>
                  </a:cubicBezTo>
                  <a:lnTo>
                    <a:pt x="15326" y="17871"/>
                  </a:lnTo>
                  <a:lnTo>
                    <a:pt x="15963" y="17871"/>
                  </a:lnTo>
                  <a:cubicBezTo>
                    <a:pt x="17016" y="17869"/>
                    <a:pt x="17871" y="17015"/>
                    <a:pt x="17872" y="15960"/>
                  </a:cubicBezTo>
                  <a:lnTo>
                    <a:pt x="17872" y="15324"/>
                  </a:lnTo>
                  <a:lnTo>
                    <a:pt x="21098" y="15324"/>
                  </a:lnTo>
                  <a:cubicBezTo>
                    <a:pt x="21449" y="15324"/>
                    <a:pt x="21735" y="15039"/>
                    <a:pt x="21735" y="14687"/>
                  </a:cubicBezTo>
                  <a:cubicBezTo>
                    <a:pt x="21735" y="14335"/>
                    <a:pt x="21449" y="14051"/>
                    <a:pt x="21098" y="14051"/>
                  </a:cubicBezTo>
                  <a:lnTo>
                    <a:pt x="17872" y="14051"/>
                  </a:lnTo>
                  <a:lnTo>
                    <a:pt x="17872" y="12776"/>
                  </a:lnTo>
                  <a:lnTo>
                    <a:pt x="21098" y="12776"/>
                  </a:lnTo>
                  <a:cubicBezTo>
                    <a:pt x="21449" y="12776"/>
                    <a:pt x="21735" y="12492"/>
                    <a:pt x="21735" y="12140"/>
                  </a:cubicBezTo>
                  <a:cubicBezTo>
                    <a:pt x="21735" y="11788"/>
                    <a:pt x="21449" y="11503"/>
                    <a:pt x="21098" y="11503"/>
                  </a:cubicBezTo>
                  <a:lnTo>
                    <a:pt x="17872" y="11503"/>
                  </a:lnTo>
                  <a:lnTo>
                    <a:pt x="17872" y="10229"/>
                  </a:lnTo>
                  <a:lnTo>
                    <a:pt x="21098" y="10229"/>
                  </a:lnTo>
                  <a:cubicBezTo>
                    <a:pt x="21449" y="10229"/>
                    <a:pt x="21735" y="9945"/>
                    <a:pt x="21735" y="9593"/>
                  </a:cubicBezTo>
                  <a:cubicBezTo>
                    <a:pt x="21735" y="9241"/>
                    <a:pt x="21449" y="8956"/>
                    <a:pt x="21098" y="8956"/>
                  </a:cubicBezTo>
                  <a:lnTo>
                    <a:pt x="17872" y="8956"/>
                  </a:lnTo>
                  <a:lnTo>
                    <a:pt x="17872" y="7682"/>
                  </a:lnTo>
                  <a:lnTo>
                    <a:pt x="21098" y="7682"/>
                  </a:lnTo>
                  <a:cubicBezTo>
                    <a:pt x="21449" y="7682"/>
                    <a:pt x="21735" y="7397"/>
                    <a:pt x="21735" y="7045"/>
                  </a:cubicBezTo>
                  <a:cubicBezTo>
                    <a:pt x="21735" y="6693"/>
                    <a:pt x="21449" y="6409"/>
                    <a:pt x="21098" y="6409"/>
                  </a:cubicBezTo>
                  <a:lnTo>
                    <a:pt x="17872" y="6409"/>
                  </a:lnTo>
                  <a:lnTo>
                    <a:pt x="17872" y="5772"/>
                  </a:lnTo>
                  <a:cubicBezTo>
                    <a:pt x="17871" y="4718"/>
                    <a:pt x="17016" y="3863"/>
                    <a:pt x="15963" y="3862"/>
                  </a:cubicBezTo>
                  <a:lnTo>
                    <a:pt x="15326" y="3862"/>
                  </a:lnTo>
                  <a:lnTo>
                    <a:pt x="15326" y="637"/>
                  </a:lnTo>
                  <a:cubicBezTo>
                    <a:pt x="15326" y="285"/>
                    <a:pt x="15041" y="0"/>
                    <a:pt x="14689" y="0"/>
                  </a:cubicBezTo>
                  <a:cubicBezTo>
                    <a:pt x="14337" y="0"/>
                    <a:pt x="14052" y="285"/>
                    <a:pt x="14052" y="637"/>
                  </a:cubicBezTo>
                  <a:lnTo>
                    <a:pt x="14052" y="3862"/>
                  </a:lnTo>
                  <a:lnTo>
                    <a:pt x="12779" y="3862"/>
                  </a:lnTo>
                  <a:lnTo>
                    <a:pt x="12779" y="637"/>
                  </a:lnTo>
                  <a:cubicBezTo>
                    <a:pt x="12779" y="285"/>
                    <a:pt x="12493" y="0"/>
                    <a:pt x="12141" y="0"/>
                  </a:cubicBezTo>
                  <a:cubicBezTo>
                    <a:pt x="11789" y="0"/>
                    <a:pt x="11505" y="285"/>
                    <a:pt x="11505" y="637"/>
                  </a:cubicBezTo>
                  <a:lnTo>
                    <a:pt x="11505" y="3862"/>
                  </a:lnTo>
                  <a:lnTo>
                    <a:pt x="10232" y="3862"/>
                  </a:lnTo>
                  <a:lnTo>
                    <a:pt x="10232" y="637"/>
                  </a:lnTo>
                  <a:cubicBezTo>
                    <a:pt x="10232" y="285"/>
                    <a:pt x="9946" y="0"/>
                    <a:pt x="9594" y="0"/>
                  </a:cubicBezTo>
                  <a:cubicBezTo>
                    <a:pt x="9242" y="0"/>
                    <a:pt x="8958" y="285"/>
                    <a:pt x="8958" y="637"/>
                  </a:cubicBezTo>
                  <a:lnTo>
                    <a:pt x="8958" y="3862"/>
                  </a:lnTo>
                  <a:lnTo>
                    <a:pt x="7685" y="3862"/>
                  </a:lnTo>
                  <a:lnTo>
                    <a:pt x="7685" y="637"/>
                  </a:lnTo>
                  <a:cubicBezTo>
                    <a:pt x="7685" y="285"/>
                    <a:pt x="7399" y="0"/>
                    <a:pt x="70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9" name="Google Shape;13099;p75"/>
            <p:cNvSpPr/>
            <p:nvPr/>
          </p:nvSpPr>
          <p:spPr>
            <a:xfrm>
              <a:off x="667821" y="4767875"/>
              <a:ext cx="144385" cy="144391"/>
            </a:xfrm>
            <a:custGeom>
              <a:avLst/>
              <a:gdLst/>
              <a:ahLst/>
              <a:cxnLst/>
              <a:rect l="l" t="t" r="r" b="b"/>
              <a:pathLst>
                <a:path w="8914" h="8913" extrusionOk="0">
                  <a:moveTo>
                    <a:pt x="6366" y="1273"/>
                  </a:moveTo>
                  <a:lnTo>
                    <a:pt x="6366" y="1910"/>
                  </a:lnTo>
                  <a:cubicBezTo>
                    <a:pt x="6366" y="2261"/>
                    <a:pt x="6652" y="2546"/>
                    <a:pt x="7004" y="2546"/>
                  </a:cubicBezTo>
                  <a:lnTo>
                    <a:pt x="7641" y="2546"/>
                  </a:lnTo>
                  <a:lnTo>
                    <a:pt x="7641" y="6365"/>
                  </a:lnTo>
                  <a:lnTo>
                    <a:pt x="7004" y="6365"/>
                  </a:lnTo>
                  <a:cubicBezTo>
                    <a:pt x="6652" y="6365"/>
                    <a:pt x="6366" y="6651"/>
                    <a:pt x="6366" y="7003"/>
                  </a:cubicBezTo>
                  <a:lnTo>
                    <a:pt x="6366" y="7640"/>
                  </a:lnTo>
                  <a:lnTo>
                    <a:pt x="2546" y="7640"/>
                  </a:lnTo>
                  <a:lnTo>
                    <a:pt x="2546" y="7003"/>
                  </a:lnTo>
                  <a:cubicBezTo>
                    <a:pt x="2546" y="6651"/>
                    <a:pt x="2262" y="6365"/>
                    <a:pt x="1910" y="6365"/>
                  </a:cubicBezTo>
                  <a:lnTo>
                    <a:pt x="1275" y="6365"/>
                  </a:lnTo>
                  <a:lnTo>
                    <a:pt x="1275" y="2546"/>
                  </a:lnTo>
                  <a:lnTo>
                    <a:pt x="1911" y="2546"/>
                  </a:lnTo>
                  <a:cubicBezTo>
                    <a:pt x="2262" y="2546"/>
                    <a:pt x="2548" y="2262"/>
                    <a:pt x="2548" y="1910"/>
                  </a:cubicBezTo>
                  <a:lnTo>
                    <a:pt x="2548" y="1273"/>
                  </a:lnTo>
                  <a:close/>
                  <a:moveTo>
                    <a:pt x="1907" y="0"/>
                  </a:moveTo>
                  <a:cubicBezTo>
                    <a:pt x="1556" y="0"/>
                    <a:pt x="1273" y="286"/>
                    <a:pt x="1273" y="637"/>
                  </a:cubicBezTo>
                  <a:lnTo>
                    <a:pt x="1273" y="1273"/>
                  </a:lnTo>
                  <a:lnTo>
                    <a:pt x="637" y="1273"/>
                  </a:lnTo>
                  <a:cubicBezTo>
                    <a:pt x="285" y="1273"/>
                    <a:pt x="0" y="1558"/>
                    <a:pt x="0" y="1910"/>
                  </a:cubicBezTo>
                  <a:lnTo>
                    <a:pt x="0" y="7003"/>
                  </a:lnTo>
                  <a:cubicBezTo>
                    <a:pt x="0" y="7354"/>
                    <a:pt x="285" y="7640"/>
                    <a:pt x="637" y="7640"/>
                  </a:cubicBezTo>
                  <a:lnTo>
                    <a:pt x="1275" y="7640"/>
                  </a:lnTo>
                  <a:lnTo>
                    <a:pt x="1275" y="8276"/>
                  </a:lnTo>
                  <a:cubicBezTo>
                    <a:pt x="1273" y="8628"/>
                    <a:pt x="1559" y="8913"/>
                    <a:pt x="1911" y="8913"/>
                  </a:cubicBezTo>
                  <a:lnTo>
                    <a:pt x="7004" y="8913"/>
                  </a:lnTo>
                  <a:cubicBezTo>
                    <a:pt x="7355" y="8913"/>
                    <a:pt x="7641" y="8628"/>
                    <a:pt x="7641" y="8276"/>
                  </a:cubicBezTo>
                  <a:lnTo>
                    <a:pt x="7641" y="7640"/>
                  </a:lnTo>
                  <a:lnTo>
                    <a:pt x="8277" y="7640"/>
                  </a:lnTo>
                  <a:cubicBezTo>
                    <a:pt x="8628" y="7640"/>
                    <a:pt x="8914" y="7354"/>
                    <a:pt x="8914" y="7003"/>
                  </a:cubicBezTo>
                  <a:lnTo>
                    <a:pt x="8914" y="1910"/>
                  </a:lnTo>
                  <a:cubicBezTo>
                    <a:pt x="8914" y="1558"/>
                    <a:pt x="8628" y="1273"/>
                    <a:pt x="8277" y="1273"/>
                  </a:cubicBezTo>
                  <a:lnTo>
                    <a:pt x="7641" y="1273"/>
                  </a:lnTo>
                  <a:lnTo>
                    <a:pt x="7641" y="637"/>
                  </a:lnTo>
                  <a:cubicBezTo>
                    <a:pt x="7641" y="286"/>
                    <a:pt x="7356" y="0"/>
                    <a:pt x="7007" y="0"/>
                  </a:cubicBezTo>
                  <a:cubicBezTo>
                    <a:pt x="7006" y="0"/>
                    <a:pt x="7005" y="0"/>
                    <a:pt x="7004" y="0"/>
                  </a:cubicBezTo>
                  <a:lnTo>
                    <a:pt x="1910" y="0"/>
                  </a:lnTo>
                  <a:cubicBezTo>
                    <a:pt x="1909" y="0"/>
                    <a:pt x="1908" y="0"/>
                    <a:pt x="1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00" name="Google Shape;13100;p75"/>
          <p:cNvSpPr/>
          <p:nvPr/>
        </p:nvSpPr>
        <p:spPr>
          <a:xfrm>
            <a:off x="1812112" y="3392342"/>
            <a:ext cx="265208" cy="345484"/>
          </a:xfrm>
          <a:custGeom>
            <a:avLst/>
            <a:gdLst/>
            <a:ahLst/>
            <a:cxnLst/>
            <a:rect l="l" t="t" r="r" b="b"/>
            <a:pathLst>
              <a:path w="16685" h="21732" extrusionOk="0">
                <a:moveTo>
                  <a:pt x="8342" y="1275"/>
                </a:moveTo>
                <a:cubicBezTo>
                  <a:pt x="10098" y="1275"/>
                  <a:pt x="11526" y="2703"/>
                  <a:pt x="11526" y="4457"/>
                </a:cubicBezTo>
                <a:lnTo>
                  <a:pt x="11526" y="6409"/>
                </a:lnTo>
                <a:lnTo>
                  <a:pt x="5159" y="6409"/>
                </a:lnTo>
                <a:lnTo>
                  <a:pt x="5159" y="4457"/>
                </a:lnTo>
                <a:cubicBezTo>
                  <a:pt x="5159" y="2703"/>
                  <a:pt x="6587" y="1275"/>
                  <a:pt x="8342" y="1275"/>
                </a:cubicBezTo>
                <a:close/>
                <a:moveTo>
                  <a:pt x="14074" y="7684"/>
                </a:moveTo>
                <a:cubicBezTo>
                  <a:pt x="14128" y="13516"/>
                  <a:pt x="14900" y="18592"/>
                  <a:pt x="15220" y="20458"/>
                </a:cubicBezTo>
                <a:lnTo>
                  <a:pt x="1465" y="20458"/>
                </a:lnTo>
                <a:cubicBezTo>
                  <a:pt x="1784" y="18592"/>
                  <a:pt x="2557" y="13516"/>
                  <a:pt x="2609" y="7684"/>
                </a:cubicBezTo>
                <a:lnTo>
                  <a:pt x="3885" y="7684"/>
                </a:lnTo>
                <a:lnTo>
                  <a:pt x="3885" y="9593"/>
                </a:lnTo>
                <a:cubicBezTo>
                  <a:pt x="3885" y="9945"/>
                  <a:pt x="4171" y="10229"/>
                  <a:pt x="4523" y="10229"/>
                </a:cubicBezTo>
                <a:cubicBezTo>
                  <a:pt x="4875" y="10229"/>
                  <a:pt x="5159" y="9945"/>
                  <a:pt x="5159" y="9593"/>
                </a:cubicBezTo>
                <a:lnTo>
                  <a:pt x="5159" y="7684"/>
                </a:lnTo>
                <a:lnTo>
                  <a:pt x="11526" y="7684"/>
                </a:lnTo>
                <a:lnTo>
                  <a:pt x="11526" y="9593"/>
                </a:lnTo>
                <a:cubicBezTo>
                  <a:pt x="11526" y="9945"/>
                  <a:pt x="11811" y="10229"/>
                  <a:pt x="12162" y="10229"/>
                </a:cubicBezTo>
                <a:cubicBezTo>
                  <a:pt x="12514" y="10229"/>
                  <a:pt x="12800" y="9945"/>
                  <a:pt x="12800" y="9593"/>
                </a:cubicBezTo>
                <a:lnTo>
                  <a:pt x="12800" y="7684"/>
                </a:lnTo>
                <a:close/>
                <a:moveTo>
                  <a:pt x="8342" y="1"/>
                </a:moveTo>
                <a:cubicBezTo>
                  <a:pt x="5885" y="1"/>
                  <a:pt x="3886" y="2000"/>
                  <a:pt x="3886" y="4457"/>
                </a:cubicBezTo>
                <a:lnTo>
                  <a:pt x="3886" y="6409"/>
                </a:lnTo>
                <a:lnTo>
                  <a:pt x="1976" y="6409"/>
                </a:lnTo>
                <a:cubicBezTo>
                  <a:pt x="1624" y="6409"/>
                  <a:pt x="1339" y="6694"/>
                  <a:pt x="1339" y="7046"/>
                </a:cubicBezTo>
                <a:cubicBezTo>
                  <a:pt x="1339" y="14529"/>
                  <a:pt x="91" y="20907"/>
                  <a:pt x="78" y="20970"/>
                </a:cubicBezTo>
                <a:cubicBezTo>
                  <a:pt x="0" y="21363"/>
                  <a:pt x="302" y="21731"/>
                  <a:pt x="703" y="21731"/>
                </a:cubicBezTo>
                <a:lnTo>
                  <a:pt x="15982" y="21731"/>
                </a:lnTo>
                <a:cubicBezTo>
                  <a:pt x="16383" y="21731"/>
                  <a:pt x="16685" y="21363"/>
                  <a:pt x="16607" y="20970"/>
                </a:cubicBezTo>
                <a:cubicBezTo>
                  <a:pt x="16594" y="20907"/>
                  <a:pt x="15346" y="14535"/>
                  <a:pt x="15346" y="7046"/>
                </a:cubicBezTo>
                <a:cubicBezTo>
                  <a:pt x="15346" y="6694"/>
                  <a:pt x="15060" y="6409"/>
                  <a:pt x="14708" y="6409"/>
                </a:cubicBezTo>
                <a:lnTo>
                  <a:pt x="12799" y="6409"/>
                </a:lnTo>
                <a:lnTo>
                  <a:pt x="12799" y="4457"/>
                </a:lnTo>
                <a:cubicBezTo>
                  <a:pt x="12799" y="2000"/>
                  <a:pt x="10799" y="1"/>
                  <a:pt x="83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1" name="Google Shape;13101;p75"/>
          <p:cNvSpPr/>
          <p:nvPr/>
        </p:nvSpPr>
        <p:spPr>
          <a:xfrm>
            <a:off x="1070140" y="3392342"/>
            <a:ext cx="242907" cy="345484"/>
          </a:xfrm>
          <a:custGeom>
            <a:avLst/>
            <a:gdLst/>
            <a:ahLst/>
            <a:cxnLst/>
            <a:rect l="l" t="t" r="r" b="b"/>
            <a:pathLst>
              <a:path w="15282" h="21732" extrusionOk="0">
                <a:moveTo>
                  <a:pt x="7641" y="1770"/>
                </a:moveTo>
                <a:cubicBezTo>
                  <a:pt x="7788" y="1926"/>
                  <a:pt x="7958" y="2099"/>
                  <a:pt x="8149" y="2295"/>
                </a:cubicBezTo>
                <a:cubicBezTo>
                  <a:pt x="8955" y="3114"/>
                  <a:pt x="10171" y="4352"/>
                  <a:pt x="10171" y="5302"/>
                </a:cubicBezTo>
                <a:cubicBezTo>
                  <a:pt x="10171" y="6056"/>
                  <a:pt x="9663" y="6687"/>
                  <a:pt x="8806" y="7003"/>
                </a:cubicBezTo>
                <a:lnTo>
                  <a:pt x="6477" y="7003"/>
                </a:lnTo>
                <a:cubicBezTo>
                  <a:pt x="5623" y="6687"/>
                  <a:pt x="5117" y="6055"/>
                  <a:pt x="5117" y="5295"/>
                </a:cubicBezTo>
                <a:cubicBezTo>
                  <a:pt x="5117" y="4345"/>
                  <a:pt x="6331" y="3110"/>
                  <a:pt x="7134" y="2293"/>
                </a:cubicBezTo>
                <a:lnTo>
                  <a:pt x="7136" y="2293"/>
                </a:lnTo>
                <a:cubicBezTo>
                  <a:pt x="7326" y="2098"/>
                  <a:pt x="7496" y="1926"/>
                  <a:pt x="7641" y="1770"/>
                </a:cubicBezTo>
                <a:close/>
                <a:moveTo>
                  <a:pt x="9031" y="8276"/>
                </a:moveTo>
                <a:cubicBezTo>
                  <a:pt x="9771" y="8276"/>
                  <a:pt x="10492" y="8497"/>
                  <a:pt x="11104" y="8913"/>
                </a:cubicBezTo>
                <a:cubicBezTo>
                  <a:pt x="10494" y="9327"/>
                  <a:pt x="9775" y="9549"/>
                  <a:pt x="9037" y="9549"/>
                </a:cubicBezTo>
                <a:cubicBezTo>
                  <a:pt x="9033" y="9549"/>
                  <a:pt x="9028" y="9549"/>
                  <a:pt x="9024" y="9549"/>
                </a:cubicBezTo>
                <a:lnTo>
                  <a:pt x="6258" y="9549"/>
                </a:lnTo>
                <a:cubicBezTo>
                  <a:pt x="6254" y="9549"/>
                  <a:pt x="6250" y="9549"/>
                  <a:pt x="6245" y="9549"/>
                </a:cubicBezTo>
                <a:cubicBezTo>
                  <a:pt x="5508" y="9549"/>
                  <a:pt x="4789" y="9327"/>
                  <a:pt x="4178" y="8913"/>
                </a:cubicBezTo>
                <a:lnTo>
                  <a:pt x="4180" y="8913"/>
                </a:lnTo>
                <a:cubicBezTo>
                  <a:pt x="4791" y="8497"/>
                  <a:pt x="5513" y="8276"/>
                  <a:pt x="6253" y="8276"/>
                </a:cubicBezTo>
                <a:cubicBezTo>
                  <a:pt x="6255" y="8276"/>
                  <a:pt x="6258" y="8276"/>
                  <a:pt x="6260" y="8276"/>
                </a:cubicBezTo>
                <a:lnTo>
                  <a:pt x="9024" y="8276"/>
                </a:lnTo>
                <a:cubicBezTo>
                  <a:pt x="9026" y="8276"/>
                  <a:pt x="9029" y="8276"/>
                  <a:pt x="9031" y="8276"/>
                </a:cubicBezTo>
                <a:close/>
                <a:moveTo>
                  <a:pt x="8930" y="10824"/>
                </a:moveTo>
                <a:cubicBezTo>
                  <a:pt x="9081" y="13854"/>
                  <a:pt x="10268" y="16531"/>
                  <a:pt x="10998" y="17911"/>
                </a:cubicBezTo>
                <a:lnTo>
                  <a:pt x="4284" y="17911"/>
                </a:lnTo>
                <a:cubicBezTo>
                  <a:pt x="5013" y="16531"/>
                  <a:pt x="6200" y="13854"/>
                  <a:pt x="6352" y="10824"/>
                </a:cubicBezTo>
                <a:close/>
                <a:moveTo>
                  <a:pt x="12099" y="19184"/>
                </a:moveTo>
                <a:cubicBezTo>
                  <a:pt x="12908" y="19185"/>
                  <a:pt x="13628" y="19696"/>
                  <a:pt x="13899" y="20458"/>
                </a:cubicBezTo>
                <a:lnTo>
                  <a:pt x="1384" y="20458"/>
                </a:lnTo>
                <a:cubicBezTo>
                  <a:pt x="1654" y="19696"/>
                  <a:pt x="2375" y="19185"/>
                  <a:pt x="3183" y="19184"/>
                </a:cubicBezTo>
                <a:close/>
                <a:moveTo>
                  <a:pt x="7643" y="1"/>
                </a:moveTo>
                <a:cubicBezTo>
                  <a:pt x="7330" y="1"/>
                  <a:pt x="7064" y="227"/>
                  <a:pt x="7014" y="535"/>
                </a:cubicBezTo>
                <a:cubicBezTo>
                  <a:pt x="6915" y="702"/>
                  <a:pt x="6520" y="1104"/>
                  <a:pt x="6228" y="1401"/>
                </a:cubicBezTo>
                <a:cubicBezTo>
                  <a:pt x="5222" y="2424"/>
                  <a:pt x="3845" y="3825"/>
                  <a:pt x="3845" y="5295"/>
                </a:cubicBezTo>
                <a:cubicBezTo>
                  <a:pt x="3845" y="6049"/>
                  <a:pt x="4127" y="6735"/>
                  <a:pt x="4626" y="7277"/>
                </a:cubicBezTo>
                <a:cubicBezTo>
                  <a:pt x="3914" y="7525"/>
                  <a:pt x="3268" y="7930"/>
                  <a:pt x="2736" y="8464"/>
                </a:cubicBezTo>
                <a:cubicBezTo>
                  <a:pt x="2487" y="8713"/>
                  <a:pt x="2487" y="9115"/>
                  <a:pt x="2736" y="9364"/>
                </a:cubicBezTo>
                <a:cubicBezTo>
                  <a:pt x="3382" y="10013"/>
                  <a:pt x="4196" y="10470"/>
                  <a:pt x="5085" y="10685"/>
                </a:cubicBezTo>
                <a:cubicBezTo>
                  <a:pt x="4937" y="14050"/>
                  <a:pt x="3334" y="17046"/>
                  <a:pt x="2815" y="17933"/>
                </a:cubicBezTo>
                <a:cubicBezTo>
                  <a:pt x="1234" y="18119"/>
                  <a:pt x="3" y="19466"/>
                  <a:pt x="3" y="21095"/>
                </a:cubicBezTo>
                <a:lnTo>
                  <a:pt x="2" y="21095"/>
                </a:lnTo>
                <a:cubicBezTo>
                  <a:pt x="1" y="21447"/>
                  <a:pt x="287" y="21731"/>
                  <a:pt x="639" y="21731"/>
                </a:cubicBezTo>
                <a:lnTo>
                  <a:pt x="14645" y="21731"/>
                </a:lnTo>
                <a:cubicBezTo>
                  <a:pt x="14996" y="21731"/>
                  <a:pt x="15282" y="21447"/>
                  <a:pt x="15282" y="21095"/>
                </a:cubicBezTo>
                <a:cubicBezTo>
                  <a:pt x="15282" y="19466"/>
                  <a:pt x="14050" y="18119"/>
                  <a:pt x="12470" y="17933"/>
                </a:cubicBezTo>
                <a:cubicBezTo>
                  <a:pt x="11950" y="17047"/>
                  <a:pt x="10347" y="14059"/>
                  <a:pt x="10199" y="10685"/>
                </a:cubicBezTo>
                <a:cubicBezTo>
                  <a:pt x="11090" y="10470"/>
                  <a:pt x="11902" y="10013"/>
                  <a:pt x="12548" y="9364"/>
                </a:cubicBezTo>
                <a:cubicBezTo>
                  <a:pt x="12797" y="9115"/>
                  <a:pt x="12797" y="8712"/>
                  <a:pt x="12548" y="8463"/>
                </a:cubicBezTo>
                <a:cubicBezTo>
                  <a:pt x="12017" y="7931"/>
                  <a:pt x="11373" y="7526"/>
                  <a:pt x="10662" y="7279"/>
                </a:cubicBezTo>
                <a:cubicBezTo>
                  <a:pt x="11164" y="6737"/>
                  <a:pt x="11446" y="6053"/>
                  <a:pt x="11446" y="5303"/>
                </a:cubicBezTo>
                <a:cubicBezTo>
                  <a:pt x="11446" y="3830"/>
                  <a:pt x="10067" y="2428"/>
                  <a:pt x="9058" y="1403"/>
                </a:cubicBezTo>
                <a:cubicBezTo>
                  <a:pt x="8766" y="1106"/>
                  <a:pt x="8370" y="702"/>
                  <a:pt x="8271" y="535"/>
                </a:cubicBezTo>
                <a:cubicBezTo>
                  <a:pt x="8221" y="227"/>
                  <a:pt x="7955" y="1"/>
                  <a:pt x="7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2" name="Google Shape;13102;p75"/>
          <p:cNvSpPr/>
          <p:nvPr/>
        </p:nvSpPr>
        <p:spPr>
          <a:xfrm>
            <a:off x="1018878" y="3956037"/>
            <a:ext cx="345430" cy="345500"/>
          </a:xfrm>
          <a:custGeom>
            <a:avLst/>
            <a:gdLst/>
            <a:ahLst/>
            <a:cxnLst/>
            <a:rect l="l" t="t" r="r" b="b"/>
            <a:pathLst>
              <a:path w="21732" h="21733" extrusionOk="0">
                <a:moveTo>
                  <a:pt x="20458" y="3822"/>
                </a:moveTo>
                <a:lnTo>
                  <a:pt x="20458" y="12777"/>
                </a:lnTo>
                <a:lnTo>
                  <a:pt x="1274" y="12777"/>
                </a:lnTo>
                <a:lnTo>
                  <a:pt x="1274" y="3822"/>
                </a:lnTo>
                <a:close/>
                <a:moveTo>
                  <a:pt x="8955" y="18812"/>
                </a:moveTo>
                <a:lnTo>
                  <a:pt x="8955" y="20459"/>
                </a:lnTo>
                <a:lnTo>
                  <a:pt x="7309" y="20459"/>
                </a:lnTo>
                <a:lnTo>
                  <a:pt x="8955" y="18812"/>
                </a:lnTo>
                <a:close/>
                <a:moveTo>
                  <a:pt x="11503" y="14050"/>
                </a:moveTo>
                <a:lnTo>
                  <a:pt x="11503" y="20459"/>
                </a:lnTo>
                <a:lnTo>
                  <a:pt x="10230" y="20459"/>
                </a:lnTo>
                <a:lnTo>
                  <a:pt x="10230" y="14050"/>
                </a:lnTo>
                <a:close/>
                <a:moveTo>
                  <a:pt x="12777" y="18812"/>
                </a:moveTo>
                <a:lnTo>
                  <a:pt x="14422" y="20459"/>
                </a:lnTo>
                <a:lnTo>
                  <a:pt x="12777" y="20459"/>
                </a:lnTo>
                <a:lnTo>
                  <a:pt x="12777" y="18812"/>
                </a:lnTo>
                <a:close/>
                <a:moveTo>
                  <a:pt x="1910" y="1"/>
                </a:moveTo>
                <a:cubicBezTo>
                  <a:pt x="1558" y="1"/>
                  <a:pt x="1274" y="286"/>
                  <a:pt x="1274" y="638"/>
                </a:cubicBezTo>
                <a:cubicBezTo>
                  <a:pt x="1274" y="989"/>
                  <a:pt x="1558" y="1275"/>
                  <a:pt x="1910" y="1275"/>
                </a:cubicBezTo>
                <a:lnTo>
                  <a:pt x="2547" y="1275"/>
                </a:lnTo>
                <a:lnTo>
                  <a:pt x="2547" y="2548"/>
                </a:lnTo>
                <a:lnTo>
                  <a:pt x="637" y="2548"/>
                </a:lnTo>
                <a:cubicBezTo>
                  <a:pt x="285" y="2548"/>
                  <a:pt x="1" y="2834"/>
                  <a:pt x="1" y="3186"/>
                </a:cubicBezTo>
                <a:lnTo>
                  <a:pt x="1" y="13413"/>
                </a:lnTo>
                <a:cubicBezTo>
                  <a:pt x="1" y="13765"/>
                  <a:pt x="285" y="14050"/>
                  <a:pt x="637" y="14050"/>
                </a:cubicBezTo>
                <a:lnTo>
                  <a:pt x="8955" y="14050"/>
                </a:lnTo>
                <a:lnTo>
                  <a:pt x="8955" y="17012"/>
                </a:lnTo>
                <a:lnTo>
                  <a:pt x="5510" y="20459"/>
                </a:lnTo>
                <a:lnTo>
                  <a:pt x="4500" y="20459"/>
                </a:lnTo>
                <a:cubicBezTo>
                  <a:pt x="4148" y="20459"/>
                  <a:pt x="3864" y="20744"/>
                  <a:pt x="3864" y="21096"/>
                </a:cubicBezTo>
                <a:cubicBezTo>
                  <a:pt x="3864" y="21448"/>
                  <a:pt x="4148" y="21732"/>
                  <a:pt x="4500" y="21732"/>
                </a:cubicBezTo>
                <a:lnTo>
                  <a:pt x="17232" y="21732"/>
                </a:lnTo>
                <a:cubicBezTo>
                  <a:pt x="17584" y="21732"/>
                  <a:pt x="17869" y="21448"/>
                  <a:pt x="17869" y="21096"/>
                </a:cubicBezTo>
                <a:cubicBezTo>
                  <a:pt x="17869" y="20744"/>
                  <a:pt x="17584" y="20459"/>
                  <a:pt x="17232" y="20459"/>
                </a:cubicBezTo>
                <a:lnTo>
                  <a:pt x="16224" y="20459"/>
                </a:lnTo>
                <a:lnTo>
                  <a:pt x="12777" y="17012"/>
                </a:lnTo>
                <a:lnTo>
                  <a:pt x="12777" y="14050"/>
                </a:lnTo>
                <a:lnTo>
                  <a:pt x="21095" y="14050"/>
                </a:lnTo>
                <a:cubicBezTo>
                  <a:pt x="21096" y="14050"/>
                  <a:pt x="21097" y="14050"/>
                  <a:pt x="21097" y="14050"/>
                </a:cubicBezTo>
                <a:cubicBezTo>
                  <a:pt x="21448" y="14050"/>
                  <a:pt x="21731" y="13764"/>
                  <a:pt x="21731" y="13413"/>
                </a:cubicBezTo>
                <a:lnTo>
                  <a:pt x="21731" y="3186"/>
                </a:lnTo>
                <a:cubicBezTo>
                  <a:pt x="21731" y="2834"/>
                  <a:pt x="21447" y="2548"/>
                  <a:pt x="21095" y="2548"/>
                </a:cubicBezTo>
                <a:lnTo>
                  <a:pt x="19184" y="2548"/>
                </a:lnTo>
                <a:lnTo>
                  <a:pt x="19184" y="1275"/>
                </a:lnTo>
                <a:lnTo>
                  <a:pt x="19822" y="1275"/>
                </a:lnTo>
                <a:cubicBezTo>
                  <a:pt x="20173" y="1275"/>
                  <a:pt x="20458" y="989"/>
                  <a:pt x="20458" y="638"/>
                </a:cubicBezTo>
                <a:cubicBezTo>
                  <a:pt x="20458" y="286"/>
                  <a:pt x="20173" y="1"/>
                  <a:pt x="19822" y="1"/>
                </a:cubicBezTo>
                <a:lnTo>
                  <a:pt x="17276" y="1"/>
                </a:lnTo>
                <a:cubicBezTo>
                  <a:pt x="16924" y="1"/>
                  <a:pt x="16638" y="286"/>
                  <a:pt x="16638" y="638"/>
                </a:cubicBezTo>
                <a:cubicBezTo>
                  <a:pt x="16638" y="989"/>
                  <a:pt x="16924" y="1275"/>
                  <a:pt x="17276" y="1275"/>
                </a:cubicBezTo>
                <a:lnTo>
                  <a:pt x="17912" y="1275"/>
                </a:lnTo>
                <a:lnTo>
                  <a:pt x="17912" y="2548"/>
                </a:lnTo>
                <a:lnTo>
                  <a:pt x="11503" y="2548"/>
                </a:lnTo>
                <a:lnTo>
                  <a:pt x="11503" y="1275"/>
                </a:lnTo>
                <a:lnTo>
                  <a:pt x="12139" y="1275"/>
                </a:lnTo>
                <a:cubicBezTo>
                  <a:pt x="12491" y="1275"/>
                  <a:pt x="12776" y="989"/>
                  <a:pt x="12776" y="638"/>
                </a:cubicBezTo>
                <a:cubicBezTo>
                  <a:pt x="12776" y="286"/>
                  <a:pt x="12491" y="1"/>
                  <a:pt x="12139" y="1"/>
                </a:cubicBezTo>
                <a:lnTo>
                  <a:pt x="9593" y="1"/>
                </a:lnTo>
                <a:cubicBezTo>
                  <a:pt x="9241" y="1"/>
                  <a:pt x="8955" y="286"/>
                  <a:pt x="8955" y="638"/>
                </a:cubicBezTo>
                <a:cubicBezTo>
                  <a:pt x="8955" y="989"/>
                  <a:pt x="9241" y="1275"/>
                  <a:pt x="9593" y="1275"/>
                </a:cubicBezTo>
                <a:lnTo>
                  <a:pt x="10230" y="1275"/>
                </a:lnTo>
                <a:lnTo>
                  <a:pt x="10230" y="2548"/>
                </a:lnTo>
                <a:lnTo>
                  <a:pt x="3821" y="2548"/>
                </a:lnTo>
                <a:lnTo>
                  <a:pt x="3821" y="1275"/>
                </a:lnTo>
                <a:lnTo>
                  <a:pt x="4458" y="1275"/>
                </a:lnTo>
                <a:cubicBezTo>
                  <a:pt x="4808" y="1275"/>
                  <a:pt x="5094" y="989"/>
                  <a:pt x="5094" y="638"/>
                </a:cubicBezTo>
                <a:cubicBezTo>
                  <a:pt x="5094" y="286"/>
                  <a:pt x="4808" y="1"/>
                  <a:pt x="4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03" name="Google Shape;13103;p75"/>
          <p:cNvGrpSpPr/>
          <p:nvPr/>
        </p:nvGrpSpPr>
        <p:grpSpPr>
          <a:xfrm>
            <a:off x="1833386" y="3956040"/>
            <a:ext cx="222658" cy="345494"/>
            <a:chOff x="2172958" y="4644577"/>
            <a:chExt cx="226878" cy="352042"/>
          </a:xfrm>
        </p:grpSpPr>
        <p:sp>
          <p:nvSpPr>
            <p:cNvPr id="13104" name="Google Shape;13104;p75"/>
            <p:cNvSpPr/>
            <p:nvPr/>
          </p:nvSpPr>
          <p:spPr>
            <a:xfrm>
              <a:off x="2172958" y="4788951"/>
              <a:ext cx="226878" cy="207668"/>
            </a:xfrm>
            <a:custGeom>
              <a:avLst/>
              <a:gdLst/>
              <a:ahLst/>
              <a:cxnLst/>
              <a:rect l="l" t="t" r="r" b="b"/>
              <a:pathLst>
                <a:path w="14007" h="12819" extrusionOk="0">
                  <a:moveTo>
                    <a:pt x="637" y="0"/>
                  </a:moveTo>
                  <a:cubicBezTo>
                    <a:pt x="286" y="0"/>
                    <a:pt x="0" y="285"/>
                    <a:pt x="0" y="637"/>
                  </a:cubicBezTo>
                  <a:cubicBezTo>
                    <a:pt x="0" y="4284"/>
                    <a:pt x="2803" y="7289"/>
                    <a:pt x="6366" y="7610"/>
                  </a:cubicBezTo>
                  <a:lnTo>
                    <a:pt x="6366" y="11544"/>
                  </a:lnTo>
                  <a:lnTo>
                    <a:pt x="4458" y="11544"/>
                  </a:lnTo>
                  <a:cubicBezTo>
                    <a:pt x="4106" y="11544"/>
                    <a:pt x="3820" y="11830"/>
                    <a:pt x="3820" y="12182"/>
                  </a:cubicBezTo>
                  <a:cubicBezTo>
                    <a:pt x="3820" y="12533"/>
                    <a:pt x="4106" y="12819"/>
                    <a:pt x="4458" y="12819"/>
                  </a:cubicBezTo>
                  <a:lnTo>
                    <a:pt x="9550" y="12819"/>
                  </a:lnTo>
                  <a:cubicBezTo>
                    <a:pt x="9902" y="12819"/>
                    <a:pt x="10188" y="12533"/>
                    <a:pt x="10188" y="12182"/>
                  </a:cubicBezTo>
                  <a:cubicBezTo>
                    <a:pt x="10188" y="11830"/>
                    <a:pt x="9902" y="11544"/>
                    <a:pt x="9550" y="11544"/>
                  </a:cubicBezTo>
                  <a:lnTo>
                    <a:pt x="7641" y="11544"/>
                  </a:lnTo>
                  <a:lnTo>
                    <a:pt x="7641" y="7610"/>
                  </a:lnTo>
                  <a:cubicBezTo>
                    <a:pt x="11206" y="7289"/>
                    <a:pt x="14007" y="4284"/>
                    <a:pt x="14007" y="637"/>
                  </a:cubicBezTo>
                  <a:cubicBezTo>
                    <a:pt x="14007" y="285"/>
                    <a:pt x="13722" y="0"/>
                    <a:pt x="13370" y="0"/>
                  </a:cubicBezTo>
                  <a:cubicBezTo>
                    <a:pt x="13018" y="0"/>
                    <a:pt x="12734" y="285"/>
                    <a:pt x="12734" y="637"/>
                  </a:cubicBezTo>
                  <a:cubicBezTo>
                    <a:pt x="12734" y="3797"/>
                    <a:pt x="10163" y="6366"/>
                    <a:pt x="7004" y="6366"/>
                  </a:cubicBezTo>
                  <a:cubicBezTo>
                    <a:pt x="3844" y="6366"/>
                    <a:pt x="1275" y="3797"/>
                    <a:pt x="1275" y="637"/>
                  </a:cubicBezTo>
                  <a:cubicBezTo>
                    <a:pt x="1275" y="285"/>
                    <a:pt x="98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5" name="Google Shape;13105;p75"/>
            <p:cNvSpPr/>
            <p:nvPr/>
          </p:nvSpPr>
          <p:spPr>
            <a:xfrm>
              <a:off x="2214213" y="4644577"/>
              <a:ext cx="144385" cy="226897"/>
            </a:xfrm>
            <a:custGeom>
              <a:avLst/>
              <a:gdLst/>
              <a:ahLst/>
              <a:cxnLst/>
              <a:rect l="l" t="t" r="r" b="b"/>
              <a:pathLst>
                <a:path w="8914" h="14006" extrusionOk="0">
                  <a:moveTo>
                    <a:pt x="5094" y="1337"/>
                  </a:moveTo>
                  <a:cubicBezTo>
                    <a:pt x="6343" y="1593"/>
                    <a:pt x="7319" y="2570"/>
                    <a:pt x="7576" y="3819"/>
                  </a:cubicBezTo>
                  <a:lnTo>
                    <a:pt x="5730" y="3819"/>
                  </a:lnTo>
                  <a:cubicBezTo>
                    <a:pt x="5378" y="3819"/>
                    <a:pt x="5094" y="4104"/>
                    <a:pt x="5094" y="4456"/>
                  </a:cubicBezTo>
                  <a:cubicBezTo>
                    <a:pt x="5094" y="4808"/>
                    <a:pt x="5378" y="5092"/>
                    <a:pt x="5730" y="5092"/>
                  </a:cubicBezTo>
                  <a:lnTo>
                    <a:pt x="7641" y="5092"/>
                  </a:lnTo>
                  <a:lnTo>
                    <a:pt x="7641" y="6366"/>
                  </a:lnTo>
                  <a:lnTo>
                    <a:pt x="5730" y="6366"/>
                  </a:lnTo>
                  <a:cubicBezTo>
                    <a:pt x="5378" y="6366"/>
                    <a:pt x="5094" y="6651"/>
                    <a:pt x="5094" y="7003"/>
                  </a:cubicBezTo>
                  <a:cubicBezTo>
                    <a:pt x="5094" y="7355"/>
                    <a:pt x="5378" y="7639"/>
                    <a:pt x="5730" y="7639"/>
                  </a:cubicBezTo>
                  <a:lnTo>
                    <a:pt x="7641" y="7639"/>
                  </a:lnTo>
                  <a:lnTo>
                    <a:pt x="7641" y="8914"/>
                  </a:lnTo>
                  <a:lnTo>
                    <a:pt x="1273" y="8914"/>
                  </a:lnTo>
                  <a:lnTo>
                    <a:pt x="1273" y="7639"/>
                  </a:lnTo>
                  <a:lnTo>
                    <a:pt x="3184" y="7639"/>
                  </a:lnTo>
                  <a:cubicBezTo>
                    <a:pt x="3536" y="7639"/>
                    <a:pt x="3821" y="7355"/>
                    <a:pt x="3821" y="7003"/>
                  </a:cubicBezTo>
                  <a:cubicBezTo>
                    <a:pt x="3821" y="6651"/>
                    <a:pt x="3536" y="6366"/>
                    <a:pt x="3184" y="6366"/>
                  </a:cubicBezTo>
                  <a:lnTo>
                    <a:pt x="1273" y="6366"/>
                  </a:lnTo>
                  <a:lnTo>
                    <a:pt x="1273" y="5092"/>
                  </a:lnTo>
                  <a:lnTo>
                    <a:pt x="3184" y="5092"/>
                  </a:lnTo>
                  <a:cubicBezTo>
                    <a:pt x="3536" y="5092"/>
                    <a:pt x="3821" y="4808"/>
                    <a:pt x="3821" y="4456"/>
                  </a:cubicBezTo>
                  <a:cubicBezTo>
                    <a:pt x="3821" y="4104"/>
                    <a:pt x="3536" y="3819"/>
                    <a:pt x="3184" y="3819"/>
                  </a:cubicBezTo>
                  <a:lnTo>
                    <a:pt x="1338" y="3819"/>
                  </a:lnTo>
                  <a:cubicBezTo>
                    <a:pt x="1595" y="2570"/>
                    <a:pt x="2572" y="1593"/>
                    <a:pt x="3821" y="1337"/>
                  </a:cubicBezTo>
                  <a:lnTo>
                    <a:pt x="3821" y="1908"/>
                  </a:lnTo>
                  <a:cubicBezTo>
                    <a:pt x="3821" y="2260"/>
                    <a:pt x="4105" y="2546"/>
                    <a:pt x="4457" y="2546"/>
                  </a:cubicBezTo>
                  <a:cubicBezTo>
                    <a:pt x="4809" y="2546"/>
                    <a:pt x="5094" y="2260"/>
                    <a:pt x="5094" y="1908"/>
                  </a:cubicBezTo>
                  <a:lnTo>
                    <a:pt x="5094" y="1337"/>
                  </a:lnTo>
                  <a:close/>
                  <a:moveTo>
                    <a:pt x="7576" y="10185"/>
                  </a:moveTo>
                  <a:cubicBezTo>
                    <a:pt x="7281" y="11637"/>
                    <a:pt x="5995" y="12732"/>
                    <a:pt x="4457" y="12732"/>
                  </a:cubicBezTo>
                  <a:cubicBezTo>
                    <a:pt x="2920" y="12732"/>
                    <a:pt x="1633" y="11637"/>
                    <a:pt x="1338" y="10185"/>
                  </a:cubicBezTo>
                  <a:close/>
                  <a:moveTo>
                    <a:pt x="4457" y="0"/>
                  </a:moveTo>
                  <a:cubicBezTo>
                    <a:pt x="2000" y="0"/>
                    <a:pt x="0" y="1998"/>
                    <a:pt x="0" y="4456"/>
                  </a:cubicBezTo>
                  <a:lnTo>
                    <a:pt x="0" y="9549"/>
                  </a:lnTo>
                  <a:cubicBezTo>
                    <a:pt x="0" y="12006"/>
                    <a:pt x="2000" y="14005"/>
                    <a:pt x="4457" y="14005"/>
                  </a:cubicBezTo>
                  <a:cubicBezTo>
                    <a:pt x="6914" y="14005"/>
                    <a:pt x="8914" y="12006"/>
                    <a:pt x="8914" y="9549"/>
                  </a:cubicBezTo>
                  <a:lnTo>
                    <a:pt x="8914" y="4456"/>
                  </a:lnTo>
                  <a:cubicBezTo>
                    <a:pt x="8914" y="1998"/>
                    <a:pt x="6914" y="0"/>
                    <a:pt x="4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06" name="Google Shape;13106;p75"/>
          <p:cNvGrpSpPr/>
          <p:nvPr/>
        </p:nvGrpSpPr>
        <p:grpSpPr>
          <a:xfrm>
            <a:off x="2524218" y="3976899"/>
            <a:ext cx="346522" cy="303776"/>
            <a:chOff x="2503581" y="4658655"/>
            <a:chExt cx="353089" cy="309533"/>
          </a:xfrm>
        </p:grpSpPr>
        <p:sp>
          <p:nvSpPr>
            <p:cNvPr id="13107" name="Google Shape;13107;p75"/>
            <p:cNvSpPr/>
            <p:nvPr/>
          </p:nvSpPr>
          <p:spPr>
            <a:xfrm>
              <a:off x="2503581" y="4658655"/>
              <a:ext cx="353089" cy="309533"/>
            </a:xfrm>
            <a:custGeom>
              <a:avLst/>
              <a:gdLst/>
              <a:ahLst/>
              <a:cxnLst/>
              <a:rect l="l" t="t" r="r" b="b"/>
              <a:pathLst>
                <a:path w="21799" h="19107" extrusionOk="0">
                  <a:moveTo>
                    <a:pt x="8996" y="3446"/>
                  </a:moveTo>
                  <a:lnTo>
                    <a:pt x="10458" y="4908"/>
                  </a:lnTo>
                  <a:cubicBezTo>
                    <a:pt x="10583" y="5033"/>
                    <a:pt x="10746" y="5095"/>
                    <a:pt x="10909" y="5095"/>
                  </a:cubicBezTo>
                  <a:cubicBezTo>
                    <a:pt x="11072" y="5095"/>
                    <a:pt x="11235" y="5033"/>
                    <a:pt x="11359" y="4908"/>
                  </a:cubicBezTo>
                  <a:lnTo>
                    <a:pt x="12819" y="3449"/>
                  </a:lnTo>
                  <a:lnTo>
                    <a:pt x="12819" y="5131"/>
                  </a:lnTo>
                  <a:cubicBezTo>
                    <a:pt x="10608" y="5377"/>
                    <a:pt x="8774" y="6884"/>
                    <a:pt x="8054" y="8915"/>
                  </a:cubicBezTo>
                  <a:lnTo>
                    <a:pt x="1275" y="8915"/>
                  </a:lnTo>
                  <a:lnTo>
                    <a:pt x="1275" y="7272"/>
                  </a:lnTo>
                  <a:lnTo>
                    <a:pt x="3223" y="5354"/>
                  </a:lnTo>
                  <a:lnTo>
                    <a:pt x="4686" y="6818"/>
                  </a:lnTo>
                  <a:cubicBezTo>
                    <a:pt x="4811" y="6942"/>
                    <a:pt x="4973" y="7004"/>
                    <a:pt x="5137" y="7004"/>
                  </a:cubicBezTo>
                  <a:cubicBezTo>
                    <a:pt x="5298" y="7004"/>
                    <a:pt x="5460" y="6943"/>
                    <a:pt x="5585" y="6821"/>
                  </a:cubicBezTo>
                  <a:lnTo>
                    <a:pt x="8996" y="3446"/>
                  </a:lnTo>
                  <a:close/>
                  <a:moveTo>
                    <a:pt x="12819" y="6414"/>
                  </a:moveTo>
                  <a:lnTo>
                    <a:pt x="12819" y="8915"/>
                  </a:lnTo>
                  <a:lnTo>
                    <a:pt x="9429" y="8915"/>
                  </a:lnTo>
                  <a:cubicBezTo>
                    <a:pt x="10057" y="7593"/>
                    <a:pt x="11318" y="6629"/>
                    <a:pt x="12818" y="6414"/>
                  </a:cubicBezTo>
                  <a:close/>
                  <a:moveTo>
                    <a:pt x="14092" y="6414"/>
                  </a:moveTo>
                  <a:cubicBezTo>
                    <a:pt x="16249" y="6724"/>
                    <a:pt x="17912" y="8583"/>
                    <a:pt x="17912" y="10825"/>
                  </a:cubicBezTo>
                  <a:cubicBezTo>
                    <a:pt x="17912" y="13282"/>
                    <a:pt x="15913" y="15281"/>
                    <a:pt x="13456" y="15281"/>
                  </a:cubicBezTo>
                  <a:cubicBezTo>
                    <a:pt x="10998" y="15281"/>
                    <a:pt x="8999" y="13282"/>
                    <a:pt x="8999" y="10825"/>
                  </a:cubicBezTo>
                  <a:cubicBezTo>
                    <a:pt x="8999" y="10612"/>
                    <a:pt x="9015" y="10399"/>
                    <a:pt x="9045" y="10188"/>
                  </a:cubicBezTo>
                  <a:lnTo>
                    <a:pt x="13456" y="10188"/>
                  </a:lnTo>
                  <a:cubicBezTo>
                    <a:pt x="13806" y="10188"/>
                    <a:pt x="14092" y="9902"/>
                    <a:pt x="14092" y="9552"/>
                  </a:cubicBezTo>
                  <a:lnTo>
                    <a:pt x="14092" y="6414"/>
                  </a:lnTo>
                  <a:close/>
                  <a:moveTo>
                    <a:pt x="637" y="1"/>
                  </a:moveTo>
                  <a:cubicBezTo>
                    <a:pt x="285" y="1"/>
                    <a:pt x="1" y="286"/>
                    <a:pt x="1" y="638"/>
                  </a:cubicBezTo>
                  <a:lnTo>
                    <a:pt x="1" y="9550"/>
                  </a:lnTo>
                  <a:cubicBezTo>
                    <a:pt x="1" y="9902"/>
                    <a:pt x="285" y="10187"/>
                    <a:pt x="637" y="10187"/>
                  </a:cubicBezTo>
                  <a:lnTo>
                    <a:pt x="7760" y="10187"/>
                  </a:lnTo>
                  <a:cubicBezTo>
                    <a:pt x="7738" y="10399"/>
                    <a:pt x="7726" y="10610"/>
                    <a:pt x="7726" y="10823"/>
                  </a:cubicBezTo>
                  <a:cubicBezTo>
                    <a:pt x="7726" y="13983"/>
                    <a:pt x="10296" y="16553"/>
                    <a:pt x="13456" y="16553"/>
                  </a:cubicBezTo>
                  <a:cubicBezTo>
                    <a:pt x="13457" y="16553"/>
                    <a:pt x="13459" y="16553"/>
                    <a:pt x="13461" y="16553"/>
                  </a:cubicBezTo>
                  <a:cubicBezTo>
                    <a:pt x="14759" y="16553"/>
                    <a:pt x="16018" y="16111"/>
                    <a:pt x="17030" y="15299"/>
                  </a:cubicBezTo>
                  <a:lnTo>
                    <a:pt x="20643" y="18915"/>
                  </a:lnTo>
                  <a:cubicBezTo>
                    <a:pt x="20768" y="19042"/>
                    <a:pt x="20933" y="19106"/>
                    <a:pt x="21099" y="19106"/>
                  </a:cubicBezTo>
                  <a:cubicBezTo>
                    <a:pt x="21262" y="19106"/>
                    <a:pt x="21424" y="19044"/>
                    <a:pt x="21549" y="18920"/>
                  </a:cubicBezTo>
                  <a:cubicBezTo>
                    <a:pt x="21799" y="18669"/>
                    <a:pt x="21797" y="18263"/>
                    <a:pt x="21543" y="18015"/>
                  </a:cubicBezTo>
                  <a:lnTo>
                    <a:pt x="17929" y="14400"/>
                  </a:lnTo>
                  <a:cubicBezTo>
                    <a:pt x="18743" y="13387"/>
                    <a:pt x="19185" y="12125"/>
                    <a:pt x="19184" y="10825"/>
                  </a:cubicBezTo>
                  <a:cubicBezTo>
                    <a:pt x="19184" y="7880"/>
                    <a:pt x="16952" y="5450"/>
                    <a:pt x="14091" y="5131"/>
                  </a:cubicBezTo>
                  <a:lnTo>
                    <a:pt x="14091" y="1911"/>
                  </a:lnTo>
                  <a:cubicBezTo>
                    <a:pt x="14091" y="1653"/>
                    <a:pt x="13936" y="1422"/>
                    <a:pt x="13698" y="1324"/>
                  </a:cubicBezTo>
                  <a:cubicBezTo>
                    <a:pt x="13619" y="1291"/>
                    <a:pt x="13536" y="1275"/>
                    <a:pt x="13454" y="1275"/>
                  </a:cubicBezTo>
                  <a:cubicBezTo>
                    <a:pt x="13289" y="1275"/>
                    <a:pt x="13126" y="1339"/>
                    <a:pt x="13004" y="1461"/>
                  </a:cubicBezTo>
                  <a:lnTo>
                    <a:pt x="10908" y="3557"/>
                  </a:lnTo>
                  <a:lnTo>
                    <a:pt x="9449" y="2098"/>
                  </a:lnTo>
                  <a:cubicBezTo>
                    <a:pt x="9324" y="1974"/>
                    <a:pt x="9161" y="1911"/>
                    <a:pt x="8998" y="1911"/>
                  </a:cubicBezTo>
                  <a:cubicBezTo>
                    <a:pt x="8836" y="1911"/>
                    <a:pt x="8674" y="1973"/>
                    <a:pt x="8550" y="2095"/>
                  </a:cubicBezTo>
                  <a:lnTo>
                    <a:pt x="5139" y="5470"/>
                  </a:lnTo>
                  <a:lnTo>
                    <a:pt x="3677" y="4007"/>
                  </a:lnTo>
                  <a:cubicBezTo>
                    <a:pt x="3552" y="3883"/>
                    <a:pt x="3389" y="3821"/>
                    <a:pt x="3226" y="3821"/>
                  </a:cubicBezTo>
                  <a:cubicBezTo>
                    <a:pt x="3065" y="3821"/>
                    <a:pt x="2903" y="3882"/>
                    <a:pt x="2780" y="4003"/>
                  </a:cubicBezTo>
                  <a:lnTo>
                    <a:pt x="1275" y="5485"/>
                  </a:lnTo>
                  <a:lnTo>
                    <a:pt x="1275" y="638"/>
                  </a:lnTo>
                  <a:cubicBezTo>
                    <a:pt x="1275" y="286"/>
                    <a:pt x="989"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8" name="Google Shape;13108;p75"/>
            <p:cNvSpPr/>
            <p:nvPr/>
          </p:nvSpPr>
          <p:spPr>
            <a:xfrm>
              <a:off x="2503581" y="4885568"/>
              <a:ext cx="103842" cy="20655"/>
            </a:xfrm>
            <a:custGeom>
              <a:avLst/>
              <a:gdLst/>
              <a:ahLst/>
              <a:cxnLst/>
              <a:rect l="l" t="t" r="r" b="b"/>
              <a:pathLst>
                <a:path w="6411" h="1275" extrusionOk="0">
                  <a:moveTo>
                    <a:pt x="637" y="0"/>
                  </a:moveTo>
                  <a:cubicBezTo>
                    <a:pt x="285" y="0"/>
                    <a:pt x="1" y="286"/>
                    <a:pt x="1" y="637"/>
                  </a:cubicBezTo>
                  <a:cubicBezTo>
                    <a:pt x="1" y="989"/>
                    <a:pt x="285" y="1274"/>
                    <a:pt x="637" y="1274"/>
                  </a:cubicBezTo>
                  <a:lnTo>
                    <a:pt x="5774" y="1274"/>
                  </a:lnTo>
                  <a:cubicBezTo>
                    <a:pt x="6125" y="1274"/>
                    <a:pt x="6411" y="989"/>
                    <a:pt x="6411" y="637"/>
                  </a:cubicBezTo>
                  <a:cubicBezTo>
                    <a:pt x="6411" y="286"/>
                    <a:pt x="6125" y="0"/>
                    <a:pt x="5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9" name="Google Shape;13109;p75"/>
            <p:cNvSpPr/>
            <p:nvPr/>
          </p:nvSpPr>
          <p:spPr>
            <a:xfrm>
              <a:off x="2503581" y="4844323"/>
              <a:ext cx="62587" cy="20639"/>
            </a:xfrm>
            <a:custGeom>
              <a:avLst/>
              <a:gdLst/>
              <a:ahLst/>
              <a:cxnLst/>
              <a:rect l="l" t="t" r="r" b="b"/>
              <a:pathLst>
                <a:path w="3864" h="1274" extrusionOk="0">
                  <a:moveTo>
                    <a:pt x="637" y="0"/>
                  </a:moveTo>
                  <a:cubicBezTo>
                    <a:pt x="285" y="0"/>
                    <a:pt x="1" y="285"/>
                    <a:pt x="1" y="637"/>
                  </a:cubicBezTo>
                  <a:cubicBezTo>
                    <a:pt x="1" y="989"/>
                    <a:pt x="285" y="1273"/>
                    <a:pt x="637" y="1273"/>
                  </a:cubicBezTo>
                  <a:lnTo>
                    <a:pt x="3227" y="1273"/>
                  </a:lnTo>
                  <a:cubicBezTo>
                    <a:pt x="3577" y="1273"/>
                    <a:pt x="3863" y="989"/>
                    <a:pt x="3863" y="637"/>
                  </a:cubicBezTo>
                  <a:cubicBezTo>
                    <a:pt x="3863" y="285"/>
                    <a:pt x="3577" y="0"/>
                    <a:pt x="3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10" name="Google Shape;13110;p75"/>
          <p:cNvGrpSpPr/>
          <p:nvPr/>
        </p:nvGrpSpPr>
        <p:grpSpPr>
          <a:xfrm>
            <a:off x="3272520" y="3956024"/>
            <a:ext cx="345473" cy="345526"/>
            <a:chOff x="2944704" y="4630726"/>
            <a:chExt cx="352020" cy="352075"/>
          </a:xfrm>
        </p:grpSpPr>
        <p:sp>
          <p:nvSpPr>
            <p:cNvPr id="13111" name="Google Shape;13111;p75"/>
            <p:cNvSpPr/>
            <p:nvPr/>
          </p:nvSpPr>
          <p:spPr>
            <a:xfrm>
              <a:off x="2944704" y="4630726"/>
              <a:ext cx="352020" cy="352075"/>
            </a:xfrm>
            <a:custGeom>
              <a:avLst/>
              <a:gdLst/>
              <a:ahLst/>
              <a:cxnLst/>
              <a:rect l="l" t="t" r="r" b="b"/>
              <a:pathLst>
                <a:path w="21733" h="21733" extrusionOk="0">
                  <a:moveTo>
                    <a:pt x="12776" y="1273"/>
                  </a:moveTo>
                  <a:lnTo>
                    <a:pt x="12776" y="2546"/>
                  </a:lnTo>
                  <a:lnTo>
                    <a:pt x="8958" y="2546"/>
                  </a:lnTo>
                  <a:lnTo>
                    <a:pt x="8956" y="1273"/>
                  </a:lnTo>
                  <a:close/>
                  <a:moveTo>
                    <a:pt x="20459" y="2546"/>
                  </a:moveTo>
                  <a:lnTo>
                    <a:pt x="20458" y="14048"/>
                  </a:lnTo>
                  <a:lnTo>
                    <a:pt x="1275" y="14048"/>
                  </a:lnTo>
                  <a:lnTo>
                    <a:pt x="1275" y="2546"/>
                  </a:lnTo>
                  <a:lnTo>
                    <a:pt x="7685" y="2546"/>
                  </a:lnTo>
                  <a:lnTo>
                    <a:pt x="7685" y="3183"/>
                  </a:lnTo>
                  <a:cubicBezTo>
                    <a:pt x="7685" y="3535"/>
                    <a:pt x="7969" y="3819"/>
                    <a:pt x="8321" y="3819"/>
                  </a:cubicBezTo>
                  <a:lnTo>
                    <a:pt x="13414" y="3819"/>
                  </a:lnTo>
                  <a:cubicBezTo>
                    <a:pt x="13765" y="3819"/>
                    <a:pt x="14051" y="3535"/>
                    <a:pt x="14051" y="3183"/>
                  </a:cubicBezTo>
                  <a:lnTo>
                    <a:pt x="14051" y="2546"/>
                  </a:lnTo>
                  <a:close/>
                  <a:moveTo>
                    <a:pt x="8320" y="0"/>
                  </a:moveTo>
                  <a:cubicBezTo>
                    <a:pt x="7969" y="0"/>
                    <a:pt x="7683" y="285"/>
                    <a:pt x="7683" y="637"/>
                  </a:cubicBezTo>
                  <a:lnTo>
                    <a:pt x="7683" y="1273"/>
                  </a:lnTo>
                  <a:lnTo>
                    <a:pt x="638" y="1273"/>
                  </a:lnTo>
                  <a:cubicBezTo>
                    <a:pt x="286" y="1273"/>
                    <a:pt x="1" y="1558"/>
                    <a:pt x="1" y="1910"/>
                  </a:cubicBezTo>
                  <a:lnTo>
                    <a:pt x="1" y="14684"/>
                  </a:lnTo>
                  <a:cubicBezTo>
                    <a:pt x="1" y="15036"/>
                    <a:pt x="286" y="15321"/>
                    <a:pt x="638" y="15321"/>
                  </a:cubicBezTo>
                  <a:lnTo>
                    <a:pt x="10229" y="15321"/>
                  </a:lnTo>
                  <a:lnTo>
                    <a:pt x="10229" y="19427"/>
                  </a:lnTo>
                  <a:lnTo>
                    <a:pt x="8035" y="20524"/>
                  </a:lnTo>
                  <a:cubicBezTo>
                    <a:pt x="7726" y="20683"/>
                    <a:pt x="7601" y="21062"/>
                    <a:pt x="7757" y="21373"/>
                  </a:cubicBezTo>
                  <a:cubicBezTo>
                    <a:pt x="7869" y="21597"/>
                    <a:pt x="8094" y="21726"/>
                    <a:pt x="8327" y="21726"/>
                  </a:cubicBezTo>
                  <a:cubicBezTo>
                    <a:pt x="8420" y="21726"/>
                    <a:pt x="8515" y="21705"/>
                    <a:pt x="8604" y="21662"/>
                  </a:cubicBezTo>
                  <a:lnTo>
                    <a:pt x="10867" y="20532"/>
                  </a:lnTo>
                  <a:lnTo>
                    <a:pt x="13128" y="21662"/>
                  </a:lnTo>
                  <a:cubicBezTo>
                    <a:pt x="13222" y="21710"/>
                    <a:pt x="13321" y="21733"/>
                    <a:pt x="13419" y="21733"/>
                  </a:cubicBezTo>
                  <a:cubicBezTo>
                    <a:pt x="13653" y="21733"/>
                    <a:pt x="13878" y="21604"/>
                    <a:pt x="13990" y="21381"/>
                  </a:cubicBezTo>
                  <a:cubicBezTo>
                    <a:pt x="14147" y="21064"/>
                    <a:pt x="14016" y="20677"/>
                    <a:pt x="13697" y="20524"/>
                  </a:cubicBezTo>
                  <a:lnTo>
                    <a:pt x="11504" y="19426"/>
                  </a:lnTo>
                  <a:lnTo>
                    <a:pt x="11504" y="15321"/>
                  </a:lnTo>
                  <a:lnTo>
                    <a:pt x="21094" y="15321"/>
                  </a:lnTo>
                  <a:cubicBezTo>
                    <a:pt x="21446" y="15321"/>
                    <a:pt x="21732" y="15035"/>
                    <a:pt x="21732" y="14684"/>
                  </a:cubicBezTo>
                  <a:lnTo>
                    <a:pt x="21732" y="1910"/>
                  </a:lnTo>
                  <a:cubicBezTo>
                    <a:pt x="21732" y="1558"/>
                    <a:pt x="21446" y="1272"/>
                    <a:pt x="21094" y="1272"/>
                  </a:cubicBezTo>
                  <a:lnTo>
                    <a:pt x="21094" y="1273"/>
                  </a:lnTo>
                  <a:lnTo>
                    <a:pt x="14049" y="1273"/>
                  </a:lnTo>
                  <a:lnTo>
                    <a:pt x="14049" y="637"/>
                  </a:lnTo>
                  <a:cubicBezTo>
                    <a:pt x="14049" y="285"/>
                    <a:pt x="13765" y="0"/>
                    <a:pt x="134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2" name="Google Shape;13112;p75"/>
            <p:cNvSpPr/>
            <p:nvPr/>
          </p:nvSpPr>
          <p:spPr>
            <a:xfrm>
              <a:off x="3007291" y="4692594"/>
              <a:ext cx="226862" cy="145087"/>
            </a:xfrm>
            <a:custGeom>
              <a:avLst/>
              <a:gdLst/>
              <a:ahLst/>
              <a:cxnLst/>
              <a:rect l="l" t="t" r="r" b="b"/>
              <a:pathLst>
                <a:path w="14006" h="8956" extrusionOk="0">
                  <a:moveTo>
                    <a:pt x="12733" y="3490"/>
                  </a:moveTo>
                  <a:lnTo>
                    <a:pt x="12733" y="7683"/>
                  </a:lnTo>
                  <a:lnTo>
                    <a:pt x="1273" y="7683"/>
                  </a:lnTo>
                  <a:lnTo>
                    <a:pt x="1273" y="7310"/>
                  </a:lnTo>
                  <a:lnTo>
                    <a:pt x="3183" y="5399"/>
                  </a:lnTo>
                  <a:lnTo>
                    <a:pt x="4642" y="6859"/>
                  </a:lnTo>
                  <a:cubicBezTo>
                    <a:pt x="4767" y="6983"/>
                    <a:pt x="4930" y="7045"/>
                    <a:pt x="5093" y="7045"/>
                  </a:cubicBezTo>
                  <a:cubicBezTo>
                    <a:pt x="5256" y="7045"/>
                    <a:pt x="5418" y="6983"/>
                    <a:pt x="5542" y="6859"/>
                  </a:cubicBezTo>
                  <a:lnTo>
                    <a:pt x="8912" y="3490"/>
                  </a:lnTo>
                  <a:lnTo>
                    <a:pt x="10372" y="4949"/>
                  </a:lnTo>
                  <a:cubicBezTo>
                    <a:pt x="10496" y="5074"/>
                    <a:pt x="10659" y="5136"/>
                    <a:pt x="10822" y="5136"/>
                  </a:cubicBezTo>
                  <a:cubicBezTo>
                    <a:pt x="10985" y="5136"/>
                    <a:pt x="11147" y="5074"/>
                    <a:pt x="11272" y="4949"/>
                  </a:cubicBezTo>
                  <a:lnTo>
                    <a:pt x="11273" y="4949"/>
                  </a:lnTo>
                  <a:lnTo>
                    <a:pt x="12733" y="3490"/>
                  </a:lnTo>
                  <a:close/>
                  <a:moveTo>
                    <a:pt x="637" y="0"/>
                  </a:moveTo>
                  <a:cubicBezTo>
                    <a:pt x="285" y="0"/>
                    <a:pt x="0" y="285"/>
                    <a:pt x="0" y="637"/>
                  </a:cubicBezTo>
                  <a:lnTo>
                    <a:pt x="0" y="8319"/>
                  </a:lnTo>
                  <a:cubicBezTo>
                    <a:pt x="0" y="8670"/>
                    <a:pt x="285" y="8956"/>
                    <a:pt x="637" y="8956"/>
                  </a:cubicBezTo>
                  <a:lnTo>
                    <a:pt x="13369" y="8956"/>
                  </a:lnTo>
                  <a:cubicBezTo>
                    <a:pt x="13721" y="8956"/>
                    <a:pt x="14006" y="8670"/>
                    <a:pt x="14006" y="8319"/>
                  </a:cubicBezTo>
                  <a:lnTo>
                    <a:pt x="14006" y="1953"/>
                  </a:lnTo>
                  <a:cubicBezTo>
                    <a:pt x="14006" y="1695"/>
                    <a:pt x="13851" y="1462"/>
                    <a:pt x="13613" y="1364"/>
                  </a:cubicBezTo>
                  <a:cubicBezTo>
                    <a:pt x="13534" y="1332"/>
                    <a:pt x="13451" y="1316"/>
                    <a:pt x="13369" y="1316"/>
                  </a:cubicBezTo>
                  <a:cubicBezTo>
                    <a:pt x="13203" y="1316"/>
                    <a:pt x="13041" y="1381"/>
                    <a:pt x="12919" y="1502"/>
                  </a:cubicBezTo>
                  <a:lnTo>
                    <a:pt x="10822" y="3599"/>
                  </a:lnTo>
                  <a:lnTo>
                    <a:pt x="9362" y="2139"/>
                  </a:lnTo>
                  <a:cubicBezTo>
                    <a:pt x="9239" y="2015"/>
                    <a:pt x="9076" y="1953"/>
                    <a:pt x="8913" y="1953"/>
                  </a:cubicBezTo>
                  <a:cubicBezTo>
                    <a:pt x="8750" y="1953"/>
                    <a:pt x="8587" y="2015"/>
                    <a:pt x="8463" y="2139"/>
                  </a:cubicBezTo>
                  <a:lnTo>
                    <a:pt x="5094" y="5509"/>
                  </a:lnTo>
                  <a:lnTo>
                    <a:pt x="3634" y="4049"/>
                  </a:lnTo>
                  <a:cubicBezTo>
                    <a:pt x="3510" y="3925"/>
                    <a:pt x="3347" y="3863"/>
                    <a:pt x="3183" y="3863"/>
                  </a:cubicBezTo>
                  <a:cubicBezTo>
                    <a:pt x="3020" y="3863"/>
                    <a:pt x="2857" y="3925"/>
                    <a:pt x="2733" y="4049"/>
                  </a:cubicBezTo>
                  <a:lnTo>
                    <a:pt x="1273" y="5509"/>
                  </a:lnTo>
                  <a:lnTo>
                    <a:pt x="1273" y="637"/>
                  </a:lnTo>
                  <a:cubicBezTo>
                    <a:pt x="1273" y="285"/>
                    <a:pt x="98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13" name="Google Shape;13113;p75"/>
          <p:cNvGrpSpPr/>
          <p:nvPr/>
        </p:nvGrpSpPr>
        <p:grpSpPr>
          <a:xfrm>
            <a:off x="4084629" y="3956040"/>
            <a:ext cx="263146" cy="345494"/>
            <a:chOff x="3381680" y="4655658"/>
            <a:chExt cx="268133" cy="352042"/>
          </a:xfrm>
        </p:grpSpPr>
        <p:sp>
          <p:nvSpPr>
            <p:cNvPr id="13114" name="Google Shape;13114;p75"/>
            <p:cNvSpPr/>
            <p:nvPr/>
          </p:nvSpPr>
          <p:spPr>
            <a:xfrm>
              <a:off x="3381680" y="4655658"/>
              <a:ext cx="268133" cy="352042"/>
            </a:xfrm>
            <a:custGeom>
              <a:avLst/>
              <a:gdLst/>
              <a:ahLst/>
              <a:cxnLst/>
              <a:rect l="l" t="t" r="r" b="b"/>
              <a:pathLst>
                <a:path w="16554" h="21731" extrusionOk="0">
                  <a:moveTo>
                    <a:pt x="5094" y="16637"/>
                  </a:moveTo>
                  <a:lnTo>
                    <a:pt x="5094" y="19557"/>
                  </a:lnTo>
                  <a:lnTo>
                    <a:pt x="2175" y="16637"/>
                  </a:lnTo>
                  <a:close/>
                  <a:moveTo>
                    <a:pt x="15281" y="1273"/>
                  </a:moveTo>
                  <a:lnTo>
                    <a:pt x="15281" y="20458"/>
                  </a:lnTo>
                  <a:lnTo>
                    <a:pt x="6367" y="20458"/>
                  </a:lnTo>
                  <a:lnTo>
                    <a:pt x="6367" y="16001"/>
                  </a:lnTo>
                  <a:cubicBezTo>
                    <a:pt x="6367" y="15649"/>
                    <a:pt x="6083" y="15365"/>
                    <a:pt x="5731" y="15365"/>
                  </a:cubicBezTo>
                  <a:lnTo>
                    <a:pt x="1275" y="15365"/>
                  </a:lnTo>
                  <a:lnTo>
                    <a:pt x="1275" y="1273"/>
                  </a:lnTo>
                  <a:close/>
                  <a:moveTo>
                    <a:pt x="637" y="0"/>
                  </a:moveTo>
                  <a:cubicBezTo>
                    <a:pt x="285" y="0"/>
                    <a:pt x="1" y="286"/>
                    <a:pt x="1" y="637"/>
                  </a:cubicBezTo>
                  <a:lnTo>
                    <a:pt x="1" y="16001"/>
                  </a:lnTo>
                  <a:cubicBezTo>
                    <a:pt x="1" y="16170"/>
                    <a:pt x="68" y="16332"/>
                    <a:pt x="188" y="16451"/>
                  </a:cubicBezTo>
                  <a:lnTo>
                    <a:pt x="5281" y="21544"/>
                  </a:lnTo>
                  <a:cubicBezTo>
                    <a:pt x="5400" y="21663"/>
                    <a:pt x="5563" y="21731"/>
                    <a:pt x="5731" y="21731"/>
                  </a:cubicBezTo>
                  <a:lnTo>
                    <a:pt x="15917" y="21731"/>
                  </a:lnTo>
                  <a:cubicBezTo>
                    <a:pt x="16269" y="21731"/>
                    <a:pt x="16553" y="21446"/>
                    <a:pt x="16553" y="21094"/>
                  </a:cubicBezTo>
                  <a:lnTo>
                    <a:pt x="16553" y="637"/>
                  </a:lnTo>
                  <a:cubicBezTo>
                    <a:pt x="16553" y="286"/>
                    <a:pt x="16269" y="0"/>
                    <a:pt x="15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5" name="Google Shape;13115;p75"/>
            <p:cNvSpPr/>
            <p:nvPr/>
          </p:nvSpPr>
          <p:spPr>
            <a:xfrm>
              <a:off x="3421947" y="4718222"/>
              <a:ext cx="63899" cy="61916"/>
            </a:xfrm>
            <a:custGeom>
              <a:avLst/>
              <a:gdLst/>
              <a:ahLst/>
              <a:cxnLst/>
              <a:rect l="l" t="t" r="r" b="b"/>
              <a:pathLst>
                <a:path w="3945" h="3822" extrusionOk="0">
                  <a:moveTo>
                    <a:pt x="698" y="1"/>
                  </a:moveTo>
                  <a:cubicBezTo>
                    <a:pt x="535" y="1"/>
                    <a:pt x="373" y="63"/>
                    <a:pt x="249" y="187"/>
                  </a:cubicBezTo>
                  <a:cubicBezTo>
                    <a:pt x="0" y="436"/>
                    <a:pt x="0" y="838"/>
                    <a:pt x="249" y="1087"/>
                  </a:cubicBezTo>
                  <a:lnTo>
                    <a:pt x="1072" y="1910"/>
                  </a:lnTo>
                  <a:lnTo>
                    <a:pt x="249" y="2733"/>
                  </a:lnTo>
                  <a:cubicBezTo>
                    <a:pt x="0" y="2982"/>
                    <a:pt x="0" y="3386"/>
                    <a:pt x="249" y="3634"/>
                  </a:cubicBezTo>
                  <a:cubicBezTo>
                    <a:pt x="373" y="3759"/>
                    <a:pt x="536" y="3821"/>
                    <a:pt x="699" y="3821"/>
                  </a:cubicBezTo>
                  <a:cubicBezTo>
                    <a:pt x="861" y="3821"/>
                    <a:pt x="1024" y="3759"/>
                    <a:pt x="1149" y="3634"/>
                  </a:cubicBezTo>
                  <a:lnTo>
                    <a:pt x="1972" y="2811"/>
                  </a:lnTo>
                  <a:lnTo>
                    <a:pt x="2795" y="3634"/>
                  </a:lnTo>
                  <a:cubicBezTo>
                    <a:pt x="2919" y="3759"/>
                    <a:pt x="3082" y="3821"/>
                    <a:pt x="3245" y="3821"/>
                  </a:cubicBezTo>
                  <a:cubicBezTo>
                    <a:pt x="3408" y="3821"/>
                    <a:pt x="3571" y="3759"/>
                    <a:pt x="3696" y="3634"/>
                  </a:cubicBezTo>
                  <a:cubicBezTo>
                    <a:pt x="3945" y="3386"/>
                    <a:pt x="3945" y="2982"/>
                    <a:pt x="3696" y="2733"/>
                  </a:cubicBezTo>
                  <a:lnTo>
                    <a:pt x="2873" y="1910"/>
                  </a:lnTo>
                  <a:lnTo>
                    <a:pt x="3696" y="1087"/>
                  </a:lnTo>
                  <a:cubicBezTo>
                    <a:pt x="3945" y="838"/>
                    <a:pt x="3943" y="436"/>
                    <a:pt x="3696" y="187"/>
                  </a:cubicBezTo>
                  <a:cubicBezTo>
                    <a:pt x="3571" y="63"/>
                    <a:pt x="3408" y="1"/>
                    <a:pt x="3245" y="1"/>
                  </a:cubicBezTo>
                  <a:cubicBezTo>
                    <a:pt x="3082" y="1"/>
                    <a:pt x="2919" y="63"/>
                    <a:pt x="2795" y="187"/>
                  </a:cubicBezTo>
                  <a:lnTo>
                    <a:pt x="1972" y="1010"/>
                  </a:lnTo>
                  <a:lnTo>
                    <a:pt x="1149" y="187"/>
                  </a:lnTo>
                  <a:cubicBezTo>
                    <a:pt x="1024" y="63"/>
                    <a:pt x="861"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6" name="Google Shape;13116;p75"/>
            <p:cNvSpPr/>
            <p:nvPr/>
          </p:nvSpPr>
          <p:spPr>
            <a:xfrm>
              <a:off x="3421947" y="4821368"/>
              <a:ext cx="84535" cy="61900"/>
            </a:xfrm>
            <a:custGeom>
              <a:avLst/>
              <a:gdLst/>
              <a:ahLst/>
              <a:cxnLst/>
              <a:rect l="l" t="t" r="r" b="b"/>
              <a:pathLst>
                <a:path w="5219" h="3821" extrusionOk="0">
                  <a:moveTo>
                    <a:pt x="4518" y="0"/>
                  </a:moveTo>
                  <a:cubicBezTo>
                    <a:pt x="4355" y="0"/>
                    <a:pt x="4192" y="63"/>
                    <a:pt x="4068" y="188"/>
                  </a:cubicBezTo>
                  <a:lnTo>
                    <a:pt x="1973" y="2283"/>
                  </a:lnTo>
                  <a:lnTo>
                    <a:pt x="1149" y="1460"/>
                  </a:lnTo>
                  <a:cubicBezTo>
                    <a:pt x="1024" y="1335"/>
                    <a:pt x="861" y="1273"/>
                    <a:pt x="699" y="1273"/>
                  </a:cubicBezTo>
                  <a:cubicBezTo>
                    <a:pt x="536" y="1273"/>
                    <a:pt x="373" y="1335"/>
                    <a:pt x="249" y="1460"/>
                  </a:cubicBezTo>
                  <a:cubicBezTo>
                    <a:pt x="0" y="1708"/>
                    <a:pt x="0" y="2112"/>
                    <a:pt x="249" y="2361"/>
                  </a:cubicBezTo>
                  <a:lnTo>
                    <a:pt x="1522" y="3634"/>
                  </a:lnTo>
                  <a:cubicBezTo>
                    <a:pt x="1646" y="3758"/>
                    <a:pt x="1809" y="3820"/>
                    <a:pt x="1972" y="3820"/>
                  </a:cubicBezTo>
                  <a:cubicBezTo>
                    <a:pt x="2135" y="3820"/>
                    <a:pt x="2298" y="3758"/>
                    <a:pt x="2423" y="3634"/>
                  </a:cubicBezTo>
                  <a:lnTo>
                    <a:pt x="4970" y="1086"/>
                  </a:lnTo>
                  <a:cubicBezTo>
                    <a:pt x="5219" y="838"/>
                    <a:pt x="5219" y="435"/>
                    <a:pt x="4970" y="187"/>
                  </a:cubicBezTo>
                  <a:lnTo>
                    <a:pt x="4969" y="188"/>
                  </a:lnTo>
                  <a:cubicBezTo>
                    <a:pt x="4844" y="63"/>
                    <a:pt x="4681" y="0"/>
                    <a:pt x="4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7" name="Google Shape;13117;p75"/>
            <p:cNvSpPr/>
            <p:nvPr/>
          </p:nvSpPr>
          <p:spPr>
            <a:xfrm>
              <a:off x="3526064" y="4738845"/>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8" name="Google Shape;13118;p75"/>
            <p:cNvSpPr/>
            <p:nvPr/>
          </p:nvSpPr>
          <p:spPr>
            <a:xfrm>
              <a:off x="3526064" y="4841974"/>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19" name="Google Shape;13119;p75"/>
          <p:cNvSpPr/>
          <p:nvPr/>
        </p:nvSpPr>
        <p:spPr>
          <a:xfrm>
            <a:off x="4767762" y="3956052"/>
            <a:ext cx="361246" cy="345469"/>
          </a:xfrm>
          <a:custGeom>
            <a:avLst/>
            <a:gdLst/>
            <a:ahLst/>
            <a:cxnLst/>
            <a:rect l="l" t="t" r="r" b="b"/>
            <a:pathLst>
              <a:path w="22727" h="21731" extrusionOk="0">
                <a:moveTo>
                  <a:pt x="17109" y="3846"/>
                </a:moveTo>
                <a:cubicBezTo>
                  <a:pt x="17435" y="3846"/>
                  <a:pt x="17761" y="3971"/>
                  <a:pt x="18009" y="4219"/>
                </a:cubicBezTo>
                <a:cubicBezTo>
                  <a:pt x="18496" y="4706"/>
                  <a:pt x="18508" y="5493"/>
                  <a:pt x="18035" y="5993"/>
                </a:cubicBezTo>
                <a:lnTo>
                  <a:pt x="14406" y="9623"/>
                </a:lnTo>
                <a:cubicBezTo>
                  <a:pt x="13966" y="8882"/>
                  <a:pt x="13346" y="8263"/>
                  <a:pt x="12605" y="7822"/>
                </a:cubicBezTo>
                <a:lnTo>
                  <a:pt x="16235" y="4194"/>
                </a:lnTo>
                <a:cubicBezTo>
                  <a:pt x="16480" y="3962"/>
                  <a:pt x="16795" y="3846"/>
                  <a:pt x="17109" y="3846"/>
                </a:cubicBezTo>
                <a:close/>
                <a:moveTo>
                  <a:pt x="17135" y="1273"/>
                </a:moveTo>
                <a:cubicBezTo>
                  <a:pt x="18112" y="1273"/>
                  <a:pt x="19089" y="1646"/>
                  <a:pt x="19836" y="2393"/>
                </a:cubicBezTo>
                <a:cubicBezTo>
                  <a:pt x="21328" y="3886"/>
                  <a:pt x="21328" y="6300"/>
                  <a:pt x="19836" y="7793"/>
                </a:cubicBezTo>
                <a:lnTo>
                  <a:pt x="19836" y="7794"/>
                </a:lnTo>
                <a:lnTo>
                  <a:pt x="15420" y="12210"/>
                </a:lnTo>
                <a:cubicBezTo>
                  <a:pt x="14676" y="12954"/>
                  <a:pt x="13697" y="13327"/>
                  <a:pt x="12719" y="13327"/>
                </a:cubicBezTo>
                <a:cubicBezTo>
                  <a:pt x="11741" y="13327"/>
                  <a:pt x="10763" y="12954"/>
                  <a:pt x="10018" y="12210"/>
                </a:cubicBezTo>
                <a:cubicBezTo>
                  <a:pt x="9715" y="11908"/>
                  <a:pt x="9465" y="11558"/>
                  <a:pt x="9280" y="11174"/>
                </a:cubicBezTo>
                <a:cubicBezTo>
                  <a:pt x="9502" y="11015"/>
                  <a:pt x="9761" y="10937"/>
                  <a:pt x="10018" y="10937"/>
                </a:cubicBezTo>
                <a:cubicBezTo>
                  <a:pt x="10346" y="10937"/>
                  <a:pt x="10672" y="11064"/>
                  <a:pt x="10918" y="11310"/>
                </a:cubicBezTo>
                <a:cubicBezTo>
                  <a:pt x="11414" y="11806"/>
                  <a:pt x="12066" y="12055"/>
                  <a:pt x="12719" y="12055"/>
                </a:cubicBezTo>
                <a:cubicBezTo>
                  <a:pt x="13371" y="12055"/>
                  <a:pt x="14023" y="11806"/>
                  <a:pt x="14520" y="11310"/>
                </a:cubicBezTo>
                <a:lnTo>
                  <a:pt x="18936" y="6893"/>
                </a:lnTo>
                <a:cubicBezTo>
                  <a:pt x="19920" y="5897"/>
                  <a:pt x="19915" y="4293"/>
                  <a:pt x="18925" y="3303"/>
                </a:cubicBezTo>
                <a:cubicBezTo>
                  <a:pt x="18428" y="2806"/>
                  <a:pt x="17777" y="2558"/>
                  <a:pt x="17125" y="2558"/>
                </a:cubicBezTo>
                <a:cubicBezTo>
                  <a:pt x="16478" y="2558"/>
                  <a:pt x="15831" y="2802"/>
                  <a:pt x="15335" y="3293"/>
                </a:cubicBezTo>
                <a:lnTo>
                  <a:pt x="11338" y="7289"/>
                </a:lnTo>
                <a:cubicBezTo>
                  <a:pt x="10905" y="7175"/>
                  <a:pt x="10460" y="7117"/>
                  <a:pt x="10013" y="7117"/>
                </a:cubicBezTo>
                <a:cubicBezTo>
                  <a:pt x="9920" y="7117"/>
                  <a:pt x="9827" y="7120"/>
                  <a:pt x="9734" y="7125"/>
                </a:cubicBezTo>
                <a:cubicBezTo>
                  <a:pt x="9823" y="7015"/>
                  <a:pt x="9918" y="6909"/>
                  <a:pt x="10018" y="6809"/>
                </a:cubicBezTo>
                <a:lnTo>
                  <a:pt x="14434" y="2393"/>
                </a:lnTo>
                <a:cubicBezTo>
                  <a:pt x="15181" y="1646"/>
                  <a:pt x="16158" y="1273"/>
                  <a:pt x="17135" y="1273"/>
                </a:cubicBezTo>
                <a:close/>
                <a:moveTo>
                  <a:pt x="8330" y="12098"/>
                </a:moveTo>
                <a:cubicBezTo>
                  <a:pt x="8548" y="12467"/>
                  <a:pt x="8813" y="12808"/>
                  <a:pt x="9117" y="13111"/>
                </a:cubicBezTo>
                <a:cubicBezTo>
                  <a:pt x="9422" y="13414"/>
                  <a:pt x="9762" y="13679"/>
                  <a:pt x="10131" y="13899"/>
                </a:cubicBezTo>
                <a:lnTo>
                  <a:pt x="6492" y="17537"/>
                </a:lnTo>
                <a:cubicBezTo>
                  <a:pt x="6246" y="17769"/>
                  <a:pt x="5932" y="17885"/>
                  <a:pt x="5618" y="17885"/>
                </a:cubicBezTo>
                <a:cubicBezTo>
                  <a:pt x="5291" y="17885"/>
                  <a:pt x="4966" y="17760"/>
                  <a:pt x="4717" y="17511"/>
                </a:cubicBezTo>
                <a:cubicBezTo>
                  <a:pt x="4229" y="17024"/>
                  <a:pt x="4219" y="16238"/>
                  <a:pt x="4691" y="15737"/>
                </a:cubicBezTo>
                <a:lnTo>
                  <a:pt x="8330" y="12098"/>
                </a:lnTo>
                <a:close/>
                <a:moveTo>
                  <a:pt x="10018" y="8394"/>
                </a:moveTo>
                <a:cubicBezTo>
                  <a:pt x="10996" y="8394"/>
                  <a:pt x="11973" y="8766"/>
                  <a:pt x="12718" y="9511"/>
                </a:cubicBezTo>
                <a:cubicBezTo>
                  <a:pt x="13021" y="9812"/>
                  <a:pt x="13271" y="10162"/>
                  <a:pt x="13457" y="10547"/>
                </a:cubicBezTo>
                <a:cubicBezTo>
                  <a:pt x="13235" y="10705"/>
                  <a:pt x="12976" y="10783"/>
                  <a:pt x="12719" y="10783"/>
                </a:cubicBezTo>
                <a:cubicBezTo>
                  <a:pt x="12391" y="10783"/>
                  <a:pt x="12065" y="10657"/>
                  <a:pt x="11818" y="10410"/>
                </a:cubicBezTo>
                <a:cubicBezTo>
                  <a:pt x="11322" y="9914"/>
                  <a:pt x="10670" y="9666"/>
                  <a:pt x="10018" y="9666"/>
                </a:cubicBezTo>
                <a:cubicBezTo>
                  <a:pt x="9366" y="9666"/>
                  <a:pt x="8714" y="9914"/>
                  <a:pt x="8217" y="10410"/>
                </a:cubicBezTo>
                <a:lnTo>
                  <a:pt x="3791" y="14837"/>
                </a:lnTo>
                <a:cubicBezTo>
                  <a:pt x="2797" y="15831"/>
                  <a:pt x="2797" y="17442"/>
                  <a:pt x="3791" y="18437"/>
                </a:cubicBezTo>
                <a:cubicBezTo>
                  <a:pt x="4289" y="18934"/>
                  <a:pt x="4940" y="19183"/>
                  <a:pt x="5592" y="19183"/>
                </a:cubicBezTo>
                <a:cubicBezTo>
                  <a:pt x="6243" y="19183"/>
                  <a:pt x="6895" y="18934"/>
                  <a:pt x="7392" y="18437"/>
                </a:cubicBezTo>
                <a:lnTo>
                  <a:pt x="11399" y="14431"/>
                </a:lnTo>
                <a:cubicBezTo>
                  <a:pt x="11828" y="14545"/>
                  <a:pt x="12272" y="14603"/>
                  <a:pt x="12716" y="14603"/>
                </a:cubicBezTo>
                <a:cubicBezTo>
                  <a:pt x="12812" y="14603"/>
                  <a:pt x="12908" y="14600"/>
                  <a:pt x="13004" y="14595"/>
                </a:cubicBezTo>
                <a:lnTo>
                  <a:pt x="13004" y="14595"/>
                </a:lnTo>
                <a:cubicBezTo>
                  <a:pt x="12915" y="14706"/>
                  <a:pt x="12820" y="14812"/>
                  <a:pt x="12719" y="14912"/>
                </a:cubicBezTo>
                <a:lnTo>
                  <a:pt x="12718" y="14912"/>
                </a:lnTo>
                <a:lnTo>
                  <a:pt x="8293" y="19337"/>
                </a:lnTo>
                <a:cubicBezTo>
                  <a:pt x="7546" y="20084"/>
                  <a:pt x="6569" y="20457"/>
                  <a:pt x="5591" y="20457"/>
                </a:cubicBezTo>
                <a:cubicBezTo>
                  <a:pt x="4614" y="20457"/>
                  <a:pt x="3637" y="20084"/>
                  <a:pt x="2891" y="19337"/>
                </a:cubicBezTo>
                <a:cubicBezTo>
                  <a:pt x="1399" y="17844"/>
                  <a:pt x="1399" y="15430"/>
                  <a:pt x="2891" y="13936"/>
                </a:cubicBezTo>
                <a:lnTo>
                  <a:pt x="7318" y="9511"/>
                </a:lnTo>
                <a:cubicBezTo>
                  <a:pt x="8062" y="8766"/>
                  <a:pt x="9040" y="8394"/>
                  <a:pt x="10018" y="8394"/>
                </a:cubicBezTo>
                <a:close/>
                <a:moveTo>
                  <a:pt x="17135" y="0"/>
                </a:moveTo>
                <a:cubicBezTo>
                  <a:pt x="15832" y="0"/>
                  <a:pt x="14529" y="498"/>
                  <a:pt x="13534" y="1493"/>
                </a:cubicBezTo>
                <a:lnTo>
                  <a:pt x="9117" y="5909"/>
                </a:lnTo>
                <a:cubicBezTo>
                  <a:pt x="8654" y="6371"/>
                  <a:pt x="8285" y="6917"/>
                  <a:pt x="8031" y="7520"/>
                </a:cubicBezTo>
                <a:cubicBezTo>
                  <a:pt x="7427" y="7776"/>
                  <a:pt x="6880" y="8146"/>
                  <a:pt x="6418" y="8610"/>
                </a:cubicBezTo>
                <a:lnTo>
                  <a:pt x="1992" y="13036"/>
                </a:lnTo>
                <a:cubicBezTo>
                  <a:pt x="1" y="15026"/>
                  <a:pt x="0" y="18248"/>
                  <a:pt x="1992" y="20238"/>
                </a:cubicBezTo>
                <a:cubicBezTo>
                  <a:pt x="2987" y="21233"/>
                  <a:pt x="4289" y="21731"/>
                  <a:pt x="5592" y="21731"/>
                </a:cubicBezTo>
                <a:cubicBezTo>
                  <a:pt x="6895" y="21731"/>
                  <a:pt x="8198" y="21233"/>
                  <a:pt x="9193" y="20238"/>
                </a:cubicBezTo>
                <a:lnTo>
                  <a:pt x="13619" y="15812"/>
                </a:lnTo>
                <a:cubicBezTo>
                  <a:pt x="14082" y="15350"/>
                  <a:pt x="14451" y="14804"/>
                  <a:pt x="14707" y="14202"/>
                </a:cubicBezTo>
                <a:cubicBezTo>
                  <a:pt x="15310" y="13945"/>
                  <a:pt x="15858" y="13574"/>
                  <a:pt x="16320" y="13111"/>
                </a:cubicBezTo>
                <a:lnTo>
                  <a:pt x="20737" y="8696"/>
                </a:lnTo>
                <a:cubicBezTo>
                  <a:pt x="22727" y="6705"/>
                  <a:pt x="22727" y="3483"/>
                  <a:pt x="20737" y="1493"/>
                </a:cubicBezTo>
                <a:cubicBezTo>
                  <a:pt x="19741" y="498"/>
                  <a:pt x="18438" y="0"/>
                  <a:pt x="171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20" name="Google Shape;13120;p75"/>
          <p:cNvGrpSpPr/>
          <p:nvPr/>
        </p:nvGrpSpPr>
        <p:grpSpPr>
          <a:xfrm>
            <a:off x="5563592" y="3956032"/>
            <a:ext cx="263162" cy="345510"/>
            <a:chOff x="596212" y="2293584"/>
            <a:chExt cx="268150" cy="352058"/>
          </a:xfrm>
        </p:grpSpPr>
        <p:sp>
          <p:nvSpPr>
            <p:cNvPr id="13121" name="Google Shape;13121;p75"/>
            <p:cNvSpPr/>
            <p:nvPr/>
          </p:nvSpPr>
          <p:spPr>
            <a:xfrm>
              <a:off x="596212" y="2293584"/>
              <a:ext cx="268150" cy="352058"/>
            </a:xfrm>
            <a:custGeom>
              <a:avLst/>
              <a:gdLst/>
              <a:ahLst/>
              <a:cxnLst/>
              <a:rect l="l" t="t" r="r" b="b"/>
              <a:pathLst>
                <a:path w="16555" h="21732" extrusionOk="0">
                  <a:moveTo>
                    <a:pt x="5094" y="16638"/>
                  </a:moveTo>
                  <a:lnTo>
                    <a:pt x="5094" y="19557"/>
                  </a:lnTo>
                  <a:lnTo>
                    <a:pt x="2174" y="16638"/>
                  </a:lnTo>
                  <a:close/>
                  <a:moveTo>
                    <a:pt x="15280" y="1274"/>
                  </a:moveTo>
                  <a:lnTo>
                    <a:pt x="15280" y="20458"/>
                  </a:lnTo>
                  <a:lnTo>
                    <a:pt x="6366" y="20458"/>
                  </a:lnTo>
                  <a:lnTo>
                    <a:pt x="6366" y="16002"/>
                  </a:lnTo>
                  <a:cubicBezTo>
                    <a:pt x="6366" y="15650"/>
                    <a:pt x="6082" y="15364"/>
                    <a:pt x="5730" y="15364"/>
                  </a:cubicBezTo>
                  <a:lnTo>
                    <a:pt x="1273" y="15364"/>
                  </a:lnTo>
                  <a:lnTo>
                    <a:pt x="1273" y="1274"/>
                  </a:lnTo>
                  <a:close/>
                  <a:moveTo>
                    <a:pt x="637" y="1"/>
                  </a:moveTo>
                  <a:cubicBezTo>
                    <a:pt x="285" y="1"/>
                    <a:pt x="0" y="285"/>
                    <a:pt x="0" y="637"/>
                  </a:cubicBezTo>
                  <a:lnTo>
                    <a:pt x="0" y="16002"/>
                  </a:lnTo>
                  <a:cubicBezTo>
                    <a:pt x="0" y="16170"/>
                    <a:pt x="68" y="16331"/>
                    <a:pt x="187" y="16452"/>
                  </a:cubicBezTo>
                  <a:lnTo>
                    <a:pt x="5280" y="21545"/>
                  </a:lnTo>
                  <a:cubicBezTo>
                    <a:pt x="5399" y="21664"/>
                    <a:pt x="5561" y="21731"/>
                    <a:pt x="5730" y="21731"/>
                  </a:cubicBezTo>
                  <a:lnTo>
                    <a:pt x="15918" y="21731"/>
                  </a:lnTo>
                  <a:cubicBezTo>
                    <a:pt x="16268" y="21731"/>
                    <a:pt x="16554" y="21447"/>
                    <a:pt x="16554" y="21095"/>
                  </a:cubicBezTo>
                  <a:lnTo>
                    <a:pt x="16554" y="637"/>
                  </a:lnTo>
                  <a:cubicBezTo>
                    <a:pt x="16554" y="285"/>
                    <a:pt x="16268" y="1"/>
                    <a:pt x="15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2" name="Google Shape;13122;p75"/>
            <p:cNvSpPr/>
            <p:nvPr/>
          </p:nvSpPr>
          <p:spPr>
            <a:xfrm>
              <a:off x="637451" y="2355452"/>
              <a:ext cx="185640" cy="145784"/>
            </a:xfrm>
            <a:custGeom>
              <a:avLst/>
              <a:gdLst/>
              <a:ahLst/>
              <a:cxnLst/>
              <a:rect l="l" t="t" r="r" b="b"/>
              <a:pathLst>
                <a:path w="11461" h="8999" extrusionOk="0">
                  <a:moveTo>
                    <a:pt x="8914" y="3490"/>
                  </a:moveTo>
                  <a:lnTo>
                    <a:pt x="10188" y="4763"/>
                  </a:lnTo>
                  <a:lnTo>
                    <a:pt x="10188" y="7726"/>
                  </a:lnTo>
                  <a:lnTo>
                    <a:pt x="1275" y="7726"/>
                  </a:lnTo>
                  <a:lnTo>
                    <a:pt x="1275" y="7310"/>
                  </a:lnTo>
                  <a:lnTo>
                    <a:pt x="3184" y="5400"/>
                  </a:lnTo>
                  <a:lnTo>
                    <a:pt x="4644" y="6859"/>
                  </a:lnTo>
                  <a:cubicBezTo>
                    <a:pt x="4768" y="6984"/>
                    <a:pt x="4931" y="7046"/>
                    <a:pt x="5094" y="7046"/>
                  </a:cubicBezTo>
                  <a:cubicBezTo>
                    <a:pt x="5257" y="7046"/>
                    <a:pt x="5420" y="6984"/>
                    <a:pt x="5545" y="6859"/>
                  </a:cubicBezTo>
                  <a:lnTo>
                    <a:pt x="8914" y="3490"/>
                  </a:lnTo>
                  <a:close/>
                  <a:moveTo>
                    <a:pt x="638" y="1"/>
                  </a:moveTo>
                  <a:cubicBezTo>
                    <a:pt x="286" y="1"/>
                    <a:pt x="0" y="287"/>
                    <a:pt x="0" y="637"/>
                  </a:cubicBezTo>
                  <a:lnTo>
                    <a:pt x="0" y="8362"/>
                  </a:lnTo>
                  <a:cubicBezTo>
                    <a:pt x="0" y="8714"/>
                    <a:pt x="286" y="8999"/>
                    <a:pt x="637" y="8999"/>
                  </a:cubicBezTo>
                  <a:lnTo>
                    <a:pt x="10824" y="8999"/>
                  </a:lnTo>
                  <a:cubicBezTo>
                    <a:pt x="11175" y="8999"/>
                    <a:pt x="11461" y="8714"/>
                    <a:pt x="11461" y="8362"/>
                  </a:cubicBezTo>
                  <a:lnTo>
                    <a:pt x="11461" y="4500"/>
                  </a:lnTo>
                  <a:cubicBezTo>
                    <a:pt x="11461" y="4332"/>
                    <a:pt x="11393" y="4169"/>
                    <a:pt x="11274" y="4050"/>
                  </a:cubicBezTo>
                  <a:lnTo>
                    <a:pt x="9364" y="2140"/>
                  </a:lnTo>
                  <a:cubicBezTo>
                    <a:pt x="9239" y="2016"/>
                    <a:pt x="9076" y="1954"/>
                    <a:pt x="8914" y="1954"/>
                  </a:cubicBezTo>
                  <a:cubicBezTo>
                    <a:pt x="8751" y="1954"/>
                    <a:pt x="8588" y="2016"/>
                    <a:pt x="8464" y="2140"/>
                  </a:cubicBezTo>
                  <a:lnTo>
                    <a:pt x="5093" y="5509"/>
                  </a:lnTo>
                  <a:lnTo>
                    <a:pt x="3634" y="4050"/>
                  </a:lnTo>
                  <a:cubicBezTo>
                    <a:pt x="3510" y="3926"/>
                    <a:pt x="3347" y="3863"/>
                    <a:pt x="3184" y="3863"/>
                  </a:cubicBezTo>
                  <a:cubicBezTo>
                    <a:pt x="3021" y="3863"/>
                    <a:pt x="2858" y="3926"/>
                    <a:pt x="2734" y="4050"/>
                  </a:cubicBezTo>
                  <a:lnTo>
                    <a:pt x="1275" y="5509"/>
                  </a:lnTo>
                  <a:lnTo>
                    <a:pt x="1275" y="637"/>
                  </a:lnTo>
                  <a:cubicBezTo>
                    <a:pt x="1275" y="287"/>
                    <a:pt x="989" y="1"/>
                    <a:pt x="6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3" name="Google Shape;13123;p75"/>
            <p:cNvSpPr/>
            <p:nvPr/>
          </p:nvSpPr>
          <p:spPr>
            <a:xfrm>
              <a:off x="719945" y="2521842"/>
              <a:ext cx="82510" cy="20671"/>
            </a:xfrm>
            <a:custGeom>
              <a:avLst/>
              <a:gdLst/>
              <a:ahLst/>
              <a:cxnLst/>
              <a:rect l="l" t="t" r="r" b="b"/>
              <a:pathLst>
                <a:path w="5094" h="1276" extrusionOk="0">
                  <a:moveTo>
                    <a:pt x="638" y="1"/>
                  </a:moveTo>
                  <a:cubicBezTo>
                    <a:pt x="286" y="1"/>
                    <a:pt x="0" y="287"/>
                    <a:pt x="0" y="639"/>
                  </a:cubicBezTo>
                  <a:cubicBezTo>
                    <a:pt x="0" y="989"/>
                    <a:pt x="286" y="1275"/>
                    <a:pt x="638" y="1275"/>
                  </a:cubicBezTo>
                  <a:lnTo>
                    <a:pt x="4457" y="1275"/>
                  </a:lnTo>
                  <a:cubicBezTo>
                    <a:pt x="4809" y="1275"/>
                    <a:pt x="5094" y="989"/>
                    <a:pt x="5094" y="639"/>
                  </a:cubicBezTo>
                  <a:cubicBezTo>
                    <a:pt x="5094" y="287"/>
                    <a:pt x="4809" y="1"/>
                    <a:pt x="4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4" name="Google Shape;13124;p75"/>
            <p:cNvSpPr/>
            <p:nvPr/>
          </p:nvSpPr>
          <p:spPr>
            <a:xfrm>
              <a:off x="719945" y="2563120"/>
              <a:ext cx="82510" cy="20639"/>
            </a:xfrm>
            <a:custGeom>
              <a:avLst/>
              <a:gdLst/>
              <a:ahLst/>
              <a:cxnLst/>
              <a:rect l="l" t="t" r="r" b="b"/>
              <a:pathLst>
                <a:path w="5094" h="1274" extrusionOk="0">
                  <a:moveTo>
                    <a:pt x="638" y="0"/>
                  </a:moveTo>
                  <a:cubicBezTo>
                    <a:pt x="286" y="0"/>
                    <a:pt x="0" y="285"/>
                    <a:pt x="0" y="637"/>
                  </a:cubicBezTo>
                  <a:cubicBezTo>
                    <a:pt x="0" y="989"/>
                    <a:pt x="286" y="1273"/>
                    <a:pt x="638" y="1273"/>
                  </a:cubicBezTo>
                  <a:lnTo>
                    <a:pt x="4457" y="1273"/>
                  </a:lnTo>
                  <a:cubicBezTo>
                    <a:pt x="4809" y="1273"/>
                    <a:pt x="5094" y="989"/>
                    <a:pt x="5094" y="637"/>
                  </a:cubicBezTo>
                  <a:cubicBezTo>
                    <a:pt x="5094" y="285"/>
                    <a:pt x="4809" y="0"/>
                    <a:pt x="4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5" name="Google Shape;13125;p75"/>
            <p:cNvSpPr/>
            <p:nvPr/>
          </p:nvSpPr>
          <p:spPr>
            <a:xfrm>
              <a:off x="719945" y="2334830"/>
              <a:ext cx="82510" cy="20639"/>
            </a:xfrm>
            <a:custGeom>
              <a:avLst/>
              <a:gdLst/>
              <a:ahLst/>
              <a:cxnLst/>
              <a:rect l="l" t="t" r="r" b="b"/>
              <a:pathLst>
                <a:path w="5094" h="1274" extrusionOk="0">
                  <a:moveTo>
                    <a:pt x="638" y="1"/>
                  </a:moveTo>
                  <a:cubicBezTo>
                    <a:pt x="286" y="1"/>
                    <a:pt x="0" y="285"/>
                    <a:pt x="0" y="637"/>
                  </a:cubicBezTo>
                  <a:cubicBezTo>
                    <a:pt x="0" y="989"/>
                    <a:pt x="286" y="1274"/>
                    <a:pt x="638" y="1274"/>
                  </a:cubicBezTo>
                  <a:lnTo>
                    <a:pt x="4457" y="1274"/>
                  </a:lnTo>
                  <a:cubicBezTo>
                    <a:pt x="4809" y="1274"/>
                    <a:pt x="5094" y="989"/>
                    <a:pt x="5094" y="637"/>
                  </a:cubicBezTo>
                  <a:cubicBezTo>
                    <a:pt x="5094" y="285"/>
                    <a:pt x="4809" y="1"/>
                    <a:pt x="4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26" name="Google Shape;13126;p75"/>
          <p:cNvGrpSpPr/>
          <p:nvPr/>
        </p:nvGrpSpPr>
        <p:grpSpPr>
          <a:xfrm>
            <a:off x="6272177" y="3997193"/>
            <a:ext cx="345457" cy="263187"/>
            <a:chOff x="986637" y="2327297"/>
            <a:chExt cx="352004" cy="268175"/>
          </a:xfrm>
        </p:grpSpPr>
        <p:sp>
          <p:nvSpPr>
            <p:cNvPr id="13127" name="Google Shape;13127;p75"/>
            <p:cNvSpPr/>
            <p:nvPr/>
          </p:nvSpPr>
          <p:spPr>
            <a:xfrm>
              <a:off x="1069130" y="2471671"/>
              <a:ext cx="125142" cy="61900"/>
            </a:xfrm>
            <a:custGeom>
              <a:avLst/>
              <a:gdLst/>
              <a:ahLst/>
              <a:cxnLst/>
              <a:rect l="l" t="t" r="r" b="b"/>
              <a:pathLst>
                <a:path w="7726" h="3821" extrusionOk="0">
                  <a:moveTo>
                    <a:pt x="6452" y="1273"/>
                  </a:moveTo>
                  <a:lnTo>
                    <a:pt x="6452" y="2547"/>
                  </a:lnTo>
                  <a:lnTo>
                    <a:pt x="1275" y="2547"/>
                  </a:lnTo>
                  <a:lnTo>
                    <a:pt x="1275" y="1273"/>
                  </a:lnTo>
                  <a:close/>
                  <a:moveTo>
                    <a:pt x="639" y="0"/>
                  </a:moveTo>
                  <a:cubicBezTo>
                    <a:pt x="287" y="0"/>
                    <a:pt x="1" y="285"/>
                    <a:pt x="1" y="637"/>
                  </a:cubicBezTo>
                  <a:lnTo>
                    <a:pt x="1" y="3184"/>
                  </a:lnTo>
                  <a:cubicBezTo>
                    <a:pt x="1" y="3536"/>
                    <a:pt x="287" y="3820"/>
                    <a:pt x="639" y="3820"/>
                  </a:cubicBezTo>
                  <a:lnTo>
                    <a:pt x="7089" y="3820"/>
                  </a:lnTo>
                  <a:cubicBezTo>
                    <a:pt x="7440" y="3820"/>
                    <a:pt x="7726" y="3536"/>
                    <a:pt x="7726" y="3184"/>
                  </a:cubicBezTo>
                  <a:lnTo>
                    <a:pt x="7726" y="637"/>
                  </a:lnTo>
                  <a:cubicBezTo>
                    <a:pt x="7726" y="285"/>
                    <a:pt x="7440" y="0"/>
                    <a:pt x="7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8" name="Google Shape;13128;p75"/>
            <p:cNvSpPr/>
            <p:nvPr/>
          </p:nvSpPr>
          <p:spPr>
            <a:xfrm>
              <a:off x="986637" y="2327297"/>
              <a:ext cx="352004" cy="268175"/>
            </a:xfrm>
            <a:custGeom>
              <a:avLst/>
              <a:gdLst/>
              <a:ahLst/>
              <a:cxnLst/>
              <a:rect l="l" t="t" r="r" b="b"/>
              <a:pathLst>
                <a:path w="21732" h="16554" extrusionOk="0">
                  <a:moveTo>
                    <a:pt x="19822" y="1274"/>
                  </a:moveTo>
                  <a:cubicBezTo>
                    <a:pt x="20080" y="1274"/>
                    <a:pt x="20311" y="1429"/>
                    <a:pt x="20409" y="1667"/>
                  </a:cubicBezTo>
                  <a:cubicBezTo>
                    <a:pt x="20508" y="1904"/>
                    <a:pt x="20454" y="2178"/>
                    <a:pt x="20272" y="2361"/>
                  </a:cubicBezTo>
                  <a:cubicBezTo>
                    <a:pt x="20150" y="2482"/>
                    <a:pt x="19987" y="2547"/>
                    <a:pt x="19822" y="2547"/>
                  </a:cubicBezTo>
                  <a:cubicBezTo>
                    <a:pt x="19740" y="2547"/>
                    <a:pt x="19657" y="2531"/>
                    <a:pt x="19578" y="2498"/>
                  </a:cubicBezTo>
                  <a:cubicBezTo>
                    <a:pt x="19340" y="2400"/>
                    <a:pt x="19185" y="2168"/>
                    <a:pt x="19185" y="1911"/>
                  </a:cubicBezTo>
                  <a:cubicBezTo>
                    <a:pt x="19185" y="1559"/>
                    <a:pt x="19470" y="1274"/>
                    <a:pt x="19822" y="1274"/>
                  </a:cubicBezTo>
                  <a:close/>
                  <a:moveTo>
                    <a:pt x="11546" y="2547"/>
                  </a:moveTo>
                  <a:lnTo>
                    <a:pt x="11546" y="5095"/>
                  </a:lnTo>
                  <a:lnTo>
                    <a:pt x="4374" y="5095"/>
                  </a:lnTo>
                  <a:lnTo>
                    <a:pt x="6072" y="2547"/>
                  </a:lnTo>
                  <a:close/>
                  <a:moveTo>
                    <a:pt x="16638" y="8913"/>
                  </a:moveTo>
                  <a:lnTo>
                    <a:pt x="16638" y="12734"/>
                  </a:lnTo>
                  <a:lnTo>
                    <a:pt x="15365" y="12734"/>
                  </a:lnTo>
                  <a:lnTo>
                    <a:pt x="15365" y="8913"/>
                  </a:lnTo>
                  <a:close/>
                  <a:moveTo>
                    <a:pt x="20458" y="6921"/>
                  </a:moveTo>
                  <a:lnTo>
                    <a:pt x="20458" y="14728"/>
                  </a:lnTo>
                  <a:lnTo>
                    <a:pt x="17912" y="13030"/>
                  </a:lnTo>
                  <a:lnTo>
                    <a:pt x="17912" y="8618"/>
                  </a:lnTo>
                  <a:lnTo>
                    <a:pt x="20458" y="6921"/>
                  </a:lnTo>
                  <a:close/>
                  <a:moveTo>
                    <a:pt x="1275" y="6366"/>
                  </a:moveTo>
                  <a:lnTo>
                    <a:pt x="14092" y="6368"/>
                  </a:lnTo>
                  <a:lnTo>
                    <a:pt x="14092" y="15280"/>
                  </a:lnTo>
                  <a:lnTo>
                    <a:pt x="1275" y="15280"/>
                  </a:lnTo>
                  <a:lnTo>
                    <a:pt x="1275" y="6366"/>
                  </a:lnTo>
                  <a:close/>
                  <a:moveTo>
                    <a:pt x="19821" y="0"/>
                  </a:moveTo>
                  <a:cubicBezTo>
                    <a:pt x="19024" y="0"/>
                    <a:pt x="18295" y="501"/>
                    <a:pt x="18021" y="1274"/>
                  </a:cubicBezTo>
                  <a:lnTo>
                    <a:pt x="16001" y="1274"/>
                  </a:lnTo>
                  <a:cubicBezTo>
                    <a:pt x="15833" y="1274"/>
                    <a:pt x="15671" y="1340"/>
                    <a:pt x="15551" y="1461"/>
                  </a:cubicBezTo>
                  <a:lnTo>
                    <a:pt x="12819" y="4193"/>
                  </a:lnTo>
                  <a:lnTo>
                    <a:pt x="12819" y="1911"/>
                  </a:lnTo>
                  <a:cubicBezTo>
                    <a:pt x="12819" y="1559"/>
                    <a:pt x="12533" y="1274"/>
                    <a:pt x="12182" y="1274"/>
                  </a:cubicBezTo>
                  <a:lnTo>
                    <a:pt x="5732" y="1274"/>
                  </a:lnTo>
                  <a:cubicBezTo>
                    <a:pt x="5519" y="1274"/>
                    <a:pt x="5320" y="1380"/>
                    <a:pt x="5202" y="1558"/>
                  </a:cubicBezTo>
                  <a:lnTo>
                    <a:pt x="2844" y="5093"/>
                  </a:lnTo>
                  <a:lnTo>
                    <a:pt x="638" y="5093"/>
                  </a:lnTo>
                  <a:cubicBezTo>
                    <a:pt x="286" y="5093"/>
                    <a:pt x="1" y="5378"/>
                    <a:pt x="2" y="5730"/>
                  </a:cubicBezTo>
                  <a:lnTo>
                    <a:pt x="2" y="15916"/>
                  </a:lnTo>
                  <a:cubicBezTo>
                    <a:pt x="1" y="16267"/>
                    <a:pt x="286" y="16553"/>
                    <a:pt x="638" y="16553"/>
                  </a:cubicBezTo>
                  <a:lnTo>
                    <a:pt x="14728" y="16553"/>
                  </a:lnTo>
                  <a:cubicBezTo>
                    <a:pt x="15080" y="16553"/>
                    <a:pt x="15365" y="16267"/>
                    <a:pt x="15365" y="15916"/>
                  </a:cubicBezTo>
                  <a:lnTo>
                    <a:pt x="15365" y="14005"/>
                  </a:lnTo>
                  <a:lnTo>
                    <a:pt x="17082" y="14005"/>
                  </a:lnTo>
                  <a:lnTo>
                    <a:pt x="20741" y="16445"/>
                  </a:lnTo>
                  <a:cubicBezTo>
                    <a:pt x="20853" y="16520"/>
                    <a:pt x="20974" y="16553"/>
                    <a:pt x="21093" y="16553"/>
                  </a:cubicBezTo>
                  <a:cubicBezTo>
                    <a:pt x="21424" y="16553"/>
                    <a:pt x="21731" y="16290"/>
                    <a:pt x="21731" y="15916"/>
                  </a:cubicBezTo>
                  <a:lnTo>
                    <a:pt x="21731" y="5730"/>
                  </a:lnTo>
                  <a:cubicBezTo>
                    <a:pt x="21731" y="5355"/>
                    <a:pt x="21424" y="5092"/>
                    <a:pt x="21093" y="5092"/>
                  </a:cubicBezTo>
                  <a:cubicBezTo>
                    <a:pt x="20974" y="5092"/>
                    <a:pt x="20853" y="5126"/>
                    <a:pt x="20741" y="5200"/>
                  </a:cubicBezTo>
                  <a:lnTo>
                    <a:pt x="17082" y="7640"/>
                  </a:lnTo>
                  <a:lnTo>
                    <a:pt x="15365" y="7640"/>
                  </a:lnTo>
                  <a:lnTo>
                    <a:pt x="15365" y="5730"/>
                  </a:lnTo>
                  <a:cubicBezTo>
                    <a:pt x="15365" y="5378"/>
                    <a:pt x="15080" y="5093"/>
                    <a:pt x="14728" y="5093"/>
                  </a:cubicBezTo>
                  <a:lnTo>
                    <a:pt x="13720" y="5093"/>
                  </a:lnTo>
                  <a:lnTo>
                    <a:pt x="16266" y="2546"/>
                  </a:lnTo>
                  <a:lnTo>
                    <a:pt x="18021" y="2547"/>
                  </a:lnTo>
                  <a:cubicBezTo>
                    <a:pt x="18295" y="3320"/>
                    <a:pt x="19024" y="3820"/>
                    <a:pt x="19820" y="3820"/>
                  </a:cubicBezTo>
                  <a:cubicBezTo>
                    <a:pt x="19927" y="3820"/>
                    <a:pt x="20036" y="3811"/>
                    <a:pt x="20144" y="3792"/>
                  </a:cubicBezTo>
                  <a:cubicBezTo>
                    <a:pt x="21062" y="3635"/>
                    <a:pt x="21731" y="2841"/>
                    <a:pt x="21731" y="1911"/>
                  </a:cubicBezTo>
                  <a:cubicBezTo>
                    <a:pt x="21731" y="981"/>
                    <a:pt x="21062" y="185"/>
                    <a:pt x="20144" y="28"/>
                  </a:cubicBezTo>
                  <a:cubicBezTo>
                    <a:pt x="20036" y="9"/>
                    <a:pt x="19928" y="0"/>
                    <a:pt x="19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9" name="Google Shape;13129;p75"/>
            <p:cNvSpPr/>
            <p:nvPr/>
          </p:nvSpPr>
          <p:spPr>
            <a:xfrm>
              <a:off x="1027082" y="2512932"/>
              <a:ext cx="21478" cy="20639"/>
            </a:xfrm>
            <a:custGeom>
              <a:avLst/>
              <a:gdLst/>
              <a:ahLst/>
              <a:cxnLst/>
              <a:rect l="l" t="t" r="r" b="b"/>
              <a:pathLst>
                <a:path w="1326" h="1274" extrusionOk="0">
                  <a:moveTo>
                    <a:pt x="687" y="0"/>
                  </a:moveTo>
                  <a:cubicBezTo>
                    <a:pt x="431" y="0"/>
                    <a:pt x="198" y="155"/>
                    <a:pt x="100" y="393"/>
                  </a:cubicBezTo>
                  <a:cubicBezTo>
                    <a:pt x="1" y="632"/>
                    <a:pt x="56" y="905"/>
                    <a:pt x="237" y="1087"/>
                  </a:cubicBezTo>
                  <a:cubicBezTo>
                    <a:pt x="359" y="1209"/>
                    <a:pt x="522" y="1273"/>
                    <a:pt x="687" y="1273"/>
                  </a:cubicBezTo>
                  <a:cubicBezTo>
                    <a:pt x="769" y="1273"/>
                    <a:pt x="852" y="1257"/>
                    <a:pt x="931" y="1224"/>
                  </a:cubicBezTo>
                  <a:cubicBezTo>
                    <a:pt x="1169" y="1126"/>
                    <a:pt x="1325" y="895"/>
                    <a:pt x="1325" y="637"/>
                  </a:cubicBezTo>
                  <a:cubicBezTo>
                    <a:pt x="1325" y="285"/>
                    <a:pt x="1039" y="0"/>
                    <a:pt x="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0" name="Google Shape;13130;p75"/>
            <p:cNvSpPr/>
            <p:nvPr/>
          </p:nvSpPr>
          <p:spPr>
            <a:xfrm>
              <a:off x="1027082" y="2471687"/>
              <a:ext cx="21478" cy="20639"/>
            </a:xfrm>
            <a:custGeom>
              <a:avLst/>
              <a:gdLst/>
              <a:ahLst/>
              <a:cxnLst/>
              <a:rect l="l" t="t" r="r" b="b"/>
              <a:pathLst>
                <a:path w="1326" h="1274" extrusionOk="0">
                  <a:moveTo>
                    <a:pt x="690" y="0"/>
                  </a:moveTo>
                  <a:cubicBezTo>
                    <a:pt x="689" y="0"/>
                    <a:pt x="688" y="0"/>
                    <a:pt x="687" y="0"/>
                  </a:cubicBezTo>
                  <a:cubicBezTo>
                    <a:pt x="431" y="0"/>
                    <a:pt x="198" y="155"/>
                    <a:pt x="100" y="393"/>
                  </a:cubicBezTo>
                  <a:cubicBezTo>
                    <a:pt x="1" y="630"/>
                    <a:pt x="56" y="904"/>
                    <a:pt x="237" y="1087"/>
                  </a:cubicBezTo>
                  <a:cubicBezTo>
                    <a:pt x="360" y="1208"/>
                    <a:pt x="523" y="1273"/>
                    <a:pt x="688" y="1273"/>
                  </a:cubicBezTo>
                  <a:cubicBezTo>
                    <a:pt x="770" y="1273"/>
                    <a:pt x="853" y="1257"/>
                    <a:pt x="931" y="1224"/>
                  </a:cubicBezTo>
                  <a:cubicBezTo>
                    <a:pt x="1169" y="1127"/>
                    <a:pt x="1325" y="894"/>
                    <a:pt x="1325" y="637"/>
                  </a:cubicBezTo>
                  <a:cubicBezTo>
                    <a:pt x="1325" y="286"/>
                    <a:pt x="1041" y="0"/>
                    <a:pt x="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31" name="Google Shape;13131;p75"/>
          <p:cNvGrpSpPr/>
          <p:nvPr/>
        </p:nvGrpSpPr>
        <p:grpSpPr>
          <a:xfrm>
            <a:off x="7045915" y="3956040"/>
            <a:ext cx="323854" cy="345494"/>
            <a:chOff x="1436036" y="2276704"/>
            <a:chExt cx="329992" cy="352042"/>
          </a:xfrm>
        </p:grpSpPr>
        <p:sp>
          <p:nvSpPr>
            <p:cNvPr id="13132" name="Google Shape;13132;p75"/>
            <p:cNvSpPr/>
            <p:nvPr/>
          </p:nvSpPr>
          <p:spPr>
            <a:xfrm>
              <a:off x="1436036" y="2276704"/>
              <a:ext cx="329992" cy="352042"/>
            </a:xfrm>
            <a:custGeom>
              <a:avLst/>
              <a:gdLst/>
              <a:ahLst/>
              <a:cxnLst/>
              <a:rect l="l" t="t" r="r" b="b"/>
              <a:pathLst>
                <a:path w="20373" h="21731" extrusionOk="0">
                  <a:moveTo>
                    <a:pt x="14007" y="1273"/>
                  </a:moveTo>
                  <a:lnTo>
                    <a:pt x="14007" y="3863"/>
                  </a:lnTo>
                  <a:lnTo>
                    <a:pt x="6366" y="3863"/>
                  </a:lnTo>
                  <a:lnTo>
                    <a:pt x="6366" y="1273"/>
                  </a:lnTo>
                  <a:close/>
                  <a:moveTo>
                    <a:pt x="16884" y="5136"/>
                  </a:moveTo>
                  <a:lnTo>
                    <a:pt x="18412" y="7046"/>
                  </a:lnTo>
                  <a:lnTo>
                    <a:pt x="1963" y="7046"/>
                  </a:lnTo>
                  <a:lnTo>
                    <a:pt x="3490" y="5136"/>
                  </a:lnTo>
                  <a:close/>
                  <a:moveTo>
                    <a:pt x="19100" y="8319"/>
                  </a:moveTo>
                  <a:lnTo>
                    <a:pt x="19100" y="10229"/>
                  </a:lnTo>
                  <a:cubicBezTo>
                    <a:pt x="19100" y="10933"/>
                    <a:pt x="18530" y="11503"/>
                    <a:pt x="17827" y="11503"/>
                  </a:cubicBezTo>
                  <a:cubicBezTo>
                    <a:pt x="17123" y="11503"/>
                    <a:pt x="16553" y="10933"/>
                    <a:pt x="16553" y="10229"/>
                  </a:cubicBezTo>
                  <a:cubicBezTo>
                    <a:pt x="16553" y="9877"/>
                    <a:pt x="16268" y="9592"/>
                    <a:pt x="15916" y="9592"/>
                  </a:cubicBezTo>
                  <a:cubicBezTo>
                    <a:pt x="15564" y="9592"/>
                    <a:pt x="15280" y="9877"/>
                    <a:pt x="15280" y="10229"/>
                  </a:cubicBezTo>
                  <a:cubicBezTo>
                    <a:pt x="15298" y="10945"/>
                    <a:pt x="14723" y="11535"/>
                    <a:pt x="14007" y="11535"/>
                  </a:cubicBezTo>
                  <a:cubicBezTo>
                    <a:pt x="13291" y="11535"/>
                    <a:pt x="12715" y="10945"/>
                    <a:pt x="12734" y="10229"/>
                  </a:cubicBezTo>
                  <a:cubicBezTo>
                    <a:pt x="12734" y="9877"/>
                    <a:pt x="12448" y="9592"/>
                    <a:pt x="12096" y="9592"/>
                  </a:cubicBezTo>
                  <a:cubicBezTo>
                    <a:pt x="11744" y="9592"/>
                    <a:pt x="11460" y="9877"/>
                    <a:pt x="11460" y="10229"/>
                  </a:cubicBezTo>
                  <a:cubicBezTo>
                    <a:pt x="11460" y="10933"/>
                    <a:pt x="10889" y="11503"/>
                    <a:pt x="10187" y="11503"/>
                  </a:cubicBezTo>
                  <a:cubicBezTo>
                    <a:pt x="9483" y="11503"/>
                    <a:pt x="8912" y="10933"/>
                    <a:pt x="8912" y="10229"/>
                  </a:cubicBezTo>
                  <a:cubicBezTo>
                    <a:pt x="8912" y="9877"/>
                    <a:pt x="8628" y="9592"/>
                    <a:pt x="8276" y="9592"/>
                  </a:cubicBezTo>
                  <a:cubicBezTo>
                    <a:pt x="7924" y="9592"/>
                    <a:pt x="7639" y="9877"/>
                    <a:pt x="7639" y="10229"/>
                  </a:cubicBezTo>
                  <a:cubicBezTo>
                    <a:pt x="7639" y="10933"/>
                    <a:pt x="7069" y="11503"/>
                    <a:pt x="6365" y="11503"/>
                  </a:cubicBezTo>
                  <a:cubicBezTo>
                    <a:pt x="5661" y="11503"/>
                    <a:pt x="5092" y="10933"/>
                    <a:pt x="5092" y="10229"/>
                  </a:cubicBezTo>
                  <a:cubicBezTo>
                    <a:pt x="5092" y="9877"/>
                    <a:pt x="4806" y="9592"/>
                    <a:pt x="4454" y="9592"/>
                  </a:cubicBezTo>
                  <a:cubicBezTo>
                    <a:pt x="4102" y="9592"/>
                    <a:pt x="3818" y="9877"/>
                    <a:pt x="3818" y="10229"/>
                  </a:cubicBezTo>
                  <a:cubicBezTo>
                    <a:pt x="3818" y="10933"/>
                    <a:pt x="3248" y="11503"/>
                    <a:pt x="2545" y="11503"/>
                  </a:cubicBezTo>
                  <a:cubicBezTo>
                    <a:pt x="1841" y="11503"/>
                    <a:pt x="1271" y="10933"/>
                    <a:pt x="1271" y="10229"/>
                  </a:cubicBezTo>
                  <a:lnTo>
                    <a:pt x="1271" y="8319"/>
                  </a:lnTo>
                  <a:close/>
                  <a:moveTo>
                    <a:pt x="15280" y="15322"/>
                  </a:moveTo>
                  <a:lnTo>
                    <a:pt x="15280" y="20458"/>
                  </a:lnTo>
                  <a:lnTo>
                    <a:pt x="12096" y="20458"/>
                  </a:lnTo>
                  <a:lnTo>
                    <a:pt x="12096" y="15322"/>
                  </a:lnTo>
                  <a:close/>
                  <a:moveTo>
                    <a:pt x="15916" y="11911"/>
                  </a:moveTo>
                  <a:cubicBezTo>
                    <a:pt x="16399" y="12460"/>
                    <a:pt x="17095" y="12775"/>
                    <a:pt x="17826" y="12775"/>
                  </a:cubicBezTo>
                  <a:lnTo>
                    <a:pt x="17827" y="20458"/>
                  </a:lnTo>
                  <a:lnTo>
                    <a:pt x="16553" y="20458"/>
                  </a:lnTo>
                  <a:lnTo>
                    <a:pt x="16553" y="14686"/>
                  </a:lnTo>
                  <a:cubicBezTo>
                    <a:pt x="16553" y="14334"/>
                    <a:pt x="16268" y="14048"/>
                    <a:pt x="15916" y="14048"/>
                  </a:cubicBezTo>
                  <a:lnTo>
                    <a:pt x="11460" y="14048"/>
                  </a:lnTo>
                  <a:cubicBezTo>
                    <a:pt x="11109" y="14048"/>
                    <a:pt x="10823" y="14334"/>
                    <a:pt x="10823" y="14686"/>
                  </a:cubicBezTo>
                  <a:lnTo>
                    <a:pt x="10823" y="20458"/>
                  </a:lnTo>
                  <a:lnTo>
                    <a:pt x="2548" y="20458"/>
                  </a:lnTo>
                  <a:lnTo>
                    <a:pt x="2548" y="12775"/>
                  </a:lnTo>
                  <a:cubicBezTo>
                    <a:pt x="2549" y="12775"/>
                    <a:pt x="2551" y="12775"/>
                    <a:pt x="2552" y="12775"/>
                  </a:cubicBezTo>
                  <a:cubicBezTo>
                    <a:pt x="3281" y="12775"/>
                    <a:pt x="3975" y="12460"/>
                    <a:pt x="4457" y="11912"/>
                  </a:cubicBezTo>
                  <a:cubicBezTo>
                    <a:pt x="4963" y="12488"/>
                    <a:pt x="5665" y="12775"/>
                    <a:pt x="6367" y="12775"/>
                  </a:cubicBezTo>
                  <a:cubicBezTo>
                    <a:pt x="7068" y="12775"/>
                    <a:pt x="7770" y="12488"/>
                    <a:pt x="8277" y="11912"/>
                  </a:cubicBezTo>
                  <a:cubicBezTo>
                    <a:pt x="8783" y="12488"/>
                    <a:pt x="9485" y="12775"/>
                    <a:pt x="10186" y="12775"/>
                  </a:cubicBezTo>
                  <a:cubicBezTo>
                    <a:pt x="10888" y="12775"/>
                    <a:pt x="11590" y="12487"/>
                    <a:pt x="12096" y="11911"/>
                  </a:cubicBezTo>
                  <a:cubicBezTo>
                    <a:pt x="12602" y="12487"/>
                    <a:pt x="13304" y="12775"/>
                    <a:pt x="14006" y="12775"/>
                  </a:cubicBezTo>
                  <a:cubicBezTo>
                    <a:pt x="14708" y="12775"/>
                    <a:pt x="15410" y="12487"/>
                    <a:pt x="15916" y="11911"/>
                  </a:cubicBezTo>
                  <a:close/>
                  <a:moveTo>
                    <a:pt x="5730" y="0"/>
                  </a:moveTo>
                  <a:cubicBezTo>
                    <a:pt x="5379" y="0"/>
                    <a:pt x="5093" y="286"/>
                    <a:pt x="5093" y="637"/>
                  </a:cubicBezTo>
                  <a:lnTo>
                    <a:pt x="5093" y="3863"/>
                  </a:lnTo>
                  <a:lnTo>
                    <a:pt x="3184" y="3863"/>
                  </a:lnTo>
                  <a:cubicBezTo>
                    <a:pt x="2991" y="3863"/>
                    <a:pt x="2807" y="3950"/>
                    <a:pt x="2686" y="4102"/>
                  </a:cubicBezTo>
                  <a:lnTo>
                    <a:pt x="141" y="7285"/>
                  </a:lnTo>
                  <a:cubicBezTo>
                    <a:pt x="51" y="7397"/>
                    <a:pt x="2" y="7537"/>
                    <a:pt x="0" y="7682"/>
                  </a:cubicBezTo>
                  <a:lnTo>
                    <a:pt x="0" y="10229"/>
                  </a:lnTo>
                  <a:cubicBezTo>
                    <a:pt x="2" y="11138"/>
                    <a:pt x="487" y="11978"/>
                    <a:pt x="1275" y="12433"/>
                  </a:cubicBezTo>
                  <a:lnTo>
                    <a:pt x="1275" y="21094"/>
                  </a:lnTo>
                  <a:cubicBezTo>
                    <a:pt x="1275" y="21446"/>
                    <a:pt x="1559" y="21731"/>
                    <a:pt x="1911" y="21731"/>
                  </a:cubicBezTo>
                  <a:lnTo>
                    <a:pt x="18464" y="21731"/>
                  </a:lnTo>
                  <a:cubicBezTo>
                    <a:pt x="18814" y="21731"/>
                    <a:pt x="19100" y="21446"/>
                    <a:pt x="19100" y="21094"/>
                  </a:cubicBezTo>
                  <a:lnTo>
                    <a:pt x="19100" y="12433"/>
                  </a:lnTo>
                  <a:cubicBezTo>
                    <a:pt x="19887" y="11978"/>
                    <a:pt x="20373" y="11138"/>
                    <a:pt x="20373" y="10229"/>
                  </a:cubicBezTo>
                  <a:lnTo>
                    <a:pt x="20373" y="7682"/>
                  </a:lnTo>
                  <a:cubicBezTo>
                    <a:pt x="20373" y="7537"/>
                    <a:pt x="20323" y="7397"/>
                    <a:pt x="20234" y="7285"/>
                  </a:cubicBezTo>
                  <a:lnTo>
                    <a:pt x="20233" y="7285"/>
                  </a:lnTo>
                  <a:lnTo>
                    <a:pt x="17687" y="4102"/>
                  </a:lnTo>
                  <a:cubicBezTo>
                    <a:pt x="17566" y="3950"/>
                    <a:pt x="17382" y="3863"/>
                    <a:pt x="17189" y="3863"/>
                  </a:cubicBezTo>
                  <a:lnTo>
                    <a:pt x="15280" y="3863"/>
                  </a:lnTo>
                  <a:lnTo>
                    <a:pt x="15280" y="637"/>
                  </a:lnTo>
                  <a:cubicBezTo>
                    <a:pt x="15280" y="286"/>
                    <a:pt x="14995" y="0"/>
                    <a:pt x="14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3" name="Google Shape;13133;p75"/>
            <p:cNvSpPr/>
            <p:nvPr/>
          </p:nvSpPr>
          <p:spPr>
            <a:xfrm>
              <a:off x="1497911" y="2504265"/>
              <a:ext cx="92828" cy="82555"/>
            </a:xfrm>
            <a:custGeom>
              <a:avLst/>
              <a:gdLst/>
              <a:ahLst/>
              <a:cxnLst/>
              <a:rect l="l" t="t" r="r" b="b"/>
              <a:pathLst>
                <a:path w="5731" h="5096" extrusionOk="0">
                  <a:moveTo>
                    <a:pt x="4457" y="1275"/>
                  </a:moveTo>
                  <a:lnTo>
                    <a:pt x="4457" y="3821"/>
                  </a:lnTo>
                  <a:lnTo>
                    <a:pt x="1273" y="3821"/>
                  </a:lnTo>
                  <a:lnTo>
                    <a:pt x="1273" y="1275"/>
                  </a:lnTo>
                  <a:close/>
                  <a:moveTo>
                    <a:pt x="5094" y="1"/>
                  </a:moveTo>
                  <a:lnTo>
                    <a:pt x="5094" y="2"/>
                  </a:lnTo>
                  <a:lnTo>
                    <a:pt x="637" y="2"/>
                  </a:lnTo>
                  <a:cubicBezTo>
                    <a:pt x="285" y="2"/>
                    <a:pt x="0" y="287"/>
                    <a:pt x="0" y="639"/>
                  </a:cubicBezTo>
                  <a:lnTo>
                    <a:pt x="0" y="4459"/>
                  </a:lnTo>
                  <a:cubicBezTo>
                    <a:pt x="0" y="4811"/>
                    <a:pt x="285" y="5095"/>
                    <a:pt x="637" y="5095"/>
                  </a:cubicBezTo>
                  <a:lnTo>
                    <a:pt x="5094" y="5095"/>
                  </a:lnTo>
                  <a:cubicBezTo>
                    <a:pt x="5446" y="5095"/>
                    <a:pt x="5730" y="4811"/>
                    <a:pt x="5730" y="4459"/>
                  </a:cubicBezTo>
                  <a:lnTo>
                    <a:pt x="5730" y="639"/>
                  </a:lnTo>
                  <a:cubicBezTo>
                    <a:pt x="5730" y="287"/>
                    <a:pt x="5446"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34" name="Google Shape;13134;p75"/>
          <p:cNvGrpSpPr/>
          <p:nvPr/>
        </p:nvGrpSpPr>
        <p:grpSpPr>
          <a:xfrm>
            <a:off x="7787348" y="3956032"/>
            <a:ext cx="346983" cy="345510"/>
            <a:chOff x="1848084" y="2293633"/>
            <a:chExt cx="353559" cy="352058"/>
          </a:xfrm>
        </p:grpSpPr>
        <p:sp>
          <p:nvSpPr>
            <p:cNvPr id="13135" name="Google Shape;13135;p75"/>
            <p:cNvSpPr/>
            <p:nvPr/>
          </p:nvSpPr>
          <p:spPr>
            <a:xfrm>
              <a:off x="1932085" y="2293633"/>
              <a:ext cx="269559" cy="268596"/>
            </a:xfrm>
            <a:custGeom>
              <a:avLst/>
              <a:gdLst/>
              <a:ahLst/>
              <a:cxnLst/>
              <a:rect l="l" t="t" r="r" b="b"/>
              <a:pathLst>
                <a:path w="16642" h="16580" extrusionOk="0">
                  <a:moveTo>
                    <a:pt x="15353" y="1289"/>
                  </a:moveTo>
                  <a:lnTo>
                    <a:pt x="15353" y="1289"/>
                  </a:lnTo>
                  <a:cubicBezTo>
                    <a:pt x="15285" y="2753"/>
                    <a:pt x="14989" y="4124"/>
                    <a:pt x="14464" y="5398"/>
                  </a:cubicBezTo>
                  <a:lnTo>
                    <a:pt x="11243" y="2179"/>
                  </a:lnTo>
                  <a:cubicBezTo>
                    <a:pt x="12516" y="1653"/>
                    <a:pt x="13885" y="1357"/>
                    <a:pt x="15353" y="1289"/>
                  </a:cubicBezTo>
                  <a:close/>
                  <a:moveTo>
                    <a:pt x="3406" y="6461"/>
                  </a:moveTo>
                  <a:cubicBezTo>
                    <a:pt x="3692" y="6461"/>
                    <a:pt x="3981" y="6499"/>
                    <a:pt x="4263" y="6577"/>
                  </a:cubicBezTo>
                  <a:cubicBezTo>
                    <a:pt x="3858" y="7199"/>
                    <a:pt x="3495" y="7849"/>
                    <a:pt x="3180" y="8521"/>
                  </a:cubicBezTo>
                  <a:lnTo>
                    <a:pt x="1645" y="6986"/>
                  </a:lnTo>
                  <a:cubicBezTo>
                    <a:pt x="2173" y="6640"/>
                    <a:pt x="2786" y="6461"/>
                    <a:pt x="3406" y="6461"/>
                  </a:cubicBezTo>
                  <a:close/>
                  <a:moveTo>
                    <a:pt x="10029" y="2765"/>
                  </a:moveTo>
                  <a:lnTo>
                    <a:pt x="13876" y="6611"/>
                  </a:lnTo>
                  <a:cubicBezTo>
                    <a:pt x="13226" y="7781"/>
                    <a:pt x="12365" y="8854"/>
                    <a:pt x="11292" y="9832"/>
                  </a:cubicBezTo>
                  <a:lnTo>
                    <a:pt x="11292" y="9834"/>
                  </a:lnTo>
                  <a:cubicBezTo>
                    <a:pt x="9603" y="11369"/>
                    <a:pt x="7882" y="12192"/>
                    <a:pt x="7157" y="12497"/>
                  </a:cubicBezTo>
                  <a:lnTo>
                    <a:pt x="4145" y="9484"/>
                  </a:lnTo>
                  <a:cubicBezTo>
                    <a:pt x="4449" y="8759"/>
                    <a:pt x="5272" y="7039"/>
                    <a:pt x="6809" y="5349"/>
                  </a:cubicBezTo>
                  <a:cubicBezTo>
                    <a:pt x="7784" y="4277"/>
                    <a:pt x="8857" y="3415"/>
                    <a:pt x="10029" y="2765"/>
                  </a:cubicBezTo>
                  <a:close/>
                  <a:moveTo>
                    <a:pt x="3400" y="10540"/>
                  </a:moveTo>
                  <a:lnTo>
                    <a:pt x="6102" y="13242"/>
                  </a:lnTo>
                  <a:lnTo>
                    <a:pt x="5201" y="14142"/>
                  </a:lnTo>
                  <a:lnTo>
                    <a:pt x="2500" y="11441"/>
                  </a:lnTo>
                  <a:lnTo>
                    <a:pt x="3400" y="10540"/>
                  </a:lnTo>
                  <a:close/>
                  <a:moveTo>
                    <a:pt x="10065" y="12378"/>
                  </a:moveTo>
                  <a:lnTo>
                    <a:pt x="10065" y="12378"/>
                  </a:lnTo>
                  <a:cubicBezTo>
                    <a:pt x="10311" y="13269"/>
                    <a:pt x="10162" y="14223"/>
                    <a:pt x="9656" y="14997"/>
                  </a:cubicBezTo>
                  <a:lnTo>
                    <a:pt x="8121" y="13462"/>
                  </a:lnTo>
                  <a:cubicBezTo>
                    <a:pt x="8794" y="13146"/>
                    <a:pt x="9442" y="12783"/>
                    <a:pt x="10065" y="12378"/>
                  </a:cubicBezTo>
                  <a:close/>
                  <a:moveTo>
                    <a:pt x="16004" y="1"/>
                  </a:moveTo>
                  <a:cubicBezTo>
                    <a:pt x="12030" y="1"/>
                    <a:pt x="8557" y="1536"/>
                    <a:pt x="5867" y="4494"/>
                  </a:cubicBezTo>
                  <a:cubicBezTo>
                    <a:pt x="5562" y="4828"/>
                    <a:pt x="5284" y="5164"/>
                    <a:pt x="5030" y="5493"/>
                  </a:cubicBezTo>
                  <a:cubicBezTo>
                    <a:pt x="4505" y="5288"/>
                    <a:pt x="3949" y="5185"/>
                    <a:pt x="3393" y="5185"/>
                  </a:cubicBezTo>
                  <a:cubicBezTo>
                    <a:pt x="2257" y="5185"/>
                    <a:pt x="1121" y="5617"/>
                    <a:pt x="249" y="6490"/>
                  </a:cubicBezTo>
                  <a:cubicBezTo>
                    <a:pt x="1" y="6739"/>
                    <a:pt x="1" y="7141"/>
                    <a:pt x="249" y="7390"/>
                  </a:cubicBezTo>
                  <a:lnTo>
                    <a:pt x="2500" y="9640"/>
                  </a:lnTo>
                  <a:lnTo>
                    <a:pt x="1150" y="10991"/>
                  </a:lnTo>
                  <a:cubicBezTo>
                    <a:pt x="900" y="11239"/>
                    <a:pt x="900" y="11642"/>
                    <a:pt x="1150" y="11891"/>
                  </a:cubicBezTo>
                  <a:cubicBezTo>
                    <a:pt x="4996" y="15735"/>
                    <a:pt x="4752" y="15497"/>
                    <a:pt x="4800" y="15537"/>
                  </a:cubicBezTo>
                  <a:cubicBezTo>
                    <a:pt x="4917" y="15632"/>
                    <a:pt x="5059" y="15679"/>
                    <a:pt x="5201" y="15679"/>
                  </a:cubicBezTo>
                  <a:cubicBezTo>
                    <a:pt x="5364" y="15679"/>
                    <a:pt x="5527" y="15616"/>
                    <a:pt x="5651" y="15492"/>
                  </a:cubicBezTo>
                  <a:lnTo>
                    <a:pt x="7002" y="14142"/>
                  </a:lnTo>
                  <a:lnTo>
                    <a:pt x="9253" y="16393"/>
                  </a:lnTo>
                  <a:cubicBezTo>
                    <a:pt x="9377" y="16517"/>
                    <a:pt x="9540" y="16580"/>
                    <a:pt x="9703" y="16580"/>
                  </a:cubicBezTo>
                  <a:cubicBezTo>
                    <a:pt x="9865" y="16580"/>
                    <a:pt x="10028" y="16517"/>
                    <a:pt x="10153" y="16393"/>
                  </a:cubicBezTo>
                  <a:cubicBezTo>
                    <a:pt x="11451" y="15095"/>
                    <a:pt x="11775" y="13213"/>
                    <a:pt x="11149" y="11612"/>
                  </a:cubicBezTo>
                  <a:cubicBezTo>
                    <a:pt x="11478" y="11358"/>
                    <a:pt x="11815" y="11080"/>
                    <a:pt x="12148" y="10774"/>
                  </a:cubicBezTo>
                  <a:cubicBezTo>
                    <a:pt x="15100" y="8090"/>
                    <a:pt x="16642" y="4620"/>
                    <a:pt x="16642" y="637"/>
                  </a:cubicBezTo>
                  <a:cubicBezTo>
                    <a:pt x="16642" y="285"/>
                    <a:pt x="16357" y="1"/>
                    <a:pt x="16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6" name="Google Shape;13136;p75"/>
            <p:cNvSpPr/>
            <p:nvPr/>
          </p:nvSpPr>
          <p:spPr>
            <a:xfrm>
              <a:off x="2041272" y="2389715"/>
              <a:ext cx="66750" cy="61884"/>
            </a:xfrm>
            <a:custGeom>
              <a:avLst/>
              <a:gdLst/>
              <a:ahLst/>
              <a:cxnLst/>
              <a:rect l="l" t="t" r="r" b="b"/>
              <a:pathLst>
                <a:path w="4121" h="3820" extrusionOk="0">
                  <a:moveTo>
                    <a:pt x="2060" y="1272"/>
                  </a:moveTo>
                  <a:cubicBezTo>
                    <a:pt x="2223" y="1272"/>
                    <a:pt x="2386" y="1334"/>
                    <a:pt x="2510" y="1459"/>
                  </a:cubicBezTo>
                  <a:cubicBezTo>
                    <a:pt x="2693" y="1641"/>
                    <a:pt x="2747" y="1915"/>
                    <a:pt x="2649" y="2152"/>
                  </a:cubicBezTo>
                  <a:cubicBezTo>
                    <a:pt x="2550" y="2390"/>
                    <a:pt x="2319" y="2545"/>
                    <a:pt x="2060" y="2545"/>
                  </a:cubicBezTo>
                  <a:cubicBezTo>
                    <a:pt x="1804" y="2545"/>
                    <a:pt x="1571" y="2390"/>
                    <a:pt x="1473" y="2152"/>
                  </a:cubicBezTo>
                  <a:cubicBezTo>
                    <a:pt x="1374" y="1915"/>
                    <a:pt x="1428" y="1641"/>
                    <a:pt x="1611" y="1459"/>
                  </a:cubicBezTo>
                  <a:cubicBezTo>
                    <a:pt x="1735" y="1334"/>
                    <a:pt x="1898" y="1272"/>
                    <a:pt x="2060" y="1272"/>
                  </a:cubicBezTo>
                  <a:close/>
                  <a:moveTo>
                    <a:pt x="2061" y="0"/>
                  </a:moveTo>
                  <a:cubicBezTo>
                    <a:pt x="1573" y="0"/>
                    <a:pt x="1084" y="186"/>
                    <a:pt x="711" y="559"/>
                  </a:cubicBezTo>
                  <a:cubicBezTo>
                    <a:pt x="164" y="1104"/>
                    <a:pt x="0" y="1926"/>
                    <a:pt x="297" y="2640"/>
                  </a:cubicBezTo>
                  <a:cubicBezTo>
                    <a:pt x="592" y="3353"/>
                    <a:pt x="1288" y="3819"/>
                    <a:pt x="2060" y="3819"/>
                  </a:cubicBezTo>
                  <a:cubicBezTo>
                    <a:pt x="2833" y="3819"/>
                    <a:pt x="3529" y="3353"/>
                    <a:pt x="3826" y="2640"/>
                  </a:cubicBezTo>
                  <a:cubicBezTo>
                    <a:pt x="4121" y="1926"/>
                    <a:pt x="3958" y="1104"/>
                    <a:pt x="3412" y="559"/>
                  </a:cubicBezTo>
                  <a:cubicBezTo>
                    <a:pt x="3038" y="186"/>
                    <a:pt x="2550"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7" name="Google Shape;13137;p75"/>
            <p:cNvSpPr/>
            <p:nvPr/>
          </p:nvSpPr>
          <p:spPr>
            <a:xfrm>
              <a:off x="1848084" y="2514909"/>
              <a:ext cx="137306" cy="130783"/>
            </a:xfrm>
            <a:custGeom>
              <a:avLst/>
              <a:gdLst/>
              <a:ahLst/>
              <a:cxnLst/>
              <a:rect l="l" t="t" r="r" b="b"/>
              <a:pathLst>
                <a:path w="8477" h="8073" extrusionOk="0">
                  <a:moveTo>
                    <a:pt x="4984" y="1274"/>
                  </a:moveTo>
                  <a:cubicBezTo>
                    <a:pt x="5473" y="1274"/>
                    <a:pt x="5962" y="1461"/>
                    <a:pt x="6335" y="1834"/>
                  </a:cubicBezTo>
                  <a:cubicBezTo>
                    <a:pt x="7081" y="2579"/>
                    <a:pt x="7081" y="3789"/>
                    <a:pt x="6335" y="4535"/>
                  </a:cubicBezTo>
                  <a:cubicBezTo>
                    <a:pt x="6179" y="4691"/>
                    <a:pt x="5560" y="5144"/>
                    <a:pt x="3181" y="5980"/>
                  </a:cubicBezTo>
                  <a:cubicBezTo>
                    <a:pt x="2645" y="6169"/>
                    <a:pt x="2126" y="6338"/>
                    <a:pt x="1692" y="6476"/>
                  </a:cubicBezTo>
                  <a:cubicBezTo>
                    <a:pt x="1829" y="6043"/>
                    <a:pt x="2000" y="5523"/>
                    <a:pt x="2188" y="4987"/>
                  </a:cubicBezTo>
                  <a:cubicBezTo>
                    <a:pt x="3026" y="2608"/>
                    <a:pt x="3478" y="1989"/>
                    <a:pt x="3634" y="1833"/>
                  </a:cubicBezTo>
                  <a:cubicBezTo>
                    <a:pt x="4007" y="1461"/>
                    <a:pt x="4496" y="1274"/>
                    <a:pt x="4984" y="1274"/>
                  </a:cubicBezTo>
                  <a:close/>
                  <a:moveTo>
                    <a:pt x="4984" y="0"/>
                  </a:moveTo>
                  <a:cubicBezTo>
                    <a:pt x="4169" y="0"/>
                    <a:pt x="3355" y="311"/>
                    <a:pt x="2733" y="933"/>
                  </a:cubicBezTo>
                  <a:cubicBezTo>
                    <a:pt x="2555" y="1113"/>
                    <a:pt x="2009" y="1657"/>
                    <a:pt x="985" y="4571"/>
                  </a:cubicBezTo>
                  <a:cubicBezTo>
                    <a:pt x="497" y="5960"/>
                    <a:pt x="137" y="7207"/>
                    <a:pt x="121" y="7259"/>
                  </a:cubicBezTo>
                  <a:cubicBezTo>
                    <a:pt x="1" y="7679"/>
                    <a:pt x="325" y="8073"/>
                    <a:pt x="730" y="8073"/>
                  </a:cubicBezTo>
                  <a:cubicBezTo>
                    <a:pt x="789" y="8073"/>
                    <a:pt x="849" y="8064"/>
                    <a:pt x="910" y="8047"/>
                  </a:cubicBezTo>
                  <a:cubicBezTo>
                    <a:pt x="961" y="8032"/>
                    <a:pt x="2208" y="7672"/>
                    <a:pt x="3597" y="7184"/>
                  </a:cubicBezTo>
                  <a:cubicBezTo>
                    <a:pt x="6511" y="6159"/>
                    <a:pt x="7056" y="5613"/>
                    <a:pt x="7235" y="5435"/>
                  </a:cubicBezTo>
                  <a:cubicBezTo>
                    <a:pt x="8476" y="4195"/>
                    <a:pt x="8476" y="2174"/>
                    <a:pt x="7235" y="933"/>
                  </a:cubicBezTo>
                  <a:cubicBezTo>
                    <a:pt x="6614" y="311"/>
                    <a:pt x="5799" y="0"/>
                    <a:pt x="49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38" name="Google Shape;13138;p75"/>
          <p:cNvSpPr/>
          <p:nvPr/>
        </p:nvSpPr>
        <p:spPr>
          <a:xfrm>
            <a:off x="1018886" y="1740563"/>
            <a:ext cx="345414" cy="303642"/>
          </a:xfrm>
          <a:custGeom>
            <a:avLst/>
            <a:gdLst/>
            <a:ahLst/>
            <a:cxnLst/>
            <a:rect l="l" t="t" r="r" b="b"/>
            <a:pathLst>
              <a:path w="21731" h="19100" extrusionOk="0">
                <a:moveTo>
                  <a:pt x="19183" y="7640"/>
                </a:moveTo>
                <a:cubicBezTo>
                  <a:pt x="19887" y="7640"/>
                  <a:pt x="20458" y="8209"/>
                  <a:pt x="20458" y="8913"/>
                </a:cubicBezTo>
                <a:cubicBezTo>
                  <a:pt x="20458" y="9617"/>
                  <a:pt x="19887" y="10188"/>
                  <a:pt x="19183" y="10188"/>
                </a:cubicBezTo>
                <a:lnTo>
                  <a:pt x="19183" y="7640"/>
                </a:lnTo>
                <a:close/>
                <a:moveTo>
                  <a:pt x="7639" y="6366"/>
                </a:moveTo>
                <a:lnTo>
                  <a:pt x="7639" y="11459"/>
                </a:lnTo>
                <a:lnTo>
                  <a:pt x="3819" y="11459"/>
                </a:lnTo>
                <a:cubicBezTo>
                  <a:pt x="2415" y="11459"/>
                  <a:pt x="1273" y="10317"/>
                  <a:pt x="1273" y="8913"/>
                </a:cubicBezTo>
                <a:cubicBezTo>
                  <a:pt x="1273" y="7509"/>
                  <a:pt x="2415" y="6366"/>
                  <a:pt x="3819" y="6366"/>
                </a:cubicBezTo>
                <a:close/>
                <a:moveTo>
                  <a:pt x="8307" y="12733"/>
                </a:moveTo>
                <a:cubicBezTo>
                  <a:pt x="8350" y="13162"/>
                  <a:pt x="8424" y="13587"/>
                  <a:pt x="8527" y="14006"/>
                </a:cubicBezTo>
                <a:lnTo>
                  <a:pt x="7221" y="14006"/>
                </a:lnTo>
                <a:cubicBezTo>
                  <a:pt x="7128" y="13587"/>
                  <a:pt x="7065" y="13161"/>
                  <a:pt x="7029" y="12733"/>
                </a:cubicBezTo>
                <a:close/>
                <a:moveTo>
                  <a:pt x="17910" y="2052"/>
                </a:moveTo>
                <a:lnTo>
                  <a:pt x="17910" y="15774"/>
                </a:lnTo>
                <a:cubicBezTo>
                  <a:pt x="15491" y="13763"/>
                  <a:pt x="12272" y="11811"/>
                  <a:pt x="9142" y="11503"/>
                </a:cubicBezTo>
                <a:cubicBezTo>
                  <a:pt x="9068" y="11474"/>
                  <a:pt x="8990" y="11459"/>
                  <a:pt x="8912" y="11459"/>
                </a:cubicBezTo>
                <a:lnTo>
                  <a:pt x="8912" y="6344"/>
                </a:lnTo>
                <a:cubicBezTo>
                  <a:pt x="12126" y="6108"/>
                  <a:pt x="15441" y="4103"/>
                  <a:pt x="17910" y="2052"/>
                </a:cubicBezTo>
                <a:close/>
                <a:moveTo>
                  <a:pt x="5752" y="12733"/>
                </a:moveTo>
                <a:cubicBezTo>
                  <a:pt x="5894" y="14777"/>
                  <a:pt x="6682" y="16714"/>
                  <a:pt x="7220" y="17827"/>
                </a:cubicBezTo>
                <a:lnTo>
                  <a:pt x="5537" y="17827"/>
                </a:lnTo>
                <a:cubicBezTo>
                  <a:pt x="5240" y="16978"/>
                  <a:pt x="4588" y="14898"/>
                  <a:pt x="4474" y="12733"/>
                </a:cubicBezTo>
                <a:close/>
                <a:moveTo>
                  <a:pt x="18547" y="1"/>
                </a:moveTo>
                <a:cubicBezTo>
                  <a:pt x="18383" y="1"/>
                  <a:pt x="18222" y="64"/>
                  <a:pt x="18101" y="182"/>
                </a:cubicBezTo>
                <a:cubicBezTo>
                  <a:pt x="18051" y="233"/>
                  <a:pt x="13043" y="5093"/>
                  <a:pt x="8276" y="5093"/>
                </a:cubicBezTo>
                <a:lnTo>
                  <a:pt x="3819" y="5093"/>
                </a:lnTo>
                <a:cubicBezTo>
                  <a:pt x="1714" y="5093"/>
                  <a:pt x="0" y="6807"/>
                  <a:pt x="0" y="8913"/>
                </a:cubicBezTo>
                <a:cubicBezTo>
                  <a:pt x="0" y="10807"/>
                  <a:pt x="1385" y="12383"/>
                  <a:pt x="3196" y="12682"/>
                </a:cubicBezTo>
                <a:cubicBezTo>
                  <a:pt x="3329" y="15736"/>
                  <a:pt x="4450" y="18573"/>
                  <a:pt x="4502" y="18699"/>
                </a:cubicBezTo>
                <a:cubicBezTo>
                  <a:pt x="4598" y="18941"/>
                  <a:pt x="4833" y="19100"/>
                  <a:pt x="5092" y="19100"/>
                </a:cubicBezTo>
                <a:lnTo>
                  <a:pt x="8276" y="19100"/>
                </a:lnTo>
                <a:cubicBezTo>
                  <a:pt x="8769" y="19098"/>
                  <a:pt x="9075" y="18560"/>
                  <a:pt x="8821" y="18135"/>
                </a:cubicBezTo>
                <a:cubicBezTo>
                  <a:pt x="8810" y="18116"/>
                  <a:pt x="8096" y="16908"/>
                  <a:pt x="7566" y="15279"/>
                </a:cubicBezTo>
                <a:lnTo>
                  <a:pt x="9367" y="15279"/>
                </a:lnTo>
                <a:cubicBezTo>
                  <a:pt x="9799" y="15279"/>
                  <a:pt x="10106" y="14860"/>
                  <a:pt x="9975" y="14448"/>
                </a:cubicBezTo>
                <a:cubicBezTo>
                  <a:pt x="9791" y="13875"/>
                  <a:pt x="9666" y="13341"/>
                  <a:pt x="9602" y="12850"/>
                </a:cubicBezTo>
                <a:lnTo>
                  <a:pt x="9602" y="12850"/>
                </a:lnTo>
                <a:cubicBezTo>
                  <a:pt x="13929" y="13592"/>
                  <a:pt x="18054" y="17599"/>
                  <a:pt x="18099" y="17643"/>
                </a:cubicBezTo>
                <a:cubicBezTo>
                  <a:pt x="18221" y="17762"/>
                  <a:pt x="18383" y="17826"/>
                  <a:pt x="18547" y="17826"/>
                </a:cubicBezTo>
                <a:cubicBezTo>
                  <a:pt x="18630" y="17826"/>
                  <a:pt x="18713" y="17810"/>
                  <a:pt x="18793" y="17776"/>
                </a:cubicBezTo>
                <a:cubicBezTo>
                  <a:pt x="19028" y="17677"/>
                  <a:pt x="19183" y="17446"/>
                  <a:pt x="19183" y="17189"/>
                </a:cubicBezTo>
                <a:lnTo>
                  <a:pt x="19183" y="11459"/>
                </a:lnTo>
                <a:cubicBezTo>
                  <a:pt x="20587" y="11459"/>
                  <a:pt x="21730" y="10317"/>
                  <a:pt x="21730" y="8913"/>
                </a:cubicBezTo>
                <a:cubicBezTo>
                  <a:pt x="21730" y="7509"/>
                  <a:pt x="20587" y="6366"/>
                  <a:pt x="19183" y="6366"/>
                </a:cubicBezTo>
                <a:lnTo>
                  <a:pt x="19183" y="636"/>
                </a:lnTo>
                <a:cubicBezTo>
                  <a:pt x="19183" y="381"/>
                  <a:pt x="19028" y="149"/>
                  <a:pt x="18793" y="50"/>
                </a:cubicBezTo>
                <a:cubicBezTo>
                  <a:pt x="18713" y="17"/>
                  <a:pt x="18630" y="1"/>
                  <a:pt x="18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9" name="Google Shape;13139;p75"/>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Digital Marketing</a:t>
            </a:r>
            <a:endParaRPr sz="1600" dirty="0">
              <a:solidFill>
                <a:srgbClr val="FFFFFF"/>
              </a:solidFill>
            </a:endParaRPr>
          </a:p>
        </p:txBody>
      </p:sp>
      <p:sp>
        <p:nvSpPr>
          <p:cNvPr id="13140" name="Google Shape;13140;p7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3144"/>
        <p:cNvGrpSpPr/>
        <p:nvPr/>
      </p:nvGrpSpPr>
      <p:grpSpPr>
        <a:xfrm>
          <a:off x="0" y="0"/>
          <a:ext cx="0" cy="0"/>
          <a:chOff x="0" y="0"/>
          <a:chExt cx="0" cy="0"/>
        </a:xfrm>
      </p:grpSpPr>
      <p:grpSp>
        <p:nvGrpSpPr>
          <p:cNvPr id="13145" name="Google Shape;13145;p76"/>
          <p:cNvGrpSpPr/>
          <p:nvPr/>
        </p:nvGrpSpPr>
        <p:grpSpPr>
          <a:xfrm>
            <a:off x="7036882" y="1790122"/>
            <a:ext cx="362727" cy="320946"/>
            <a:chOff x="4095346" y="4243208"/>
            <a:chExt cx="375377" cy="332140"/>
          </a:xfrm>
        </p:grpSpPr>
        <p:sp>
          <p:nvSpPr>
            <p:cNvPr id="13146" name="Google Shape;13146;p76"/>
            <p:cNvSpPr/>
            <p:nvPr/>
          </p:nvSpPr>
          <p:spPr>
            <a:xfrm>
              <a:off x="4095346" y="4243208"/>
              <a:ext cx="375377" cy="332140"/>
            </a:xfrm>
            <a:custGeom>
              <a:avLst/>
              <a:gdLst/>
              <a:ahLst/>
              <a:cxnLst/>
              <a:rect l="l" t="t" r="r" b="b"/>
              <a:pathLst>
                <a:path w="20206" h="17881" extrusionOk="0">
                  <a:moveTo>
                    <a:pt x="13394" y="1184"/>
                  </a:moveTo>
                  <a:lnTo>
                    <a:pt x="11166" y="3872"/>
                  </a:lnTo>
                  <a:lnTo>
                    <a:pt x="1184" y="3872"/>
                  </a:lnTo>
                  <a:lnTo>
                    <a:pt x="1184" y="1184"/>
                  </a:lnTo>
                  <a:close/>
                  <a:moveTo>
                    <a:pt x="19021" y="1184"/>
                  </a:moveTo>
                  <a:lnTo>
                    <a:pt x="19021" y="16697"/>
                  </a:lnTo>
                  <a:lnTo>
                    <a:pt x="1184" y="16697"/>
                  </a:lnTo>
                  <a:lnTo>
                    <a:pt x="1184" y="5056"/>
                  </a:lnTo>
                  <a:lnTo>
                    <a:pt x="11722" y="5056"/>
                  </a:lnTo>
                  <a:lnTo>
                    <a:pt x="14932" y="1184"/>
                  </a:lnTo>
                  <a:close/>
                  <a:moveTo>
                    <a:pt x="0" y="0"/>
                  </a:moveTo>
                  <a:lnTo>
                    <a:pt x="0" y="17881"/>
                  </a:lnTo>
                  <a:lnTo>
                    <a:pt x="20205" y="17881"/>
                  </a:lnTo>
                  <a:lnTo>
                    <a:pt x="2020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7" name="Google Shape;13147;p76"/>
            <p:cNvSpPr/>
            <p:nvPr/>
          </p:nvSpPr>
          <p:spPr>
            <a:xfrm>
              <a:off x="4142496"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8" name="Google Shape;13148;p76"/>
            <p:cNvSpPr/>
            <p:nvPr/>
          </p:nvSpPr>
          <p:spPr>
            <a:xfrm>
              <a:off x="4183069"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9" name="Google Shape;13149;p76"/>
            <p:cNvSpPr/>
            <p:nvPr/>
          </p:nvSpPr>
          <p:spPr>
            <a:xfrm>
              <a:off x="4223623"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0" name="Google Shape;13150;p76"/>
            <p:cNvSpPr/>
            <p:nvPr/>
          </p:nvSpPr>
          <p:spPr>
            <a:xfrm>
              <a:off x="4227302" y="4377152"/>
              <a:ext cx="122463" cy="141374"/>
            </a:xfrm>
            <a:custGeom>
              <a:avLst/>
              <a:gdLst/>
              <a:ahLst/>
              <a:cxnLst/>
              <a:rect l="l" t="t" r="r" b="b"/>
              <a:pathLst>
                <a:path w="6592" h="7611" extrusionOk="0">
                  <a:moveTo>
                    <a:pt x="1185" y="2050"/>
                  </a:moveTo>
                  <a:lnTo>
                    <a:pt x="4223" y="3805"/>
                  </a:lnTo>
                  <a:lnTo>
                    <a:pt x="1185" y="5559"/>
                  </a:lnTo>
                  <a:lnTo>
                    <a:pt x="1185" y="2050"/>
                  </a:lnTo>
                  <a:close/>
                  <a:moveTo>
                    <a:pt x="1" y="1"/>
                  </a:moveTo>
                  <a:lnTo>
                    <a:pt x="1" y="7610"/>
                  </a:lnTo>
                  <a:lnTo>
                    <a:pt x="6591" y="3805"/>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51" name="Google Shape;13151;p76"/>
          <p:cNvGrpSpPr/>
          <p:nvPr/>
        </p:nvGrpSpPr>
        <p:grpSpPr>
          <a:xfrm>
            <a:off x="1793281" y="2869517"/>
            <a:ext cx="287636" cy="362678"/>
            <a:chOff x="3643671" y="4262415"/>
            <a:chExt cx="297667" cy="375326"/>
          </a:xfrm>
        </p:grpSpPr>
        <p:sp>
          <p:nvSpPr>
            <p:cNvPr id="13152" name="Google Shape;13152;p76"/>
            <p:cNvSpPr/>
            <p:nvPr/>
          </p:nvSpPr>
          <p:spPr>
            <a:xfrm>
              <a:off x="3643671" y="4262415"/>
              <a:ext cx="297667" cy="375326"/>
            </a:xfrm>
            <a:custGeom>
              <a:avLst/>
              <a:gdLst/>
              <a:ahLst/>
              <a:cxnLst/>
              <a:rect l="l" t="t" r="r" b="b"/>
              <a:pathLst>
                <a:path w="16023" h="20206" extrusionOk="0">
                  <a:moveTo>
                    <a:pt x="12470" y="3553"/>
                  </a:moveTo>
                  <a:lnTo>
                    <a:pt x="12470" y="15667"/>
                  </a:lnTo>
                  <a:lnTo>
                    <a:pt x="3553" y="15667"/>
                  </a:lnTo>
                  <a:lnTo>
                    <a:pt x="3553" y="3553"/>
                  </a:lnTo>
                  <a:close/>
                  <a:moveTo>
                    <a:pt x="14837" y="1185"/>
                  </a:moveTo>
                  <a:lnTo>
                    <a:pt x="14837" y="15667"/>
                  </a:lnTo>
                  <a:lnTo>
                    <a:pt x="13653" y="15667"/>
                  </a:lnTo>
                  <a:lnTo>
                    <a:pt x="13653" y="2369"/>
                  </a:lnTo>
                  <a:lnTo>
                    <a:pt x="2369" y="2369"/>
                  </a:lnTo>
                  <a:lnTo>
                    <a:pt x="2369" y="15667"/>
                  </a:lnTo>
                  <a:lnTo>
                    <a:pt x="1185" y="15667"/>
                  </a:lnTo>
                  <a:lnTo>
                    <a:pt x="1185" y="1185"/>
                  </a:lnTo>
                  <a:close/>
                  <a:moveTo>
                    <a:pt x="14838" y="16851"/>
                  </a:moveTo>
                  <a:lnTo>
                    <a:pt x="14838" y="19022"/>
                  </a:lnTo>
                  <a:lnTo>
                    <a:pt x="1185" y="19022"/>
                  </a:lnTo>
                  <a:lnTo>
                    <a:pt x="1185" y="16851"/>
                  </a:lnTo>
                  <a:close/>
                  <a:moveTo>
                    <a:pt x="1" y="1"/>
                  </a:moveTo>
                  <a:lnTo>
                    <a:pt x="1" y="20206"/>
                  </a:lnTo>
                  <a:lnTo>
                    <a:pt x="16022" y="20206"/>
                  </a:lnTo>
                  <a:lnTo>
                    <a:pt x="1602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3" name="Google Shape;13153;p76"/>
            <p:cNvSpPr/>
            <p:nvPr/>
          </p:nvSpPr>
          <p:spPr>
            <a:xfrm>
              <a:off x="3781498" y="4585044"/>
              <a:ext cx="22014" cy="22011"/>
            </a:xfrm>
            <a:custGeom>
              <a:avLst/>
              <a:gdLst/>
              <a:ahLst/>
              <a:cxnLst/>
              <a:rect l="l" t="t" r="r" b="b"/>
              <a:pathLst>
                <a:path w="1185" h="1185" extrusionOk="0">
                  <a:moveTo>
                    <a:pt x="0" y="0"/>
                  </a:moveTo>
                  <a:lnTo>
                    <a:pt x="0" y="1184"/>
                  </a:lnTo>
                  <a:lnTo>
                    <a:pt x="1184" y="1184"/>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4" name="Google Shape;13154;p76"/>
            <p:cNvSpPr/>
            <p:nvPr/>
          </p:nvSpPr>
          <p:spPr>
            <a:xfrm>
              <a:off x="3753613" y="4359599"/>
              <a:ext cx="77747" cy="22011"/>
            </a:xfrm>
            <a:custGeom>
              <a:avLst/>
              <a:gdLst/>
              <a:ahLst/>
              <a:cxnLst/>
              <a:rect l="l" t="t" r="r" b="b"/>
              <a:pathLst>
                <a:path w="4185" h="1185" extrusionOk="0">
                  <a:moveTo>
                    <a:pt x="1" y="0"/>
                  </a:moveTo>
                  <a:lnTo>
                    <a:pt x="1" y="1184"/>
                  </a:lnTo>
                  <a:lnTo>
                    <a:pt x="4184" y="1184"/>
                  </a:lnTo>
                  <a:lnTo>
                    <a:pt x="4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5" name="Google Shape;13155;p76"/>
            <p:cNvSpPr/>
            <p:nvPr/>
          </p:nvSpPr>
          <p:spPr>
            <a:xfrm>
              <a:off x="3733493" y="4405628"/>
              <a:ext cx="118023" cy="22011"/>
            </a:xfrm>
            <a:custGeom>
              <a:avLst/>
              <a:gdLst/>
              <a:ahLst/>
              <a:cxnLst/>
              <a:rect l="l" t="t" r="r" b="b"/>
              <a:pathLst>
                <a:path w="6353" h="1185" extrusionOk="0">
                  <a:moveTo>
                    <a:pt x="0" y="1"/>
                  </a:moveTo>
                  <a:lnTo>
                    <a:pt x="0" y="1185"/>
                  </a:lnTo>
                  <a:lnTo>
                    <a:pt x="6353" y="1185"/>
                  </a:lnTo>
                  <a:lnTo>
                    <a:pt x="63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6" name="Google Shape;13156;p76"/>
            <p:cNvSpPr/>
            <p:nvPr/>
          </p:nvSpPr>
          <p:spPr>
            <a:xfrm>
              <a:off x="3733493" y="4451675"/>
              <a:ext cx="118023" cy="22011"/>
            </a:xfrm>
            <a:custGeom>
              <a:avLst/>
              <a:gdLst/>
              <a:ahLst/>
              <a:cxnLst/>
              <a:rect l="l" t="t" r="r" b="b"/>
              <a:pathLst>
                <a:path w="6353" h="1185" extrusionOk="0">
                  <a:moveTo>
                    <a:pt x="0" y="0"/>
                  </a:moveTo>
                  <a:lnTo>
                    <a:pt x="0" y="1184"/>
                  </a:lnTo>
                  <a:lnTo>
                    <a:pt x="6353" y="1184"/>
                  </a:lnTo>
                  <a:lnTo>
                    <a:pt x="63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7" name="Google Shape;13157;p76"/>
            <p:cNvSpPr/>
            <p:nvPr/>
          </p:nvSpPr>
          <p:spPr>
            <a:xfrm>
              <a:off x="3733493" y="4497741"/>
              <a:ext cx="118023" cy="21974"/>
            </a:xfrm>
            <a:custGeom>
              <a:avLst/>
              <a:gdLst/>
              <a:ahLst/>
              <a:cxnLst/>
              <a:rect l="l" t="t" r="r" b="b"/>
              <a:pathLst>
                <a:path w="6353" h="1183" extrusionOk="0">
                  <a:moveTo>
                    <a:pt x="0" y="0"/>
                  </a:moveTo>
                  <a:lnTo>
                    <a:pt x="0" y="1183"/>
                  </a:lnTo>
                  <a:lnTo>
                    <a:pt x="6353" y="1183"/>
                  </a:lnTo>
                  <a:lnTo>
                    <a:pt x="63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58" name="Google Shape;13158;p76"/>
          <p:cNvGrpSpPr/>
          <p:nvPr/>
        </p:nvGrpSpPr>
        <p:grpSpPr>
          <a:xfrm>
            <a:off x="4016411" y="3427902"/>
            <a:ext cx="362709" cy="362642"/>
            <a:chOff x="3056046" y="4299342"/>
            <a:chExt cx="375358" cy="375289"/>
          </a:xfrm>
        </p:grpSpPr>
        <p:sp>
          <p:nvSpPr>
            <p:cNvPr id="13159" name="Google Shape;13159;p76"/>
            <p:cNvSpPr/>
            <p:nvPr/>
          </p:nvSpPr>
          <p:spPr>
            <a:xfrm>
              <a:off x="3056046" y="4299342"/>
              <a:ext cx="375358" cy="375289"/>
            </a:xfrm>
            <a:custGeom>
              <a:avLst/>
              <a:gdLst/>
              <a:ahLst/>
              <a:cxnLst/>
              <a:rect l="l" t="t" r="r" b="b"/>
              <a:pathLst>
                <a:path w="20205" h="20204" extrusionOk="0">
                  <a:moveTo>
                    <a:pt x="19020" y="1184"/>
                  </a:moveTo>
                  <a:lnTo>
                    <a:pt x="19020" y="12667"/>
                  </a:lnTo>
                  <a:lnTo>
                    <a:pt x="1183" y="12667"/>
                  </a:lnTo>
                  <a:lnTo>
                    <a:pt x="1183" y="1184"/>
                  </a:lnTo>
                  <a:close/>
                  <a:moveTo>
                    <a:pt x="19020" y="13852"/>
                  </a:moveTo>
                  <a:lnTo>
                    <a:pt x="19020" y="15666"/>
                  </a:lnTo>
                  <a:lnTo>
                    <a:pt x="1183" y="15666"/>
                  </a:lnTo>
                  <a:lnTo>
                    <a:pt x="1183" y="13852"/>
                  </a:lnTo>
                  <a:close/>
                  <a:moveTo>
                    <a:pt x="11473" y="16850"/>
                  </a:moveTo>
                  <a:lnTo>
                    <a:pt x="11473" y="17561"/>
                  </a:lnTo>
                  <a:cubicBezTo>
                    <a:pt x="11471" y="18081"/>
                    <a:pt x="11625" y="18588"/>
                    <a:pt x="11913" y="19021"/>
                  </a:cubicBezTo>
                  <a:lnTo>
                    <a:pt x="8291" y="19021"/>
                  </a:lnTo>
                  <a:cubicBezTo>
                    <a:pt x="8579" y="18588"/>
                    <a:pt x="8733" y="18081"/>
                    <a:pt x="8733" y="17561"/>
                  </a:cubicBezTo>
                  <a:lnTo>
                    <a:pt x="8733" y="16850"/>
                  </a:lnTo>
                  <a:close/>
                  <a:moveTo>
                    <a:pt x="0" y="0"/>
                  </a:moveTo>
                  <a:lnTo>
                    <a:pt x="0" y="16850"/>
                  </a:lnTo>
                  <a:lnTo>
                    <a:pt x="7548" y="16850"/>
                  </a:lnTo>
                  <a:lnTo>
                    <a:pt x="7548" y="17561"/>
                  </a:lnTo>
                  <a:cubicBezTo>
                    <a:pt x="7548" y="18366"/>
                    <a:pt x="6894" y="19020"/>
                    <a:pt x="6087" y="19021"/>
                  </a:cubicBezTo>
                  <a:lnTo>
                    <a:pt x="4261" y="19021"/>
                  </a:lnTo>
                  <a:lnTo>
                    <a:pt x="4261" y="20204"/>
                  </a:lnTo>
                  <a:lnTo>
                    <a:pt x="15941" y="20204"/>
                  </a:lnTo>
                  <a:lnTo>
                    <a:pt x="15941" y="19021"/>
                  </a:lnTo>
                  <a:lnTo>
                    <a:pt x="14115" y="19021"/>
                  </a:lnTo>
                  <a:cubicBezTo>
                    <a:pt x="13309" y="19020"/>
                    <a:pt x="12655" y="18367"/>
                    <a:pt x="12655" y="17561"/>
                  </a:cubicBezTo>
                  <a:lnTo>
                    <a:pt x="12655" y="16850"/>
                  </a:lnTo>
                  <a:lnTo>
                    <a:pt x="20204" y="16850"/>
                  </a:lnTo>
                  <a:lnTo>
                    <a:pt x="2020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0" name="Google Shape;13160;p76"/>
            <p:cNvSpPr/>
            <p:nvPr/>
          </p:nvSpPr>
          <p:spPr>
            <a:xfrm>
              <a:off x="3107747" y="4348863"/>
              <a:ext cx="271975" cy="154990"/>
            </a:xfrm>
            <a:custGeom>
              <a:avLst/>
              <a:gdLst/>
              <a:ahLst/>
              <a:cxnLst/>
              <a:rect l="l" t="t" r="r" b="b"/>
              <a:pathLst>
                <a:path w="14640" h="8344" extrusionOk="0">
                  <a:moveTo>
                    <a:pt x="7319" y="1289"/>
                  </a:moveTo>
                  <a:lnTo>
                    <a:pt x="12652" y="3573"/>
                  </a:lnTo>
                  <a:lnTo>
                    <a:pt x="11005" y="4280"/>
                  </a:lnTo>
                  <a:lnTo>
                    <a:pt x="3631" y="4280"/>
                  </a:lnTo>
                  <a:lnTo>
                    <a:pt x="1983" y="3573"/>
                  </a:lnTo>
                  <a:lnTo>
                    <a:pt x="7319" y="1289"/>
                  </a:lnTo>
                  <a:close/>
                  <a:moveTo>
                    <a:pt x="9963" y="5464"/>
                  </a:moveTo>
                  <a:lnTo>
                    <a:pt x="9963" y="7160"/>
                  </a:lnTo>
                  <a:lnTo>
                    <a:pt x="4548" y="7160"/>
                  </a:lnTo>
                  <a:lnTo>
                    <a:pt x="4548" y="5464"/>
                  </a:lnTo>
                  <a:close/>
                  <a:moveTo>
                    <a:pt x="7319" y="1"/>
                  </a:moveTo>
                  <a:lnTo>
                    <a:pt x="0" y="3136"/>
                  </a:lnTo>
                  <a:lnTo>
                    <a:pt x="0" y="4011"/>
                  </a:lnTo>
                  <a:lnTo>
                    <a:pt x="3366" y="5452"/>
                  </a:lnTo>
                  <a:lnTo>
                    <a:pt x="3366" y="8344"/>
                  </a:lnTo>
                  <a:lnTo>
                    <a:pt x="11147" y="8344"/>
                  </a:lnTo>
                  <a:lnTo>
                    <a:pt x="11147" y="5507"/>
                  </a:lnTo>
                  <a:lnTo>
                    <a:pt x="12430" y="4957"/>
                  </a:lnTo>
                  <a:lnTo>
                    <a:pt x="12430" y="7119"/>
                  </a:lnTo>
                  <a:lnTo>
                    <a:pt x="13614" y="7119"/>
                  </a:lnTo>
                  <a:lnTo>
                    <a:pt x="13614" y="4450"/>
                  </a:lnTo>
                  <a:lnTo>
                    <a:pt x="14640" y="4011"/>
                  </a:lnTo>
                  <a:lnTo>
                    <a:pt x="14640" y="3136"/>
                  </a:lnTo>
                  <a:lnTo>
                    <a:pt x="73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61" name="Google Shape;13161;p76"/>
          <p:cNvSpPr/>
          <p:nvPr/>
        </p:nvSpPr>
        <p:spPr>
          <a:xfrm>
            <a:off x="7083679" y="3989158"/>
            <a:ext cx="269036" cy="362698"/>
          </a:xfrm>
          <a:custGeom>
            <a:avLst/>
            <a:gdLst/>
            <a:ahLst/>
            <a:cxnLst/>
            <a:rect l="l" t="t" r="r" b="b"/>
            <a:pathLst>
              <a:path w="14986" h="20206" extrusionOk="0">
                <a:moveTo>
                  <a:pt x="7492" y="2158"/>
                </a:moveTo>
                <a:lnTo>
                  <a:pt x="8467" y="3643"/>
                </a:lnTo>
                <a:lnTo>
                  <a:pt x="6519" y="3643"/>
                </a:lnTo>
                <a:lnTo>
                  <a:pt x="7492" y="2158"/>
                </a:lnTo>
                <a:close/>
                <a:moveTo>
                  <a:pt x="9242" y="4826"/>
                </a:moveTo>
                <a:lnTo>
                  <a:pt x="10251" y="6364"/>
                </a:lnTo>
                <a:lnTo>
                  <a:pt x="4734" y="6364"/>
                </a:lnTo>
                <a:lnTo>
                  <a:pt x="5742" y="4826"/>
                </a:lnTo>
                <a:close/>
                <a:moveTo>
                  <a:pt x="6901" y="7546"/>
                </a:moveTo>
                <a:lnTo>
                  <a:pt x="6901" y="15749"/>
                </a:lnTo>
                <a:lnTo>
                  <a:pt x="4611" y="15749"/>
                </a:lnTo>
                <a:lnTo>
                  <a:pt x="4611" y="7546"/>
                </a:lnTo>
                <a:close/>
                <a:moveTo>
                  <a:pt x="10375" y="7546"/>
                </a:moveTo>
                <a:lnTo>
                  <a:pt x="10375" y="15749"/>
                </a:lnTo>
                <a:lnTo>
                  <a:pt x="8083" y="15749"/>
                </a:lnTo>
                <a:lnTo>
                  <a:pt x="8083" y="7546"/>
                </a:lnTo>
                <a:close/>
                <a:moveTo>
                  <a:pt x="3427" y="12378"/>
                </a:moveTo>
                <a:lnTo>
                  <a:pt x="3427" y="17652"/>
                </a:lnTo>
                <a:lnTo>
                  <a:pt x="1183" y="17652"/>
                </a:lnTo>
                <a:lnTo>
                  <a:pt x="1183" y="14081"/>
                </a:lnTo>
                <a:lnTo>
                  <a:pt x="3427" y="12378"/>
                </a:lnTo>
                <a:close/>
                <a:moveTo>
                  <a:pt x="11558" y="12378"/>
                </a:moveTo>
                <a:lnTo>
                  <a:pt x="13802" y="14081"/>
                </a:lnTo>
                <a:lnTo>
                  <a:pt x="13802" y="17652"/>
                </a:lnTo>
                <a:lnTo>
                  <a:pt x="11558" y="17652"/>
                </a:lnTo>
                <a:lnTo>
                  <a:pt x="11558" y="12378"/>
                </a:lnTo>
                <a:close/>
                <a:moveTo>
                  <a:pt x="10375" y="16931"/>
                </a:moveTo>
                <a:lnTo>
                  <a:pt x="10375" y="19022"/>
                </a:lnTo>
                <a:lnTo>
                  <a:pt x="4611" y="19022"/>
                </a:lnTo>
                <a:lnTo>
                  <a:pt x="4611" y="16931"/>
                </a:lnTo>
                <a:close/>
                <a:moveTo>
                  <a:pt x="7492" y="0"/>
                </a:moveTo>
                <a:lnTo>
                  <a:pt x="3427" y="6199"/>
                </a:lnTo>
                <a:lnTo>
                  <a:pt x="3427" y="10890"/>
                </a:lnTo>
                <a:lnTo>
                  <a:pt x="0" y="13494"/>
                </a:lnTo>
                <a:lnTo>
                  <a:pt x="0" y="18835"/>
                </a:lnTo>
                <a:lnTo>
                  <a:pt x="3427" y="18835"/>
                </a:lnTo>
                <a:lnTo>
                  <a:pt x="3427" y="20205"/>
                </a:lnTo>
                <a:lnTo>
                  <a:pt x="11558" y="20205"/>
                </a:lnTo>
                <a:lnTo>
                  <a:pt x="11558" y="18835"/>
                </a:lnTo>
                <a:lnTo>
                  <a:pt x="14986" y="18835"/>
                </a:lnTo>
                <a:lnTo>
                  <a:pt x="14986" y="13494"/>
                </a:lnTo>
                <a:lnTo>
                  <a:pt x="11558" y="10892"/>
                </a:lnTo>
                <a:lnTo>
                  <a:pt x="11558" y="6199"/>
                </a:lnTo>
                <a:lnTo>
                  <a:pt x="74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62" name="Google Shape;13162;p76"/>
          <p:cNvGrpSpPr/>
          <p:nvPr/>
        </p:nvGrpSpPr>
        <p:grpSpPr>
          <a:xfrm>
            <a:off x="2519072" y="2900056"/>
            <a:ext cx="362691" cy="314090"/>
            <a:chOff x="2209860" y="4339408"/>
            <a:chExt cx="375340" cy="325044"/>
          </a:xfrm>
        </p:grpSpPr>
        <p:sp>
          <p:nvSpPr>
            <p:cNvPr id="13163" name="Google Shape;13163;p76"/>
            <p:cNvSpPr/>
            <p:nvPr/>
          </p:nvSpPr>
          <p:spPr>
            <a:xfrm>
              <a:off x="2209860" y="4339408"/>
              <a:ext cx="375340" cy="325044"/>
            </a:xfrm>
            <a:custGeom>
              <a:avLst/>
              <a:gdLst/>
              <a:ahLst/>
              <a:cxnLst/>
              <a:rect l="l" t="t" r="r" b="b"/>
              <a:pathLst>
                <a:path w="20204" h="17499" extrusionOk="0">
                  <a:moveTo>
                    <a:pt x="16503" y="5384"/>
                  </a:moveTo>
                  <a:cubicBezTo>
                    <a:pt x="16927" y="5386"/>
                    <a:pt x="17272" y="5729"/>
                    <a:pt x="17272" y="6155"/>
                  </a:cubicBezTo>
                  <a:lnTo>
                    <a:pt x="17272" y="8777"/>
                  </a:lnTo>
                  <a:lnTo>
                    <a:pt x="15971" y="8777"/>
                  </a:lnTo>
                  <a:lnTo>
                    <a:pt x="15971" y="5384"/>
                  </a:lnTo>
                  <a:close/>
                  <a:moveTo>
                    <a:pt x="5492" y="1183"/>
                  </a:moveTo>
                  <a:cubicBezTo>
                    <a:pt x="6541" y="1184"/>
                    <a:pt x="7394" y="2035"/>
                    <a:pt x="7394" y="3085"/>
                  </a:cubicBezTo>
                  <a:lnTo>
                    <a:pt x="7394" y="9683"/>
                  </a:lnTo>
                  <a:cubicBezTo>
                    <a:pt x="6853" y="9257"/>
                    <a:pt x="6186" y="9026"/>
                    <a:pt x="5498" y="9026"/>
                  </a:cubicBezTo>
                  <a:cubicBezTo>
                    <a:pt x="5496" y="9026"/>
                    <a:pt x="5494" y="9026"/>
                    <a:pt x="5492" y="9026"/>
                  </a:cubicBezTo>
                  <a:lnTo>
                    <a:pt x="1184" y="9026"/>
                  </a:lnTo>
                  <a:lnTo>
                    <a:pt x="1184" y="1183"/>
                  </a:lnTo>
                  <a:close/>
                  <a:moveTo>
                    <a:pt x="14787" y="1183"/>
                  </a:moveTo>
                  <a:lnTo>
                    <a:pt x="14787" y="9005"/>
                  </a:lnTo>
                  <a:cubicBezTo>
                    <a:pt x="14772" y="9012"/>
                    <a:pt x="14759" y="9018"/>
                    <a:pt x="14744" y="9026"/>
                  </a:cubicBezTo>
                  <a:lnTo>
                    <a:pt x="10480" y="9026"/>
                  </a:lnTo>
                  <a:cubicBezTo>
                    <a:pt x="10478" y="9026"/>
                    <a:pt x="10475" y="9026"/>
                    <a:pt x="10473" y="9026"/>
                  </a:cubicBezTo>
                  <a:cubicBezTo>
                    <a:pt x="9786" y="9026"/>
                    <a:pt x="9118" y="9257"/>
                    <a:pt x="8578" y="9683"/>
                  </a:cubicBezTo>
                  <a:lnTo>
                    <a:pt x="8578" y="3085"/>
                  </a:lnTo>
                  <a:cubicBezTo>
                    <a:pt x="8578" y="2035"/>
                    <a:pt x="9430" y="1184"/>
                    <a:pt x="10480" y="1183"/>
                  </a:cubicBezTo>
                  <a:close/>
                  <a:moveTo>
                    <a:pt x="5492" y="10210"/>
                  </a:moveTo>
                  <a:cubicBezTo>
                    <a:pt x="6314" y="10210"/>
                    <a:pt x="7043" y="10738"/>
                    <a:pt x="7300" y="11519"/>
                  </a:cubicBezTo>
                  <a:lnTo>
                    <a:pt x="1184" y="11519"/>
                  </a:lnTo>
                  <a:lnTo>
                    <a:pt x="1184" y="10210"/>
                  </a:lnTo>
                  <a:close/>
                  <a:moveTo>
                    <a:pt x="13596" y="10210"/>
                  </a:moveTo>
                  <a:cubicBezTo>
                    <a:pt x="13452" y="10525"/>
                    <a:pt x="13378" y="10867"/>
                    <a:pt x="13378" y="11213"/>
                  </a:cubicBezTo>
                  <a:lnTo>
                    <a:pt x="13378" y="11519"/>
                  </a:lnTo>
                  <a:lnTo>
                    <a:pt x="8673" y="11519"/>
                  </a:lnTo>
                  <a:cubicBezTo>
                    <a:pt x="8928" y="10738"/>
                    <a:pt x="9659" y="10210"/>
                    <a:pt x="10480" y="10210"/>
                  </a:cubicBezTo>
                  <a:close/>
                  <a:moveTo>
                    <a:pt x="16200" y="9960"/>
                  </a:moveTo>
                  <a:lnTo>
                    <a:pt x="16200" y="12149"/>
                  </a:lnTo>
                  <a:lnTo>
                    <a:pt x="14562" y="12149"/>
                  </a:lnTo>
                  <a:lnTo>
                    <a:pt x="14562" y="11213"/>
                  </a:lnTo>
                  <a:cubicBezTo>
                    <a:pt x="14562" y="10522"/>
                    <a:pt x="15123" y="9962"/>
                    <a:pt x="15814" y="9960"/>
                  </a:cubicBezTo>
                  <a:close/>
                  <a:moveTo>
                    <a:pt x="17769" y="9960"/>
                  </a:moveTo>
                  <a:cubicBezTo>
                    <a:pt x="18460" y="9962"/>
                    <a:pt x="19020" y="10522"/>
                    <a:pt x="19021" y="11213"/>
                  </a:cubicBezTo>
                  <a:lnTo>
                    <a:pt x="19021" y="12149"/>
                  </a:lnTo>
                  <a:lnTo>
                    <a:pt x="17383" y="12149"/>
                  </a:lnTo>
                  <a:lnTo>
                    <a:pt x="17383" y="9960"/>
                  </a:lnTo>
                  <a:close/>
                  <a:moveTo>
                    <a:pt x="19021" y="13333"/>
                  </a:moveTo>
                  <a:lnTo>
                    <a:pt x="19021" y="14369"/>
                  </a:lnTo>
                  <a:cubicBezTo>
                    <a:pt x="19020" y="15444"/>
                    <a:pt x="18149" y="16315"/>
                    <a:pt x="17074" y="16316"/>
                  </a:cubicBezTo>
                  <a:lnTo>
                    <a:pt x="16509" y="16316"/>
                  </a:lnTo>
                  <a:cubicBezTo>
                    <a:pt x="15434" y="16315"/>
                    <a:pt x="14563" y="15444"/>
                    <a:pt x="14562" y="14369"/>
                  </a:cubicBezTo>
                  <a:lnTo>
                    <a:pt x="14562" y="13333"/>
                  </a:lnTo>
                  <a:close/>
                  <a:moveTo>
                    <a:pt x="0" y="1"/>
                  </a:moveTo>
                  <a:lnTo>
                    <a:pt x="0" y="12703"/>
                  </a:lnTo>
                  <a:lnTo>
                    <a:pt x="13378" y="12703"/>
                  </a:lnTo>
                  <a:lnTo>
                    <a:pt x="13378" y="14368"/>
                  </a:lnTo>
                  <a:cubicBezTo>
                    <a:pt x="13378" y="16094"/>
                    <a:pt x="14783" y="17499"/>
                    <a:pt x="16509" y="17499"/>
                  </a:cubicBezTo>
                  <a:lnTo>
                    <a:pt x="17074" y="17499"/>
                  </a:lnTo>
                  <a:cubicBezTo>
                    <a:pt x="18800" y="17499"/>
                    <a:pt x="20204" y="16094"/>
                    <a:pt x="20204" y="14368"/>
                  </a:cubicBezTo>
                  <a:lnTo>
                    <a:pt x="20204" y="11213"/>
                  </a:lnTo>
                  <a:cubicBezTo>
                    <a:pt x="20204" y="10108"/>
                    <a:pt x="19465" y="9174"/>
                    <a:pt x="18455" y="8877"/>
                  </a:cubicBezTo>
                  <a:lnTo>
                    <a:pt x="18455" y="6155"/>
                  </a:lnTo>
                  <a:cubicBezTo>
                    <a:pt x="18454" y="5075"/>
                    <a:pt x="17581" y="4202"/>
                    <a:pt x="16503" y="4200"/>
                  </a:cubicBezTo>
                  <a:lnTo>
                    <a:pt x="15971" y="4200"/>
                  </a:lnTo>
                  <a:lnTo>
                    <a:pt x="15971" y="1"/>
                  </a:lnTo>
                  <a:lnTo>
                    <a:pt x="10480" y="1"/>
                  </a:lnTo>
                  <a:cubicBezTo>
                    <a:pt x="9493" y="1"/>
                    <a:pt x="8566" y="472"/>
                    <a:pt x="7985" y="1271"/>
                  </a:cubicBezTo>
                  <a:cubicBezTo>
                    <a:pt x="7406" y="472"/>
                    <a:pt x="6478" y="1"/>
                    <a:pt x="5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4" name="Google Shape;13164;p76"/>
            <p:cNvSpPr/>
            <p:nvPr/>
          </p:nvSpPr>
          <p:spPr>
            <a:xfrm>
              <a:off x="2256954" y="4403473"/>
              <a:ext cx="65170" cy="22011"/>
            </a:xfrm>
            <a:custGeom>
              <a:avLst/>
              <a:gdLst/>
              <a:ahLst/>
              <a:cxnLst/>
              <a:rect l="l" t="t" r="r" b="b"/>
              <a:pathLst>
                <a:path w="3508" h="1185" extrusionOk="0">
                  <a:moveTo>
                    <a:pt x="0" y="0"/>
                  </a:moveTo>
                  <a:lnTo>
                    <a:pt x="0" y="1184"/>
                  </a:lnTo>
                  <a:lnTo>
                    <a:pt x="3507" y="1184"/>
                  </a:lnTo>
                  <a:lnTo>
                    <a:pt x="350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5" name="Google Shape;13165;p76"/>
            <p:cNvSpPr/>
            <p:nvPr/>
          </p:nvSpPr>
          <p:spPr>
            <a:xfrm>
              <a:off x="2256954" y="4450449"/>
              <a:ext cx="65170" cy="22011"/>
            </a:xfrm>
            <a:custGeom>
              <a:avLst/>
              <a:gdLst/>
              <a:ahLst/>
              <a:cxnLst/>
              <a:rect l="l" t="t" r="r" b="b"/>
              <a:pathLst>
                <a:path w="3508" h="1185" extrusionOk="0">
                  <a:moveTo>
                    <a:pt x="0" y="1"/>
                  </a:moveTo>
                  <a:lnTo>
                    <a:pt x="0" y="1185"/>
                  </a:lnTo>
                  <a:lnTo>
                    <a:pt x="3507" y="1185"/>
                  </a:lnTo>
                  <a:lnTo>
                    <a:pt x="35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6" name="Google Shape;13166;p76"/>
            <p:cNvSpPr/>
            <p:nvPr/>
          </p:nvSpPr>
          <p:spPr>
            <a:xfrm>
              <a:off x="2395003" y="4403473"/>
              <a:ext cx="65170" cy="22011"/>
            </a:xfrm>
            <a:custGeom>
              <a:avLst/>
              <a:gdLst/>
              <a:ahLst/>
              <a:cxnLst/>
              <a:rect l="l" t="t" r="r" b="b"/>
              <a:pathLst>
                <a:path w="3508" h="1185" extrusionOk="0">
                  <a:moveTo>
                    <a:pt x="0" y="0"/>
                  </a:moveTo>
                  <a:lnTo>
                    <a:pt x="0" y="1184"/>
                  </a:lnTo>
                  <a:lnTo>
                    <a:pt x="3507" y="1184"/>
                  </a:lnTo>
                  <a:lnTo>
                    <a:pt x="350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7" name="Google Shape;13167;p76"/>
            <p:cNvSpPr/>
            <p:nvPr/>
          </p:nvSpPr>
          <p:spPr>
            <a:xfrm>
              <a:off x="2395003" y="4450449"/>
              <a:ext cx="65170" cy="22011"/>
            </a:xfrm>
            <a:custGeom>
              <a:avLst/>
              <a:gdLst/>
              <a:ahLst/>
              <a:cxnLst/>
              <a:rect l="l" t="t" r="r" b="b"/>
              <a:pathLst>
                <a:path w="3508" h="1185" extrusionOk="0">
                  <a:moveTo>
                    <a:pt x="0" y="1"/>
                  </a:moveTo>
                  <a:lnTo>
                    <a:pt x="0" y="1185"/>
                  </a:lnTo>
                  <a:lnTo>
                    <a:pt x="3507" y="1185"/>
                  </a:lnTo>
                  <a:lnTo>
                    <a:pt x="35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68" name="Google Shape;13168;p76"/>
          <p:cNvGrpSpPr/>
          <p:nvPr/>
        </p:nvGrpSpPr>
        <p:grpSpPr>
          <a:xfrm>
            <a:off x="3271783" y="1765682"/>
            <a:ext cx="362583" cy="362660"/>
            <a:chOff x="1708434" y="4217965"/>
            <a:chExt cx="375228" cy="375308"/>
          </a:xfrm>
        </p:grpSpPr>
        <p:sp>
          <p:nvSpPr>
            <p:cNvPr id="13169" name="Google Shape;13169;p76"/>
            <p:cNvSpPr/>
            <p:nvPr/>
          </p:nvSpPr>
          <p:spPr>
            <a:xfrm>
              <a:off x="1708434" y="4217965"/>
              <a:ext cx="375228" cy="375308"/>
            </a:xfrm>
            <a:custGeom>
              <a:avLst/>
              <a:gdLst/>
              <a:ahLst/>
              <a:cxnLst/>
              <a:rect l="l" t="t" r="r" b="b"/>
              <a:pathLst>
                <a:path w="20198" h="20205" extrusionOk="0">
                  <a:moveTo>
                    <a:pt x="4447" y="1626"/>
                  </a:moveTo>
                  <a:lnTo>
                    <a:pt x="4447" y="4447"/>
                  </a:lnTo>
                  <a:lnTo>
                    <a:pt x="1626" y="4447"/>
                  </a:lnTo>
                  <a:lnTo>
                    <a:pt x="4447" y="1626"/>
                  </a:lnTo>
                  <a:close/>
                  <a:moveTo>
                    <a:pt x="19014" y="8653"/>
                  </a:moveTo>
                  <a:lnTo>
                    <a:pt x="19014" y="16009"/>
                  </a:lnTo>
                  <a:lnTo>
                    <a:pt x="3946" y="16009"/>
                  </a:lnTo>
                  <a:lnTo>
                    <a:pt x="3946" y="8653"/>
                  </a:lnTo>
                  <a:close/>
                  <a:moveTo>
                    <a:pt x="13929" y="1185"/>
                  </a:moveTo>
                  <a:lnTo>
                    <a:pt x="13929" y="7469"/>
                  </a:lnTo>
                  <a:lnTo>
                    <a:pt x="2762" y="7469"/>
                  </a:lnTo>
                  <a:lnTo>
                    <a:pt x="2762" y="17193"/>
                  </a:lnTo>
                  <a:lnTo>
                    <a:pt x="13930" y="17193"/>
                  </a:lnTo>
                  <a:lnTo>
                    <a:pt x="13930" y="19020"/>
                  </a:lnTo>
                  <a:lnTo>
                    <a:pt x="1183" y="19020"/>
                  </a:lnTo>
                  <a:lnTo>
                    <a:pt x="1183" y="5629"/>
                  </a:lnTo>
                  <a:lnTo>
                    <a:pt x="5629" y="5629"/>
                  </a:lnTo>
                  <a:lnTo>
                    <a:pt x="5629"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0" name="Google Shape;13170;p76"/>
            <p:cNvSpPr/>
            <p:nvPr/>
          </p:nvSpPr>
          <p:spPr>
            <a:xfrm>
              <a:off x="1802436" y="4399591"/>
              <a:ext cx="67251" cy="95661"/>
            </a:xfrm>
            <a:custGeom>
              <a:avLst/>
              <a:gdLst/>
              <a:ahLst/>
              <a:cxnLst/>
              <a:rect l="l" t="t" r="r" b="b"/>
              <a:pathLst>
                <a:path w="3620" h="5150" extrusionOk="0">
                  <a:moveTo>
                    <a:pt x="1881" y="1184"/>
                  </a:moveTo>
                  <a:cubicBezTo>
                    <a:pt x="2187" y="1184"/>
                    <a:pt x="2435" y="1432"/>
                    <a:pt x="2435" y="1740"/>
                  </a:cubicBezTo>
                  <a:lnTo>
                    <a:pt x="2435" y="3410"/>
                  </a:lnTo>
                  <a:cubicBezTo>
                    <a:pt x="2435" y="3718"/>
                    <a:pt x="2187" y="3966"/>
                    <a:pt x="1881"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1" name="Google Shape;13171;p76"/>
            <p:cNvSpPr/>
            <p:nvPr/>
          </p:nvSpPr>
          <p:spPr>
            <a:xfrm>
              <a:off x="1888004" y="4399591"/>
              <a:ext cx="67251" cy="95661"/>
            </a:xfrm>
            <a:custGeom>
              <a:avLst/>
              <a:gdLst/>
              <a:ahLst/>
              <a:cxnLst/>
              <a:rect l="l" t="t" r="r" b="b"/>
              <a:pathLst>
                <a:path w="3620" h="5150" extrusionOk="0">
                  <a:moveTo>
                    <a:pt x="1878" y="1184"/>
                  </a:moveTo>
                  <a:cubicBezTo>
                    <a:pt x="2186" y="1184"/>
                    <a:pt x="2435" y="1434"/>
                    <a:pt x="2435" y="1741"/>
                  </a:cubicBezTo>
                  <a:lnTo>
                    <a:pt x="2435" y="3409"/>
                  </a:lnTo>
                  <a:cubicBezTo>
                    <a:pt x="2435" y="3717"/>
                    <a:pt x="2186" y="3966"/>
                    <a:pt x="1878" y="3966"/>
                  </a:cubicBezTo>
                  <a:lnTo>
                    <a:pt x="1741" y="3966"/>
                  </a:lnTo>
                  <a:cubicBezTo>
                    <a:pt x="1433" y="3966"/>
                    <a:pt x="1184" y="3717"/>
                    <a:pt x="1184" y="3409"/>
                  </a:cubicBezTo>
                  <a:lnTo>
                    <a:pt x="1184" y="1741"/>
                  </a:lnTo>
                  <a:cubicBezTo>
                    <a:pt x="1184" y="1434"/>
                    <a:pt x="1433" y="1184"/>
                    <a:pt x="1741" y="1184"/>
                  </a:cubicBezTo>
                  <a:close/>
                  <a:moveTo>
                    <a:pt x="1741" y="0"/>
                  </a:moveTo>
                  <a:cubicBezTo>
                    <a:pt x="781" y="2"/>
                    <a:pt x="2" y="780"/>
                    <a:pt x="0" y="1741"/>
                  </a:cubicBezTo>
                  <a:lnTo>
                    <a:pt x="0" y="3409"/>
                  </a:lnTo>
                  <a:cubicBezTo>
                    <a:pt x="2" y="4369"/>
                    <a:pt x="781" y="5148"/>
                    <a:pt x="1741" y="5150"/>
                  </a:cubicBezTo>
                  <a:lnTo>
                    <a:pt x="1878" y="5150"/>
                  </a:lnTo>
                  <a:cubicBezTo>
                    <a:pt x="2840" y="5148"/>
                    <a:pt x="3619" y="4369"/>
                    <a:pt x="3619" y="3409"/>
                  </a:cubicBezTo>
                  <a:lnTo>
                    <a:pt x="3619" y="1741"/>
                  </a:lnTo>
                  <a:cubicBezTo>
                    <a:pt x="3619" y="780"/>
                    <a:pt x="2840" y="2"/>
                    <a:pt x="1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2" name="Google Shape;13172;p76"/>
            <p:cNvSpPr/>
            <p:nvPr/>
          </p:nvSpPr>
          <p:spPr>
            <a:xfrm>
              <a:off x="1973758" y="4399591"/>
              <a:ext cx="67251" cy="95661"/>
            </a:xfrm>
            <a:custGeom>
              <a:avLst/>
              <a:gdLst/>
              <a:ahLst/>
              <a:cxnLst/>
              <a:rect l="l" t="t" r="r" b="b"/>
              <a:pathLst>
                <a:path w="3620" h="5150" extrusionOk="0">
                  <a:moveTo>
                    <a:pt x="1743" y="0"/>
                  </a:moveTo>
                  <a:cubicBezTo>
                    <a:pt x="781" y="2"/>
                    <a:pt x="2" y="780"/>
                    <a:pt x="1" y="1741"/>
                  </a:cubicBezTo>
                  <a:lnTo>
                    <a:pt x="1" y="3409"/>
                  </a:lnTo>
                  <a:cubicBezTo>
                    <a:pt x="2" y="4370"/>
                    <a:pt x="781" y="5148"/>
                    <a:pt x="1743" y="5150"/>
                  </a:cubicBezTo>
                  <a:lnTo>
                    <a:pt x="1879" y="5150"/>
                  </a:lnTo>
                  <a:cubicBezTo>
                    <a:pt x="2840" y="5148"/>
                    <a:pt x="3620" y="4369"/>
                    <a:pt x="3620" y="3409"/>
                  </a:cubicBezTo>
                  <a:lnTo>
                    <a:pt x="2437" y="3409"/>
                  </a:lnTo>
                  <a:cubicBezTo>
                    <a:pt x="2436" y="3717"/>
                    <a:pt x="2186" y="3966"/>
                    <a:pt x="1879" y="3966"/>
                  </a:cubicBezTo>
                  <a:lnTo>
                    <a:pt x="1743" y="3966"/>
                  </a:lnTo>
                  <a:cubicBezTo>
                    <a:pt x="1435" y="3966"/>
                    <a:pt x="1186" y="3717"/>
                    <a:pt x="1185" y="3409"/>
                  </a:cubicBezTo>
                  <a:lnTo>
                    <a:pt x="1185" y="1741"/>
                  </a:lnTo>
                  <a:cubicBezTo>
                    <a:pt x="1186" y="1434"/>
                    <a:pt x="1435" y="1184"/>
                    <a:pt x="1743" y="1184"/>
                  </a:cubicBezTo>
                  <a:lnTo>
                    <a:pt x="1879" y="1184"/>
                  </a:lnTo>
                  <a:cubicBezTo>
                    <a:pt x="2186" y="1184"/>
                    <a:pt x="2436" y="1434"/>
                    <a:pt x="2437" y="1741"/>
                  </a:cubicBezTo>
                  <a:lnTo>
                    <a:pt x="3620" y="1741"/>
                  </a:lnTo>
                  <a:cubicBezTo>
                    <a:pt x="3620" y="781"/>
                    <a:pt x="2840" y="2"/>
                    <a:pt x="18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3" name="Google Shape;13173;p76"/>
            <p:cNvSpPr/>
            <p:nvPr/>
          </p:nvSpPr>
          <p:spPr>
            <a:xfrm>
              <a:off x="1838960" y="4300531"/>
              <a:ext cx="100783" cy="22011"/>
            </a:xfrm>
            <a:custGeom>
              <a:avLst/>
              <a:gdLst/>
              <a:ahLst/>
              <a:cxnLst/>
              <a:rect l="l" t="t" r="r" b="b"/>
              <a:pathLst>
                <a:path w="5425" h="1185" extrusionOk="0">
                  <a:moveTo>
                    <a:pt x="0" y="0"/>
                  </a:moveTo>
                  <a:lnTo>
                    <a:pt x="0" y="1184"/>
                  </a:lnTo>
                  <a:lnTo>
                    <a:pt x="5425" y="1184"/>
                  </a:lnTo>
                  <a:lnTo>
                    <a:pt x="54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74" name="Google Shape;13174;p76"/>
          <p:cNvGrpSpPr/>
          <p:nvPr/>
        </p:nvGrpSpPr>
        <p:grpSpPr>
          <a:xfrm>
            <a:off x="4773390" y="3452375"/>
            <a:ext cx="362709" cy="320982"/>
            <a:chOff x="1154806" y="4245976"/>
            <a:chExt cx="375358" cy="332177"/>
          </a:xfrm>
        </p:grpSpPr>
        <p:sp>
          <p:nvSpPr>
            <p:cNvPr id="13175" name="Google Shape;13175;p76"/>
            <p:cNvSpPr/>
            <p:nvPr/>
          </p:nvSpPr>
          <p:spPr>
            <a:xfrm>
              <a:off x="1303984" y="4400315"/>
              <a:ext cx="67158" cy="95531"/>
            </a:xfrm>
            <a:custGeom>
              <a:avLst/>
              <a:gdLst/>
              <a:ahLst/>
              <a:cxnLst/>
              <a:rect l="l" t="t" r="r" b="b"/>
              <a:pathLst>
                <a:path w="3615" h="5143" extrusionOk="0">
                  <a:moveTo>
                    <a:pt x="1807" y="1196"/>
                  </a:moveTo>
                  <a:cubicBezTo>
                    <a:pt x="2147" y="1196"/>
                    <a:pt x="2425" y="1469"/>
                    <a:pt x="2431" y="1810"/>
                  </a:cubicBezTo>
                  <a:lnTo>
                    <a:pt x="2431" y="2465"/>
                  </a:lnTo>
                  <a:lnTo>
                    <a:pt x="1184" y="2464"/>
                  </a:lnTo>
                  <a:lnTo>
                    <a:pt x="1184" y="1810"/>
                  </a:lnTo>
                  <a:cubicBezTo>
                    <a:pt x="1188" y="1469"/>
                    <a:pt x="1466" y="1196"/>
                    <a:pt x="1807" y="1196"/>
                  </a:cubicBezTo>
                  <a:close/>
                  <a:moveTo>
                    <a:pt x="1807" y="0"/>
                  </a:moveTo>
                  <a:cubicBezTo>
                    <a:pt x="809" y="2"/>
                    <a:pt x="0" y="811"/>
                    <a:pt x="0" y="1810"/>
                  </a:cubicBezTo>
                  <a:lnTo>
                    <a:pt x="0" y="5142"/>
                  </a:lnTo>
                  <a:lnTo>
                    <a:pt x="1184" y="5142"/>
                  </a:lnTo>
                  <a:lnTo>
                    <a:pt x="1184" y="3648"/>
                  </a:lnTo>
                  <a:lnTo>
                    <a:pt x="2431" y="3648"/>
                  </a:lnTo>
                  <a:lnTo>
                    <a:pt x="2431" y="5142"/>
                  </a:lnTo>
                  <a:lnTo>
                    <a:pt x="3615" y="5142"/>
                  </a:lnTo>
                  <a:lnTo>
                    <a:pt x="3615" y="1810"/>
                  </a:lnTo>
                  <a:cubicBezTo>
                    <a:pt x="3613" y="811"/>
                    <a:pt x="2804" y="3"/>
                    <a:pt x="1807" y="2"/>
                  </a:cubicBezTo>
                  <a:lnTo>
                    <a:pt x="180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6" name="Google Shape;13176;p76"/>
            <p:cNvSpPr/>
            <p:nvPr/>
          </p:nvSpPr>
          <p:spPr>
            <a:xfrm>
              <a:off x="1154806" y="4245976"/>
              <a:ext cx="375358" cy="332177"/>
            </a:xfrm>
            <a:custGeom>
              <a:avLst/>
              <a:gdLst/>
              <a:ahLst/>
              <a:cxnLst/>
              <a:rect l="l" t="t" r="r" b="b"/>
              <a:pathLst>
                <a:path w="20205" h="17883" extrusionOk="0">
                  <a:moveTo>
                    <a:pt x="13394" y="1184"/>
                  </a:moveTo>
                  <a:lnTo>
                    <a:pt x="11167" y="3872"/>
                  </a:lnTo>
                  <a:lnTo>
                    <a:pt x="1184" y="3872"/>
                  </a:lnTo>
                  <a:lnTo>
                    <a:pt x="1184" y="1184"/>
                  </a:lnTo>
                  <a:close/>
                  <a:moveTo>
                    <a:pt x="19020" y="1184"/>
                  </a:moveTo>
                  <a:lnTo>
                    <a:pt x="19020" y="16697"/>
                  </a:lnTo>
                  <a:lnTo>
                    <a:pt x="1184" y="16697"/>
                  </a:lnTo>
                  <a:lnTo>
                    <a:pt x="1184" y="5056"/>
                  </a:lnTo>
                  <a:lnTo>
                    <a:pt x="11722" y="5056"/>
                  </a:lnTo>
                  <a:lnTo>
                    <a:pt x="14931" y="1184"/>
                  </a:lnTo>
                  <a:close/>
                  <a:moveTo>
                    <a:pt x="1" y="1"/>
                  </a:moveTo>
                  <a:lnTo>
                    <a:pt x="1" y="17882"/>
                  </a:lnTo>
                  <a:lnTo>
                    <a:pt x="20204" y="17882"/>
                  </a:lnTo>
                  <a:lnTo>
                    <a:pt x="2020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7" name="Google Shape;13177;p76"/>
            <p:cNvSpPr/>
            <p:nvPr/>
          </p:nvSpPr>
          <p:spPr>
            <a:xfrm>
              <a:off x="1201956"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8" name="Google Shape;13178;p76"/>
            <p:cNvSpPr/>
            <p:nvPr/>
          </p:nvSpPr>
          <p:spPr>
            <a:xfrm>
              <a:off x="1242529"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9" name="Google Shape;13179;p76"/>
            <p:cNvSpPr/>
            <p:nvPr/>
          </p:nvSpPr>
          <p:spPr>
            <a:xfrm>
              <a:off x="1283084"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0" name="Google Shape;13180;p76"/>
            <p:cNvSpPr/>
            <p:nvPr/>
          </p:nvSpPr>
          <p:spPr>
            <a:xfrm>
              <a:off x="1203405" y="4359488"/>
              <a:ext cx="278179" cy="175738"/>
            </a:xfrm>
            <a:custGeom>
              <a:avLst/>
              <a:gdLst/>
              <a:ahLst/>
              <a:cxnLst/>
              <a:rect l="l" t="t" r="r" b="b"/>
              <a:pathLst>
                <a:path w="14974" h="9461" extrusionOk="0">
                  <a:moveTo>
                    <a:pt x="13790" y="1184"/>
                  </a:moveTo>
                  <a:lnTo>
                    <a:pt x="13790" y="8276"/>
                  </a:lnTo>
                  <a:lnTo>
                    <a:pt x="1184" y="8276"/>
                  </a:lnTo>
                  <a:lnTo>
                    <a:pt x="1184" y="1184"/>
                  </a:lnTo>
                  <a:close/>
                  <a:moveTo>
                    <a:pt x="0" y="0"/>
                  </a:moveTo>
                  <a:lnTo>
                    <a:pt x="0" y="9460"/>
                  </a:lnTo>
                  <a:lnTo>
                    <a:pt x="14974" y="9460"/>
                  </a:lnTo>
                  <a:lnTo>
                    <a:pt x="1497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81" name="Google Shape;13181;p76"/>
          <p:cNvGrpSpPr/>
          <p:nvPr/>
        </p:nvGrpSpPr>
        <p:grpSpPr>
          <a:xfrm>
            <a:off x="1756738" y="2311403"/>
            <a:ext cx="362709" cy="362660"/>
            <a:chOff x="5644784" y="1994946"/>
            <a:chExt cx="375358" cy="375308"/>
          </a:xfrm>
        </p:grpSpPr>
        <p:sp>
          <p:nvSpPr>
            <p:cNvPr id="13182" name="Google Shape;13182;p76"/>
            <p:cNvSpPr/>
            <p:nvPr/>
          </p:nvSpPr>
          <p:spPr>
            <a:xfrm>
              <a:off x="5644784" y="1994946"/>
              <a:ext cx="375358" cy="375308"/>
            </a:xfrm>
            <a:custGeom>
              <a:avLst/>
              <a:gdLst/>
              <a:ahLst/>
              <a:cxnLst/>
              <a:rect l="l" t="t" r="r" b="b"/>
              <a:pathLst>
                <a:path w="20205" h="20205" extrusionOk="0">
                  <a:moveTo>
                    <a:pt x="8419" y="8813"/>
                  </a:moveTo>
                  <a:lnTo>
                    <a:pt x="8419" y="10607"/>
                  </a:lnTo>
                  <a:lnTo>
                    <a:pt x="6624" y="10607"/>
                  </a:lnTo>
                  <a:lnTo>
                    <a:pt x="8419" y="8813"/>
                  </a:lnTo>
                  <a:close/>
                  <a:moveTo>
                    <a:pt x="9895" y="1185"/>
                  </a:moveTo>
                  <a:cubicBezTo>
                    <a:pt x="12011" y="1185"/>
                    <a:pt x="13817" y="2763"/>
                    <a:pt x="14097" y="4856"/>
                  </a:cubicBezTo>
                  <a:lnTo>
                    <a:pt x="14173" y="5429"/>
                  </a:lnTo>
                  <a:lnTo>
                    <a:pt x="14747" y="5367"/>
                  </a:lnTo>
                  <a:cubicBezTo>
                    <a:pt x="14888" y="5352"/>
                    <a:pt x="15028" y="5344"/>
                    <a:pt x="15170" y="5344"/>
                  </a:cubicBezTo>
                  <a:cubicBezTo>
                    <a:pt x="17293" y="5344"/>
                    <a:pt x="19021" y="7072"/>
                    <a:pt x="19021" y="9196"/>
                  </a:cubicBezTo>
                  <a:cubicBezTo>
                    <a:pt x="19021" y="11319"/>
                    <a:pt x="17293" y="13048"/>
                    <a:pt x="15169" y="13048"/>
                  </a:cubicBezTo>
                  <a:lnTo>
                    <a:pt x="14925" y="13048"/>
                  </a:lnTo>
                  <a:lnTo>
                    <a:pt x="14925" y="7469"/>
                  </a:lnTo>
                  <a:lnTo>
                    <a:pt x="8089" y="7469"/>
                  </a:lnTo>
                  <a:lnTo>
                    <a:pt x="5280" y="10276"/>
                  </a:lnTo>
                  <a:lnTo>
                    <a:pt x="5280" y="13048"/>
                  </a:lnTo>
                  <a:lnTo>
                    <a:pt x="4337" y="13048"/>
                  </a:lnTo>
                  <a:cubicBezTo>
                    <a:pt x="2599" y="13048"/>
                    <a:pt x="1185" y="11634"/>
                    <a:pt x="1185" y="9896"/>
                  </a:cubicBezTo>
                  <a:cubicBezTo>
                    <a:pt x="1185" y="8159"/>
                    <a:pt x="2599" y="6745"/>
                    <a:pt x="4337" y="6745"/>
                  </a:cubicBezTo>
                  <a:cubicBezTo>
                    <a:pt x="4562" y="6745"/>
                    <a:pt x="4786" y="6769"/>
                    <a:pt x="5007" y="6816"/>
                  </a:cubicBezTo>
                  <a:lnTo>
                    <a:pt x="5861" y="7003"/>
                  </a:lnTo>
                  <a:lnTo>
                    <a:pt x="5716" y="6140"/>
                  </a:lnTo>
                  <a:cubicBezTo>
                    <a:pt x="5676" y="5904"/>
                    <a:pt x="5656" y="5664"/>
                    <a:pt x="5656" y="5423"/>
                  </a:cubicBezTo>
                  <a:cubicBezTo>
                    <a:pt x="5656" y="3085"/>
                    <a:pt x="7559" y="1185"/>
                    <a:pt x="9895" y="1185"/>
                  </a:cubicBezTo>
                  <a:close/>
                  <a:moveTo>
                    <a:pt x="13741" y="8653"/>
                  </a:moveTo>
                  <a:lnTo>
                    <a:pt x="13741" y="19020"/>
                  </a:lnTo>
                  <a:lnTo>
                    <a:pt x="6464" y="19020"/>
                  </a:lnTo>
                  <a:lnTo>
                    <a:pt x="6464" y="11791"/>
                  </a:lnTo>
                  <a:lnTo>
                    <a:pt x="9603" y="11791"/>
                  </a:lnTo>
                  <a:lnTo>
                    <a:pt x="9603" y="8653"/>
                  </a:lnTo>
                  <a:close/>
                  <a:moveTo>
                    <a:pt x="9895" y="1"/>
                  </a:moveTo>
                  <a:cubicBezTo>
                    <a:pt x="6905" y="1"/>
                    <a:pt x="4472" y="2433"/>
                    <a:pt x="4472" y="5423"/>
                  </a:cubicBezTo>
                  <a:cubicBezTo>
                    <a:pt x="4472" y="5470"/>
                    <a:pt x="4472" y="5516"/>
                    <a:pt x="4474" y="5562"/>
                  </a:cubicBezTo>
                  <a:cubicBezTo>
                    <a:pt x="4428" y="5561"/>
                    <a:pt x="4383" y="5561"/>
                    <a:pt x="4337" y="5561"/>
                  </a:cubicBezTo>
                  <a:cubicBezTo>
                    <a:pt x="1946" y="5561"/>
                    <a:pt x="1" y="7505"/>
                    <a:pt x="1" y="9896"/>
                  </a:cubicBezTo>
                  <a:cubicBezTo>
                    <a:pt x="1" y="12287"/>
                    <a:pt x="1946" y="14232"/>
                    <a:pt x="4337" y="14232"/>
                  </a:cubicBezTo>
                  <a:lnTo>
                    <a:pt x="5280" y="14232"/>
                  </a:lnTo>
                  <a:lnTo>
                    <a:pt x="5280" y="20204"/>
                  </a:lnTo>
                  <a:lnTo>
                    <a:pt x="14925" y="20204"/>
                  </a:lnTo>
                  <a:lnTo>
                    <a:pt x="14925" y="14232"/>
                  </a:lnTo>
                  <a:lnTo>
                    <a:pt x="15169" y="14232"/>
                  </a:lnTo>
                  <a:cubicBezTo>
                    <a:pt x="17946" y="14232"/>
                    <a:pt x="20205" y="11975"/>
                    <a:pt x="20205" y="9196"/>
                  </a:cubicBezTo>
                  <a:cubicBezTo>
                    <a:pt x="20205" y="6418"/>
                    <a:pt x="17947" y="4160"/>
                    <a:pt x="15170" y="4160"/>
                  </a:cubicBezTo>
                  <a:cubicBezTo>
                    <a:pt x="14585" y="1721"/>
                    <a:pt x="12403"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3" name="Google Shape;13183;p76"/>
            <p:cNvSpPr/>
            <p:nvPr/>
          </p:nvSpPr>
          <p:spPr>
            <a:xfrm>
              <a:off x="5793682" y="2246098"/>
              <a:ext cx="77561" cy="22011"/>
            </a:xfrm>
            <a:custGeom>
              <a:avLst/>
              <a:gdLst/>
              <a:ahLst/>
              <a:cxnLst/>
              <a:rect l="l" t="t" r="r" b="b"/>
              <a:pathLst>
                <a:path w="4175" h="1185" extrusionOk="0">
                  <a:moveTo>
                    <a:pt x="0" y="1"/>
                  </a:moveTo>
                  <a:lnTo>
                    <a:pt x="0" y="1184"/>
                  </a:lnTo>
                  <a:lnTo>
                    <a:pt x="4175" y="1184"/>
                  </a:lnTo>
                  <a:lnTo>
                    <a:pt x="417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4" name="Google Shape;13184;p76"/>
            <p:cNvSpPr/>
            <p:nvPr/>
          </p:nvSpPr>
          <p:spPr>
            <a:xfrm>
              <a:off x="5793682" y="2290585"/>
              <a:ext cx="77561" cy="22011"/>
            </a:xfrm>
            <a:custGeom>
              <a:avLst/>
              <a:gdLst/>
              <a:ahLst/>
              <a:cxnLst/>
              <a:rect l="l" t="t" r="r" b="b"/>
              <a:pathLst>
                <a:path w="4175" h="1185" extrusionOk="0">
                  <a:moveTo>
                    <a:pt x="0" y="0"/>
                  </a:moveTo>
                  <a:lnTo>
                    <a:pt x="0" y="1184"/>
                  </a:lnTo>
                  <a:lnTo>
                    <a:pt x="4175" y="1184"/>
                  </a:lnTo>
                  <a:lnTo>
                    <a:pt x="417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85" name="Google Shape;13185;p76"/>
          <p:cNvGrpSpPr/>
          <p:nvPr/>
        </p:nvGrpSpPr>
        <p:grpSpPr>
          <a:xfrm>
            <a:off x="992214" y="2335030"/>
            <a:ext cx="362727" cy="320946"/>
            <a:chOff x="5089669" y="1976817"/>
            <a:chExt cx="375377" cy="332140"/>
          </a:xfrm>
        </p:grpSpPr>
        <p:sp>
          <p:nvSpPr>
            <p:cNvPr id="13186" name="Google Shape;13186;p76"/>
            <p:cNvSpPr/>
            <p:nvPr/>
          </p:nvSpPr>
          <p:spPr>
            <a:xfrm>
              <a:off x="5089669" y="1976817"/>
              <a:ext cx="375377" cy="332140"/>
            </a:xfrm>
            <a:custGeom>
              <a:avLst/>
              <a:gdLst/>
              <a:ahLst/>
              <a:cxnLst/>
              <a:rect l="l" t="t" r="r" b="b"/>
              <a:pathLst>
                <a:path w="20206" h="17881" extrusionOk="0">
                  <a:moveTo>
                    <a:pt x="13394" y="1184"/>
                  </a:moveTo>
                  <a:lnTo>
                    <a:pt x="11167" y="3872"/>
                  </a:lnTo>
                  <a:lnTo>
                    <a:pt x="1184" y="3872"/>
                  </a:lnTo>
                  <a:lnTo>
                    <a:pt x="1184" y="1184"/>
                  </a:lnTo>
                  <a:close/>
                  <a:moveTo>
                    <a:pt x="19022" y="1184"/>
                  </a:moveTo>
                  <a:lnTo>
                    <a:pt x="19022" y="16697"/>
                  </a:lnTo>
                  <a:lnTo>
                    <a:pt x="1184" y="16697"/>
                  </a:lnTo>
                  <a:lnTo>
                    <a:pt x="1184" y="5056"/>
                  </a:lnTo>
                  <a:lnTo>
                    <a:pt x="11724" y="5056"/>
                  </a:lnTo>
                  <a:lnTo>
                    <a:pt x="14932" y="1184"/>
                  </a:lnTo>
                  <a:close/>
                  <a:moveTo>
                    <a:pt x="0" y="0"/>
                  </a:moveTo>
                  <a:lnTo>
                    <a:pt x="0" y="17881"/>
                  </a:lnTo>
                  <a:lnTo>
                    <a:pt x="20206" y="17881"/>
                  </a:lnTo>
                  <a:lnTo>
                    <a:pt x="20206" y="2"/>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7" name="Google Shape;13187;p76"/>
            <p:cNvSpPr/>
            <p:nvPr/>
          </p:nvSpPr>
          <p:spPr>
            <a:xfrm>
              <a:off x="5136856" y="2012815"/>
              <a:ext cx="22014" cy="22123"/>
            </a:xfrm>
            <a:custGeom>
              <a:avLst/>
              <a:gdLst/>
              <a:ahLst/>
              <a:cxnLst/>
              <a:rect l="l" t="t" r="r" b="b"/>
              <a:pathLst>
                <a:path w="1185" h="1191" extrusionOk="0">
                  <a:moveTo>
                    <a:pt x="0" y="0"/>
                  </a:moveTo>
                  <a:lnTo>
                    <a:pt x="0" y="1190"/>
                  </a:lnTo>
                  <a:lnTo>
                    <a:pt x="1184" y="1190"/>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8" name="Google Shape;13188;p76"/>
            <p:cNvSpPr/>
            <p:nvPr/>
          </p:nvSpPr>
          <p:spPr>
            <a:xfrm>
              <a:off x="5177392" y="2012815"/>
              <a:ext cx="22014" cy="22123"/>
            </a:xfrm>
            <a:custGeom>
              <a:avLst/>
              <a:gdLst/>
              <a:ahLst/>
              <a:cxnLst/>
              <a:rect l="l" t="t" r="r" b="b"/>
              <a:pathLst>
                <a:path w="1185" h="1191" extrusionOk="0">
                  <a:moveTo>
                    <a:pt x="1" y="0"/>
                  </a:moveTo>
                  <a:lnTo>
                    <a:pt x="1" y="1190"/>
                  </a:lnTo>
                  <a:lnTo>
                    <a:pt x="1185" y="1190"/>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9" name="Google Shape;13189;p76"/>
            <p:cNvSpPr/>
            <p:nvPr/>
          </p:nvSpPr>
          <p:spPr>
            <a:xfrm>
              <a:off x="5217984" y="2012815"/>
              <a:ext cx="22014" cy="22123"/>
            </a:xfrm>
            <a:custGeom>
              <a:avLst/>
              <a:gdLst/>
              <a:ahLst/>
              <a:cxnLst/>
              <a:rect l="l" t="t" r="r" b="b"/>
              <a:pathLst>
                <a:path w="1185" h="1191" extrusionOk="0">
                  <a:moveTo>
                    <a:pt x="0" y="0"/>
                  </a:moveTo>
                  <a:lnTo>
                    <a:pt x="0" y="1190"/>
                  </a:lnTo>
                  <a:lnTo>
                    <a:pt x="1184" y="1190"/>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0" name="Google Shape;13190;p76"/>
            <p:cNvSpPr/>
            <p:nvPr/>
          </p:nvSpPr>
          <p:spPr>
            <a:xfrm>
              <a:off x="5155397" y="2105486"/>
              <a:ext cx="243923" cy="77736"/>
            </a:xfrm>
            <a:custGeom>
              <a:avLst/>
              <a:gdLst/>
              <a:ahLst/>
              <a:cxnLst/>
              <a:rect l="l" t="t" r="r" b="b"/>
              <a:pathLst>
                <a:path w="13130" h="4185" extrusionOk="0">
                  <a:moveTo>
                    <a:pt x="11945" y="1185"/>
                  </a:moveTo>
                  <a:lnTo>
                    <a:pt x="11945" y="3000"/>
                  </a:lnTo>
                  <a:lnTo>
                    <a:pt x="1185" y="3000"/>
                  </a:lnTo>
                  <a:lnTo>
                    <a:pt x="1185" y="1185"/>
                  </a:lnTo>
                  <a:close/>
                  <a:moveTo>
                    <a:pt x="1" y="1"/>
                  </a:moveTo>
                  <a:lnTo>
                    <a:pt x="1" y="4184"/>
                  </a:lnTo>
                  <a:lnTo>
                    <a:pt x="13129" y="4184"/>
                  </a:lnTo>
                  <a:lnTo>
                    <a:pt x="1312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91" name="Google Shape;13191;p76"/>
          <p:cNvGrpSpPr/>
          <p:nvPr/>
        </p:nvGrpSpPr>
        <p:grpSpPr>
          <a:xfrm>
            <a:off x="7821574" y="1769211"/>
            <a:ext cx="286720" cy="362660"/>
            <a:chOff x="4609051" y="1919234"/>
            <a:chExt cx="296720" cy="375308"/>
          </a:xfrm>
        </p:grpSpPr>
        <p:sp>
          <p:nvSpPr>
            <p:cNvPr id="13192" name="Google Shape;13192;p76"/>
            <p:cNvSpPr/>
            <p:nvPr/>
          </p:nvSpPr>
          <p:spPr>
            <a:xfrm>
              <a:off x="4609051" y="2058547"/>
              <a:ext cx="296720" cy="235995"/>
            </a:xfrm>
            <a:custGeom>
              <a:avLst/>
              <a:gdLst/>
              <a:ahLst/>
              <a:cxnLst/>
              <a:rect l="l" t="t" r="r" b="b"/>
              <a:pathLst>
                <a:path w="15972" h="12705" extrusionOk="0">
                  <a:moveTo>
                    <a:pt x="5492" y="1184"/>
                  </a:moveTo>
                  <a:cubicBezTo>
                    <a:pt x="6541" y="1186"/>
                    <a:pt x="7392" y="2037"/>
                    <a:pt x="7394" y="3086"/>
                  </a:cubicBezTo>
                  <a:lnTo>
                    <a:pt x="7394" y="9684"/>
                  </a:lnTo>
                  <a:cubicBezTo>
                    <a:pt x="6852" y="9257"/>
                    <a:pt x="6181" y="9026"/>
                    <a:pt x="5492" y="9026"/>
                  </a:cubicBezTo>
                  <a:lnTo>
                    <a:pt x="1184" y="9026"/>
                  </a:lnTo>
                  <a:lnTo>
                    <a:pt x="1184" y="1184"/>
                  </a:lnTo>
                  <a:close/>
                  <a:moveTo>
                    <a:pt x="14786" y="1184"/>
                  </a:moveTo>
                  <a:lnTo>
                    <a:pt x="14786" y="9026"/>
                  </a:lnTo>
                  <a:lnTo>
                    <a:pt x="10480" y="9026"/>
                  </a:lnTo>
                  <a:cubicBezTo>
                    <a:pt x="9789" y="9026"/>
                    <a:pt x="9120" y="9257"/>
                    <a:pt x="8578" y="9684"/>
                  </a:cubicBezTo>
                  <a:lnTo>
                    <a:pt x="8578" y="3086"/>
                  </a:lnTo>
                  <a:cubicBezTo>
                    <a:pt x="8578" y="2037"/>
                    <a:pt x="9429" y="1186"/>
                    <a:pt x="10480" y="1184"/>
                  </a:cubicBezTo>
                  <a:close/>
                  <a:moveTo>
                    <a:pt x="5492" y="10209"/>
                  </a:moveTo>
                  <a:cubicBezTo>
                    <a:pt x="6313" y="10211"/>
                    <a:pt x="7041" y="10740"/>
                    <a:pt x="7298" y="11520"/>
                  </a:cubicBezTo>
                  <a:lnTo>
                    <a:pt x="1184" y="11520"/>
                  </a:lnTo>
                  <a:lnTo>
                    <a:pt x="1184" y="10209"/>
                  </a:lnTo>
                  <a:close/>
                  <a:moveTo>
                    <a:pt x="14786" y="10209"/>
                  </a:moveTo>
                  <a:lnTo>
                    <a:pt x="14786" y="11520"/>
                  </a:lnTo>
                  <a:lnTo>
                    <a:pt x="8672" y="11520"/>
                  </a:lnTo>
                  <a:cubicBezTo>
                    <a:pt x="8929" y="10740"/>
                    <a:pt x="9657" y="10211"/>
                    <a:pt x="10480" y="10209"/>
                  </a:cubicBezTo>
                  <a:close/>
                  <a:moveTo>
                    <a:pt x="0" y="0"/>
                  </a:moveTo>
                  <a:lnTo>
                    <a:pt x="0" y="12704"/>
                  </a:lnTo>
                  <a:lnTo>
                    <a:pt x="15971" y="12704"/>
                  </a:lnTo>
                  <a:lnTo>
                    <a:pt x="15971" y="0"/>
                  </a:lnTo>
                  <a:lnTo>
                    <a:pt x="10480" y="0"/>
                  </a:lnTo>
                  <a:cubicBezTo>
                    <a:pt x="9493" y="0"/>
                    <a:pt x="8566" y="473"/>
                    <a:pt x="7985" y="1272"/>
                  </a:cubicBezTo>
                  <a:cubicBezTo>
                    <a:pt x="7406" y="473"/>
                    <a:pt x="6479" y="0"/>
                    <a:pt x="5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3" name="Google Shape;13193;p76"/>
            <p:cNvSpPr/>
            <p:nvPr/>
          </p:nvSpPr>
          <p:spPr>
            <a:xfrm>
              <a:off x="4656145" y="2122630"/>
              <a:ext cx="65170" cy="21993"/>
            </a:xfrm>
            <a:custGeom>
              <a:avLst/>
              <a:gdLst/>
              <a:ahLst/>
              <a:cxnLst/>
              <a:rect l="l" t="t" r="r" b="b"/>
              <a:pathLst>
                <a:path w="3508" h="1184" extrusionOk="0">
                  <a:moveTo>
                    <a:pt x="1" y="1"/>
                  </a:moveTo>
                  <a:lnTo>
                    <a:pt x="1" y="1183"/>
                  </a:lnTo>
                  <a:lnTo>
                    <a:pt x="3508" y="1183"/>
                  </a:lnTo>
                  <a:lnTo>
                    <a:pt x="350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4" name="Google Shape;13194;p76"/>
            <p:cNvSpPr/>
            <p:nvPr/>
          </p:nvSpPr>
          <p:spPr>
            <a:xfrm>
              <a:off x="4656145" y="2169588"/>
              <a:ext cx="65170" cy="22011"/>
            </a:xfrm>
            <a:custGeom>
              <a:avLst/>
              <a:gdLst/>
              <a:ahLst/>
              <a:cxnLst/>
              <a:rect l="l" t="t" r="r" b="b"/>
              <a:pathLst>
                <a:path w="3508" h="1185" extrusionOk="0">
                  <a:moveTo>
                    <a:pt x="1" y="0"/>
                  </a:moveTo>
                  <a:lnTo>
                    <a:pt x="1" y="1184"/>
                  </a:lnTo>
                  <a:lnTo>
                    <a:pt x="3508" y="1184"/>
                  </a:lnTo>
                  <a:lnTo>
                    <a:pt x="35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5" name="Google Shape;13195;p76"/>
            <p:cNvSpPr/>
            <p:nvPr/>
          </p:nvSpPr>
          <p:spPr>
            <a:xfrm>
              <a:off x="4794194" y="2122630"/>
              <a:ext cx="65170" cy="21993"/>
            </a:xfrm>
            <a:custGeom>
              <a:avLst/>
              <a:gdLst/>
              <a:ahLst/>
              <a:cxnLst/>
              <a:rect l="l" t="t" r="r" b="b"/>
              <a:pathLst>
                <a:path w="3508" h="1184" extrusionOk="0">
                  <a:moveTo>
                    <a:pt x="0" y="1"/>
                  </a:moveTo>
                  <a:lnTo>
                    <a:pt x="0" y="1183"/>
                  </a:lnTo>
                  <a:lnTo>
                    <a:pt x="3507" y="1183"/>
                  </a:lnTo>
                  <a:lnTo>
                    <a:pt x="35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6" name="Google Shape;13196;p76"/>
            <p:cNvSpPr/>
            <p:nvPr/>
          </p:nvSpPr>
          <p:spPr>
            <a:xfrm>
              <a:off x="4794194" y="2169588"/>
              <a:ext cx="65170" cy="22011"/>
            </a:xfrm>
            <a:custGeom>
              <a:avLst/>
              <a:gdLst/>
              <a:ahLst/>
              <a:cxnLst/>
              <a:rect l="l" t="t" r="r" b="b"/>
              <a:pathLst>
                <a:path w="3508" h="1185" extrusionOk="0">
                  <a:moveTo>
                    <a:pt x="0" y="0"/>
                  </a:moveTo>
                  <a:lnTo>
                    <a:pt x="0" y="1184"/>
                  </a:lnTo>
                  <a:lnTo>
                    <a:pt x="3507" y="1184"/>
                  </a:lnTo>
                  <a:lnTo>
                    <a:pt x="350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7" name="Google Shape;13197;p76"/>
            <p:cNvSpPr/>
            <p:nvPr/>
          </p:nvSpPr>
          <p:spPr>
            <a:xfrm>
              <a:off x="4726071" y="2006704"/>
              <a:ext cx="62680" cy="29051"/>
            </a:xfrm>
            <a:custGeom>
              <a:avLst/>
              <a:gdLst/>
              <a:ahLst/>
              <a:cxnLst/>
              <a:rect l="l" t="t" r="r" b="b"/>
              <a:pathLst>
                <a:path w="3374" h="1564" extrusionOk="0">
                  <a:moveTo>
                    <a:pt x="1686" y="1"/>
                  </a:moveTo>
                  <a:cubicBezTo>
                    <a:pt x="1002" y="1"/>
                    <a:pt x="366" y="352"/>
                    <a:pt x="0" y="931"/>
                  </a:cubicBezTo>
                  <a:lnTo>
                    <a:pt x="999" y="1564"/>
                  </a:lnTo>
                  <a:cubicBezTo>
                    <a:pt x="1159" y="1312"/>
                    <a:pt x="1423" y="1185"/>
                    <a:pt x="1687" y="1185"/>
                  </a:cubicBezTo>
                  <a:cubicBezTo>
                    <a:pt x="1950" y="1185"/>
                    <a:pt x="2214" y="1312"/>
                    <a:pt x="2373" y="1564"/>
                  </a:cubicBezTo>
                  <a:lnTo>
                    <a:pt x="3373" y="931"/>
                  </a:lnTo>
                  <a:cubicBezTo>
                    <a:pt x="3007" y="352"/>
                    <a:pt x="2370" y="1"/>
                    <a:pt x="16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8" name="Google Shape;13198;p76"/>
            <p:cNvSpPr/>
            <p:nvPr/>
          </p:nvSpPr>
          <p:spPr>
            <a:xfrm>
              <a:off x="4689659" y="1963888"/>
              <a:ext cx="135486" cy="49112"/>
            </a:xfrm>
            <a:custGeom>
              <a:avLst/>
              <a:gdLst/>
              <a:ahLst/>
              <a:cxnLst/>
              <a:rect l="l" t="t" r="r" b="b"/>
              <a:pathLst>
                <a:path w="7293" h="2644" extrusionOk="0">
                  <a:moveTo>
                    <a:pt x="3646" y="0"/>
                  </a:moveTo>
                  <a:cubicBezTo>
                    <a:pt x="2166" y="0"/>
                    <a:pt x="790" y="759"/>
                    <a:pt x="0" y="2010"/>
                  </a:cubicBezTo>
                  <a:lnTo>
                    <a:pt x="1000" y="2643"/>
                  </a:lnTo>
                  <a:cubicBezTo>
                    <a:pt x="1574" y="1735"/>
                    <a:pt x="2573" y="1184"/>
                    <a:pt x="3646" y="1184"/>
                  </a:cubicBezTo>
                  <a:cubicBezTo>
                    <a:pt x="4720" y="1184"/>
                    <a:pt x="5718" y="1735"/>
                    <a:pt x="6292" y="2643"/>
                  </a:cubicBezTo>
                  <a:lnTo>
                    <a:pt x="7292" y="2010"/>
                  </a:lnTo>
                  <a:cubicBezTo>
                    <a:pt x="6502" y="759"/>
                    <a:pt x="5126" y="0"/>
                    <a:pt x="3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9" name="Google Shape;13199;p76"/>
            <p:cNvSpPr/>
            <p:nvPr/>
          </p:nvSpPr>
          <p:spPr>
            <a:xfrm>
              <a:off x="4651482" y="1919234"/>
              <a:ext cx="211839" cy="70139"/>
            </a:xfrm>
            <a:custGeom>
              <a:avLst/>
              <a:gdLst/>
              <a:ahLst/>
              <a:cxnLst/>
              <a:rect l="l" t="t" r="r" b="b"/>
              <a:pathLst>
                <a:path w="11403" h="3776" extrusionOk="0">
                  <a:moveTo>
                    <a:pt x="5701" y="1"/>
                  </a:moveTo>
                  <a:cubicBezTo>
                    <a:pt x="3376" y="1"/>
                    <a:pt x="1246" y="1174"/>
                    <a:pt x="1" y="3142"/>
                  </a:cubicBezTo>
                  <a:lnTo>
                    <a:pt x="1001" y="3775"/>
                  </a:lnTo>
                  <a:cubicBezTo>
                    <a:pt x="2028" y="2152"/>
                    <a:pt x="3785" y="1183"/>
                    <a:pt x="5702" y="1183"/>
                  </a:cubicBezTo>
                  <a:lnTo>
                    <a:pt x="5702" y="1183"/>
                  </a:lnTo>
                  <a:cubicBezTo>
                    <a:pt x="7619" y="1183"/>
                    <a:pt x="9376" y="2152"/>
                    <a:pt x="10403" y="3775"/>
                  </a:cubicBezTo>
                  <a:lnTo>
                    <a:pt x="11403" y="3142"/>
                  </a:lnTo>
                  <a:cubicBezTo>
                    <a:pt x="10156" y="1174"/>
                    <a:pt x="8026" y="1"/>
                    <a:pt x="5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00" name="Google Shape;13200;p76"/>
          <p:cNvGrpSpPr/>
          <p:nvPr/>
        </p:nvGrpSpPr>
        <p:grpSpPr>
          <a:xfrm>
            <a:off x="6273017" y="1769382"/>
            <a:ext cx="362691" cy="362319"/>
            <a:chOff x="4055571" y="1936453"/>
            <a:chExt cx="375340" cy="374955"/>
          </a:xfrm>
        </p:grpSpPr>
        <p:sp>
          <p:nvSpPr>
            <p:cNvPr id="13201" name="Google Shape;13201;p76"/>
            <p:cNvSpPr/>
            <p:nvPr/>
          </p:nvSpPr>
          <p:spPr>
            <a:xfrm>
              <a:off x="4055571" y="1936453"/>
              <a:ext cx="375340" cy="374955"/>
            </a:xfrm>
            <a:custGeom>
              <a:avLst/>
              <a:gdLst/>
              <a:ahLst/>
              <a:cxnLst/>
              <a:rect l="l" t="t" r="r" b="b"/>
              <a:pathLst>
                <a:path w="20204" h="20186" extrusionOk="0">
                  <a:moveTo>
                    <a:pt x="13392" y="1185"/>
                  </a:moveTo>
                  <a:lnTo>
                    <a:pt x="11165" y="3872"/>
                  </a:lnTo>
                  <a:lnTo>
                    <a:pt x="1183" y="3872"/>
                  </a:lnTo>
                  <a:lnTo>
                    <a:pt x="1183" y="1185"/>
                  </a:lnTo>
                  <a:close/>
                  <a:moveTo>
                    <a:pt x="19018" y="1185"/>
                  </a:moveTo>
                  <a:lnTo>
                    <a:pt x="19020" y="16696"/>
                  </a:lnTo>
                  <a:lnTo>
                    <a:pt x="14405" y="16696"/>
                  </a:lnTo>
                  <a:lnTo>
                    <a:pt x="14088" y="16126"/>
                  </a:lnTo>
                  <a:lnTo>
                    <a:pt x="16074" y="15028"/>
                  </a:lnTo>
                  <a:lnTo>
                    <a:pt x="8407" y="9413"/>
                  </a:lnTo>
                  <a:lnTo>
                    <a:pt x="8927" y="16696"/>
                  </a:lnTo>
                  <a:lnTo>
                    <a:pt x="1183" y="16696"/>
                  </a:lnTo>
                  <a:lnTo>
                    <a:pt x="1183" y="5055"/>
                  </a:lnTo>
                  <a:lnTo>
                    <a:pt x="11720" y="5055"/>
                  </a:lnTo>
                  <a:lnTo>
                    <a:pt x="14929" y="1185"/>
                  </a:lnTo>
                  <a:close/>
                  <a:moveTo>
                    <a:pt x="9770" y="11878"/>
                  </a:moveTo>
                  <a:lnTo>
                    <a:pt x="13879" y="14888"/>
                  </a:lnTo>
                  <a:lnTo>
                    <a:pt x="12479" y="15661"/>
                  </a:lnTo>
                  <a:lnTo>
                    <a:pt x="13800" y="18053"/>
                  </a:lnTo>
                  <a:lnTo>
                    <a:pt x="12855" y="18577"/>
                  </a:lnTo>
                  <a:lnTo>
                    <a:pt x="11532" y="16185"/>
                  </a:lnTo>
                  <a:lnTo>
                    <a:pt x="10133" y="16959"/>
                  </a:lnTo>
                  <a:lnTo>
                    <a:pt x="9770" y="11878"/>
                  </a:lnTo>
                  <a:close/>
                  <a:moveTo>
                    <a:pt x="0" y="1"/>
                  </a:moveTo>
                  <a:lnTo>
                    <a:pt x="0" y="17880"/>
                  </a:lnTo>
                  <a:lnTo>
                    <a:pt x="9012" y="17880"/>
                  </a:lnTo>
                  <a:lnTo>
                    <a:pt x="9084" y="18891"/>
                  </a:lnTo>
                  <a:lnTo>
                    <a:pt x="11069" y="17793"/>
                  </a:lnTo>
                  <a:lnTo>
                    <a:pt x="12391" y="20185"/>
                  </a:lnTo>
                  <a:lnTo>
                    <a:pt x="15410" y="18517"/>
                  </a:lnTo>
                  <a:lnTo>
                    <a:pt x="15057" y="17880"/>
                  </a:lnTo>
                  <a:lnTo>
                    <a:pt x="20202" y="17880"/>
                  </a:lnTo>
                  <a:lnTo>
                    <a:pt x="2020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2" name="Google Shape;13202;p76"/>
            <p:cNvSpPr/>
            <p:nvPr/>
          </p:nvSpPr>
          <p:spPr>
            <a:xfrm>
              <a:off x="4102721" y="1972433"/>
              <a:ext cx="22014" cy="22123"/>
            </a:xfrm>
            <a:custGeom>
              <a:avLst/>
              <a:gdLst/>
              <a:ahLst/>
              <a:cxnLst/>
              <a:rect l="l" t="t" r="r" b="b"/>
              <a:pathLst>
                <a:path w="1185" h="1191" extrusionOk="0">
                  <a:moveTo>
                    <a:pt x="0" y="0"/>
                  </a:moveTo>
                  <a:lnTo>
                    <a:pt x="0" y="1190"/>
                  </a:lnTo>
                  <a:lnTo>
                    <a:pt x="1184" y="1190"/>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3" name="Google Shape;13203;p76"/>
            <p:cNvSpPr/>
            <p:nvPr/>
          </p:nvSpPr>
          <p:spPr>
            <a:xfrm>
              <a:off x="4143257" y="1972433"/>
              <a:ext cx="22014" cy="22123"/>
            </a:xfrm>
            <a:custGeom>
              <a:avLst/>
              <a:gdLst/>
              <a:ahLst/>
              <a:cxnLst/>
              <a:rect l="l" t="t" r="r" b="b"/>
              <a:pathLst>
                <a:path w="1185" h="1191" extrusionOk="0">
                  <a:moveTo>
                    <a:pt x="1" y="0"/>
                  </a:moveTo>
                  <a:lnTo>
                    <a:pt x="1" y="1190"/>
                  </a:lnTo>
                  <a:lnTo>
                    <a:pt x="1185" y="1190"/>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4" name="Google Shape;13204;p76"/>
            <p:cNvSpPr/>
            <p:nvPr/>
          </p:nvSpPr>
          <p:spPr>
            <a:xfrm>
              <a:off x="4183849" y="1972433"/>
              <a:ext cx="22014" cy="22123"/>
            </a:xfrm>
            <a:custGeom>
              <a:avLst/>
              <a:gdLst/>
              <a:ahLst/>
              <a:cxnLst/>
              <a:rect l="l" t="t" r="r" b="b"/>
              <a:pathLst>
                <a:path w="1185" h="1191" extrusionOk="0">
                  <a:moveTo>
                    <a:pt x="0" y="0"/>
                  </a:moveTo>
                  <a:lnTo>
                    <a:pt x="0" y="1190"/>
                  </a:lnTo>
                  <a:lnTo>
                    <a:pt x="1184" y="1190"/>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5" name="Google Shape;13205;p76"/>
            <p:cNvSpPr/>
            <p:nvPr/>
          </p:nvSpPr>
          <p:spPr>
            <a:xfrm>
              <a:off x="4174858" y="2056522"/>
              <a:ext cx="38493" cy="45416"/>
            </a:xfrm>
            <a:custGeom>
              <a:avLst/>
              <a:gdLst/>
              <a:ahLst/>
              <a:cxnLst/>
              <a:rect l="l" t="t" r="r" b="b"/>
              <a:pathLst>
                <a:path w="2072" h="2445" extrusionOk="0">
                  <a:moveTo>
                    <a:pt x="1037" y="0"/>
                  </a:moveTo>
                  <a:lnTo>
                    <a:pt x="1" y="574"/>
                  </a:lnTo>
                  <a:lnTo>
                    <a:pt x="1035" y="2444"/>
                  </a:lnTo>
                  <a:lnTo>
                    <a:pt x="2071" y="1871"/>
                  </a:lnTo>
                  <a:lnTo>
                    <a:pt x="103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6" name="Google Shape;13206;p76"/>
            <p:cNvSpPr/>
            <p:nvPr/>
          </p:nvSpPr>
          <p:spPr>
            <a:xfrm>
              <a:off x="4225481" y="2051822"/>
              <a:ext cx="32195" cy="44320"/>
            </a:xfrm>
            <a:custGeom>
              <a:avLst/>
              <a:gdLst/>
              <a:ahLst/>
              <a:cxnLst/>
              <a:rect l="l" t="t" r="r" b="b"/>
              <a:pathLst>
                <a:path w="1733" h="2386" extrusionOk="0">
                  <a:moveTo>
                    <a:pt x="595" y="1"/>
                  </a:moveTo>
                  <a:lnTo>
                    <a:pt x="0" y="2055"/>
                  </a:lnTo>
                  <a:lnTo>
                    <a:pt x="1138" y="2385"/>
                  </a:lnTo>
                  <a:lnTo>
                    <a:pt x="1732" y="331"/>
                  </a:lnTo>
                  <a:lnTo>
                    <a:pt x="59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7" name="Google Shape;13207;p76"/>
            <p:cNvSpPr/>
            <p:nvPr/>
          </p:nvSpPr>
          <p:spPr>
            <a:xfrm>
              <a:off x="4256468" y="2085035"/>
              <a:ext cx="45422" cy="38395"/>
            </a:xfrm>
            <a:custGeom>
              <a:avLst/>
              <a:gdLst/>
              <a:ahLst/>
              <a:cxnLst/>
              <a:rect l="l" t="t" r="r" b="b"/>
              <a:pathLst>
                <a:path w="2445" h="2067" extrusionOk="0">
                  <a:moveTo>
                    <a:pt x="1874" y="0"/>
                  </a:moveTo>
                  <a:lnTo>
                    <a:pt x="0" y="1027"/>
                  </a:lnTo>
                  <a:lnTo>
                    <a:pt x="569" y="2066"/>
                  </a:lnTo>
                  <a:lnTo>
                    <a:pt x="2444" y="1038"/>
                  </a:lnTo>
                  <a:lnTo>
                    <a:pt x="187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8" name="Google Shape;13208;p76"/>
            <p:cNvSpPr/>
            <p:nvPr/>
          </p:nvSpPr>
          <p:spPr>
            <a:xfrm>
              <a:off x="4142235" y="2100675"/>
              <a:ext cx="44233" cy="32135"/>
            </a:xfrm>
            <a:custGeom>
              <a:avLst/>
              <a:gdLst/>
              <a:ahLst/>
              <a:cxnLst/>
              <a:rect l="l" t="t" r="r" b="b"/>
              <a:pathLst>
                <a:path w="2381" h="1730" extrusionOk="0">
                  <a:moveTo>
                    <a:pt x="326" y="0"/>
                  </a:moveTo>
                  <a:lnTo>
                    <a:pt x="1" y="1139"/>
                  </a:lnTo>
                  <a:lnTo>
                    <a:pt x="2055" y="1729"/>
                  </a:lnTo>
                  <a:lnTo>
                    <a:pt x="2381" y="590"/>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9" name="Google Shape;13209;p76"/>
            <p:cNvSpPr/>
            <p:nvPr/>
          </p:nvSpPr>
          <p:spPr>
            <a:xfrm>
              <a:off x="4147400" y="2145255"/>
              <a:ext cx="45422" cy="38580"/>
            </a:xfrm>
            <a:custGeom>
              <a:avLst/>
              <a:gdLst/>
              <a:ahLst/>
              <a:cxnLst/>
              <a:rect l="l" t="t" r="r" b="b"/>
              <a:pathLst>
                <a:path w="2445" h="2077" extrusionOk="0">
                  <a:moveTo>
                    <a:pt x="1868" y="1"/>
                  </a:moveTo>
                  <a:lnTo>
                    <a:pt x="0" y="1040"/>
                  </a:lnTo>
                  <a:lnTo>
                    <a:pt x="577" y="2076"/>
                  </a:lnTo>
                  <a:lnTo>
                    <a:pt x="2445" y="1036"/>
                  </a:lnTo>
                  <a:lnTo>
                    <a:pt x="18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10" name="Google Shape;13210;p76"/>
          <p:cNvGrpSpPr/>
          <p:nvPr/>
        </p:nvGrpSpPr>
        <p:grpSpPr>
          <a:xfrm>
            <a:off x="5518102" y="1769211"/>
            <a:ext cx="362601" cy="362660"/>
            <a:chOff x="3543204" y="1938403"/>
            <a:chExt cx="375247" cy="375308"/>
          </a:xfrm>
        </p:grpSpPr>
        <p:sp>
          <p:nvSpPr>
            <p:cNvPr id="13211" name="Google Shape;13211;p76"/>
            <p:cNvSpPr/>
            <p:nvPr/>
          </p:nvSpPr>
          <p:spPr>
            <a:xfrm>
              <a:off x="3543204" y="1938403"/>
              <a:ext cx="375247" cy="375308"/>
            </a:xfrm>
            <a:custGeom>
              <a:avLst/>
              <a:gdLst/>
              <a:ahLst/>
              <a:cxnLst/>
              <a:rect l="l" t="t" r="r" b="b"/>
              <a:pathLst>
                <a:path w="20199" h="20205" extrusionOk="0">
                  <a:moveTo>
                    <a:pt x="4447" y="1626"/>
                  </a:moveTo>
                  <a:lnTo>
                    <a:pt x="4447" y="4447"/>
                  </a:lnTo>
                  <a:lnTo>
                    <a:pt x="1627" y="4447"/>
                  </a:lnTo>
                  <a:lnTo>
                    <a:pt x="4447" y="1626"/>
                  </a:lnTo>
                  <a:close/>
                  <a:moveTo>
                    <a:pt x="19015" y="8654"/>
                  </a:moveTo>
                  <a:lnTo>
                    <a:pt x="19015" y="16009"/>
                  </a:lnTo>
                  <a:lnTo>
                    <a:pt x="3947" y="16009"/>
                  </a:lnTo>
                  <a:lnTo>
                    <a:pt x="3947" y="8654"/>
                  </a:lnTo>
                  <a:close/>
                  <a:moveTo>
                    <a:pt x="13931" y="1184"/>
                  </a:moveTo>
                  <a:lnTo>
                    <a:pt x="13931" y="7470"/>
                  </a:lnTo>
                  <a:lnTo>
                    <a:pt x="2763" y="7470"/>
                  </a:lnTo>
                  <a:lnTo>
                    <a:pt x="2763" y="17193"/>
                  </a:lnTo>
                  <a:lnTo>
                    <a:pt x="13931" y="17193"/>
                  </a:lnTo>
                  <a:lnTo>
                    <a:pt x="13931" y="19020"/>
                  </a:lnTo>
                  <a:lnTo>
                    <a:pt x="1183" y="19020"/>
                  </a:lnTo>
                  <a:lnTo>
                    <a:pt x="1183" y="5631"/>
                  </a:lnTo>
                  <a:lnTo>
                    <a:pt x="5630" y="5631"/>
                  </a:lnTo>
                  <a:lnTo>
                    <a:pt x="5630" y="1184"/>
                  </a:lnTo>
                  <a:close/>
                  <a:moveTo>
                    <a:pt x="4398" y="0"/>
                  </a:moveTo>
                  <a:lnTo>
                    <a:pt x="1" y="4399"/>
                  </a:lnTo>
                  <a:lnTo>
                    <a:pt x="1" y="20204"/>
                  </a:lnTo>
                  <a:lnTo>
                    <a:pt x="15113" y="20204"/>
                  </a:lnTo>
                  <a:lnTo>
                    <a:pt x="15113" y="17193"/>
                  </a:lnTo>
                  <a:lnTo>
                    <a:pt x="20199" y="17193"/>
                  </a:lnTo>
                  <a:lnTo>
                    <a:pt x="20199" y="7470"/>
                  </a:lnTo>
                  <a:lnTo>
                    <a:pt x="15113" y="7470"/>
                  </a:lnTo>
                  <a:lnTo>
                    <a:pt x="1511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2" name="Google Shape;13212;p76"/>
            <p:cNvSpPr/>
            <p:nvPr/>
          </p:nvSpPr>
          <p:spPr>
            <a:xfrm>
              <a:off x="3673748" y="2020988"/>
              <a:ext cx="100746" cy="22011"/>
            </a:xfrm>
            <a:custGeom>
              <a:avLst/>
              <a:gdLst/>
              <a:ahLst/>
              <a:cxnLst/>
              <a:rect l="l" t="t" r="r" b="b"/>
              <a:pathLst>
                <a:path w="5423" h="1185" extrusionOk="0">
                  <a:moveTo>
                    <a:pt x="0" y="1"/>
                  </a:moveTo>
                  <a:lnTo>
                    <a:pt x="0" y="1185"/>
                  </a:lnTo>
                  <a:lnTo>
                    <a:pt x="5423" y="1185"/>
                  </a:lnTo>
                  <a:lnTo>
                    <a:pt x="542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3" name="Google Shape;13213;p76"/>
            <p:cNvSpPr/>
            <p:nvPr/>
          </p:nvSpPr>
          <p:spPr>
            <a:xfrm>
              <a:off x="3635831" y="2120030"/>
              <a:ext cx="67696" cy="95476"/>
            </a:xfrm>
            <a:custGeom>
              <a:avLst/>
              <a:gdLst/>
              <a:ahLst/>
              <a:cxnLst/>
              <a:rect l="l" t="t" r="r" b="b"/>
              <a:pathLst>
                <a:path w="3644" h="5140" extrusionOk="0">
                  <a:moveTo>
                    <a:pt x="0" y="0"/>
                  </a:moveTo>
                  <a:lnTo>
                    <a:pt x="0" y="1184"/>
                  </a:lnTo>
                  <a:lnTo>
                    <a:pt x="1229" y="1184"/>
                  </a:lnTo>
                  <a:lnTo>
                    <a:pt x="1229" y="5139"/>
                  </a:lnTo>
                  <a:lnTo>
                    <a:pt x="2413" y="5139"/>
                  </a:lnTo>
                  <a:lnTo>
                    <a:pt x="2413" y="1184"/>
                  </a:lnTo>
                  <a:lnTo>
                    <a:pt x="3643" y="1184"/>
                  </a:lnTo>
                  <a:lnTo>
                    <a:pt x="36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4" name="Google Shape;13214;p76"/>
            <p:cNvSpPr/>
            <p:nvPr/>
          </p:nvSpPr>
          <p:spPr>
            <a:xfrm>
              <a:off x="3809420" y="2120030"/>
              <a:ext cx="67734" cy="95476"/>
            </a:xfrm>
            <a:custGeom>
              <a:avLst/>
              <a:gdLst/>
              <a:ahLst/>
              <a:cxnLst/>
              <a:rect l="l" t="t" r="r" b="b"/>
              <a:pathLst>
                <a:path w="3646" h="5140" extrusionOk="0">
                  <a:moveTo>
                    <a:pt x="1" y="0"/>
                  </a:moveTo>
                  <a:lnTo>
                    <a:pt x="1" y="1184"/>
                  </a:lnTo>
                  <a:lnTo>
                    <a:pt x="1231" y="1184"/>
                  </a:lnTo>
                  <a:lnTo>
                    <a:pt x="1231" y="5139"/>
                  </a:lnTo>
                  <a:lnTo>
                    <a:pt x="2415" y="5139"/>
                  </a:lnTo>
                  <a:lnTo>
                    <a:pt x="2415" y="1184"/>
                  </a:lnTo>
                  <a:lnTo>
                    <a:pt x="3645" y="1184"/>
                  </a:lnTo>
                  <a:lnTo>
                    <a:pt x="36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5" name="Google Shape;13215;p76"/>
            <p:cNvSpPr/>
            <p:nvPr/>
          </p:nvSpPr>
          <p:spPr>
            <a:xfrm>
              <a:off x="3718613" y="2120141"/>
              <a:ext cx="77190" cy="95494"/>
            </a:xfrm>
            <a:custGeom>
              <a:avLst/>
              <a:gdLst/>
              <a:ahLst/>
              <a:cxnLst/>
              <a:rect l="l" t="t" r="r" b="b"/>
              <a:pathLst>
                <a:path w="4155" h="5141" extrusionOk="0">
                  <a:moveTo>
                    <a:pt x="2791" y="0"/>
                  </a:moveTo>
                  <a:lnTo>
                    <a:pt x="2078" y="1316"/>
                  </a:lnTo>
                  <a:lnTo>
                    <a:pt x="1364" y="2"/>
                  </a:lnTo>
                  <a:lnTo>
                    <a:pt x="16" y="2"/>
                  </a:lnTo>
                  <a:lnTo>
                    <a:pt x="1403" y="2558"/>
                  </a:lnTo>
                  <a:lnTo>
                    <a:pt x="1" y="5141"/>
                  </a:lnTo>
                  <a:lnTo>
                    <a:pt x="1350" y="5139"/>
                  </a:lnTo>
                  <a:lnTo>
                    <a:pt x="2078" y="3798"/>
                  </a:lnTo>
                  <a:lnTo>
                    <a:pt x="2806" y="5139"/>
                  </a:lnTo>
                  <a:lnTo>
                    <a:pt x="4154" y="5139"/>
                  </a:lnTo>
                  <a:lnTo>
                    <a:pt x="2752" y="2558"/>
                  </a:lnTo>
                  <a:lnTo>
                    <a:pt x="41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16" name="Google Shape;13216;p76"/>
          <p:cNvGrpSpPr/>
          <p:nvPr/>
        </p:nvGrpSpPr>
        <p:grpSpPr>
          <a:xfrm>
            <a:off x="4773416" y="1769220"/>
            <a:ext cx="362709" cy="362642"/>
            <a:chOff x="3043674" y="1916113"/>
            <a:chExt cx="375358" cy="375289"/>
          </a:xfrm>
        </p:grpSpPr>
        <p:sp>
          <p:nvSpPr>
            <p:cNvPr id="13217" name="Google Shape;13217;p76"/>
            <p:cNvSpPr/>
            <p:nvPr/>
          </p:nvSpPr>
          <p:spPr>
            <a:xfrm>
              <a:off x="3043674" y="1916113"/>
              <a:ext cx="375358" cy="375289"/>
            </a:xfrm>
            <a:custGeom>
              <a:avLst/>
              <a:gdLst/>
              <a:ahLst/>
              <a:cxnLst/>
              <a:rect l="l" t="t" r="r" b="b"/>
              <a:pathLst>
                <a:path w="20205" h="20204" extrusionOk="0">
                  <a:moveTo>
                    <a:pt x="5428" y="1184"/>
                  </a:moveTo>
                  <a:lnTo>
                    <a:pt x="5428" y="3085"/>
                  </a:lnTo>
                  <a:cubicBezTo>
                    <a:pt x="5428" y="3429"/>
                    <a:pt x="5147" y="3710"/>
                    <a:pt x="4802" y="3710"/>
                  </a:cubicBezTo>
                  <a:cubicBezTo>
                    <a:pt x="4457" y="3710"/>
                    <a:pt x="4177" y="3429"/>
                    <a:pt x="4177" y="3085"/>
                  </a:cubicBezTo>
                  <a:lnTo>
                    <a:pt x="4177" y="1184"/>
                  </a:lnTo>
                  <a:close/>
                  <a:moveTo>
                    <a:pt x="16028" y="1184"/>
                  </a:moveTo>
                  <a:lnTo>
                    <a:pt x="16028" y="3085"/>
                  </a:lnTo>
                  <a:cubicBezTo>
                    <a:pt x="16034" y="3434"/>
                    <a:pt x="15753" y="3721"/>
                    <a:pt x="15404" y="3721"/>
                  </a:cubicBezTo>
                  <a:cubicBezTo>
                    <a:pt x="15055" y="3721"/>
                    <a:pt x="14773" y="3434"/>
                    <a:pt x="14778" y="3085"/>
                  </a:cubicBezTo>
                  <a:lnTo>
                    <a:pt x="14778" y="1184"/>
                  </a:lnTo>
                  <a:close/>
                  <a:moveTo>
                    <a:pt x="19022" y="3276"/>
                  </a:moveTo>
                  <a:lnTo>
                    <a:pt x="19022" y="5974"/>
                  </a:lnTo>
                  <a:lnTo>
                    <a:pt x="1184" y="5974"/>
                  </a:lnTo>
                  <a:lnTo>
                    <a:pt x="1184" y="3276"/>
                  </a:lnTo>
                  <a:lnTo>
                    <a:pt x="3003" y="3276"/>
                  </a:lnTo>
                  <a:cubicBezTo>
                    <a:pt x="3100" y="4195"/>
                    <a:pt x="3876" y="4893"/>
                    <a:pt x="4802" y="4893"/>
                  </a:cubicBezTo>
                  <a:cubicBezTo>
                    <a:pt x="5726" y="4893"/>
                    <a:pt x="6503" y="4195"/>
                    <a:pt x="6600" y="3276"/>
                  </a:cubicBezTo>
                  <a:lnTo>
                    <a:pt x="13605" y="3276"/>
                  </a:lnTo>
                  <a:cubicBezTo>
                    <a:pt x="13703" y="4195"/>
                    <a:pt x="14478" y="4893"/>
                    <a:pt x="15404" y="4893"/>
                  </a:cubicBezTo>
                  <a:cubicBezTo>
                    <a:pt x="16328" y="4893"/>
                    <a:pt x="17105" y="4195"/>
                    <a:pt x="17202" y="3276"/>
                  </a:cubicBezTo>
                  <a:close/>
                  <a:moveTo>
                    <a:pt x="19022" y="7158"/>
                  </a:moveTo>
                  <a:lnTo>
                    <a:pt x="19022" y="19020"/>
                  </a:lnTo>
                  <a:lnTo>
                    <a:pt x="1184" y="19020"/>
                  </a:lnTo>
                  <a:lnTo>
                    <a:pt x="1184" y="7158"/>
                  </a:lnTo>
                  <a:close/>
                  <a:moveTo>
                    <a:pt x="2994" y="0"/>
                  </a:moveTo>
                  <a:lnTo>
                    <a:pt x="2994" y="2092"/>
                  </a:lnTo>
                  <a:lnTo>
                    <a:pt x="1" y="2092"/>
                  </a:lnTo>
                  <a:lnTo>
                    <a:pt x="1" y="20204"/>
                  </a:lnTo>
                  <a:lnTo>
                    <a:pt x="20204" y="20204"/>
                  </a:lnTo>
                  <a:lnTo>
                    <a:pt x="20204" y="2092"/>
                  </a:lnTo>
                  <a:lnTo>
                    <a:pt x="17212" y="2092"/>
                  </a:lnTo>
                  <a:lnTo>
                    <a:pt x="17212" y="0"/>
                  </a:lnTo>
                  <a:lnTo>
                    <a:pt x="13595" y="0"/>
                  </a:lnTo>
                  <a:lnTo>
                    <a:pt x="13595" y="2092"/>
                  </a:lnTo>
                  <a:lnTo>
                    <a:pt x="6610" y="2092"/>
                  </a:lnTo>
                  <a:lnTo>
                    <a:pt x="66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8" name="Google Shape;13218;p76"/>
            <p:cNvSpPr/>
            <p:nvPr/>
          </p:nvSpPr>
          <p:spPr>
            <a:xfrm>
              <a:off x="3098644"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9" name="Google Shape;13219;p76"/>
            <p:cNvSpPr/>
            <p:nvPr/>
          </p:nvSpPr>
          <p:spPr>
            <a:xfrm>
              <a:off x="3196529"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0" name="Google Shape;13220;p76"/>
            <p:cNvSpPr/>
            <p:nvPr/>
          </p:nvSpPr>
          <p:spPr>
            <a:xfrm>
              <a:off x="3294377"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1" name="Google Shape;13221;p76"/>
            <p:cNvSpPr/>
            <p:nvPr/>
          </p:nvSpPr>
          <p:spPr>
            <a:xfrm>
              <a:off x="3098644"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2" name="Google Shape;13222;p76"/>
            <p:cNvSpPr/>
            <p:nvPr/>
          </p:nvSpPr>
          <p:spPr>
            <a:xfrm>
              <a:off x="3196529"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3" name="Google Shape;13223;p76"/>
            <p:cNvSpPr/>
            <p:nvPr/>
          </p:nvSpPr>
          <p:spPr>
            <a:xfrm>
              <a:off x="3294377"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24" name="Google Shape;13224;p76"/>
          <p:cNvGrpSpPr/>
          <p:nvPr/>
        </p:nvGrpSpPr>
        <p:grpSpPr>
          <a:xfrm>
            <a:off x="4062108" y="1765567"/>
            <a:ext cx="271300" cy="362660"/>
            <a:chOff x="2614478" y="1975201"/>
            <a:chExt cx="280762" cy="375308"/>
          </a:xfrm>
        </p:grpSpPr>
        <p:sp>
          <p:nvSpPr>
            <p:cNvPr id="13225" name="Google Shape;13225;p76"/>
            <p:cNvSpPr/>
            <p:nvPr/>
          </p:nvSpPr>
          <p:spPr>
            <a:xfrm>
              <a:off x="2614478" y="1975201"/>
              <a:ext cx="280762" cy="375308"/>
            </a:xfrm>
            <a:custGeom>
              <a:avLst/>
              <a:gdLst/>
              <a:ahLst/>
              <a:cxnLst/>
              <a:rect l="l" t="t" r="r" b="b"/>
              <a:pathLst>
                <a:path w="15113" h="20205" extrusionOk="0">
                  <a:moveTo>
                    <a:pt x="4447" y="1627"/>
                  </a:moveTo>
                  <a:lnTo>
                    <a:pt x="4447" y="4447"/>
                  </a:lnTo>
                  <a:lnTo>
                    <a:pt x="1626" y="4447"/>
                  </a:lnTo>
                  <a:lnTo>
                    <a:pt x="4447" y="1627"/>
                  </a:lnTo>
                  <a:close/>
                  <a:moveTo>
                    <a:pt x="13929" y="1185"/>
                  </a:moveTo>
                  <a:lnTo>
                    <a:pt x="13930" y="19020"/>
                  </a:lnTo>
                  <a:lnTo>
                    <a:pt x="1183" y="19020"/>
                  </a:lnTo>
                  <a:lnTo>
                    <a:pt x="1183" y="5631"/>
                  </a:lnTo>
                  <a:lnTo>
                    <a:pt x="5629" y="5631"/>
                  </a:lnTo>
                  <a:lnTo>
                    <a:pt x="5629" y="1185"/>
                  </a:lnTo>
                  <a:close/>
                  <a:moveTo>
                    <a:pt x="4397" y="1"/>
                  </a:moveTo>
                  <a:lnTo>
                    <a:pt x="0" y="4399"/>
                  </a:lnTo>
                  <a:lnTo>
                    <a:pt x="0" y="20204"/>
                  </a:lnTo>
                  <a:lnTo>
                    <a:pt x="15113" y="20204"/>
                  </a:lnTo>
                  <a:lnTo>
                    <a:pt x="1511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6" name="Google Shape;13226;p76"/>
            <p:cNvSpPr/>
            <p:nvPr/>
          </p:nvSpPr>
          <p:spPr>
            <a:xfrm>
              <a:off x="2696051" y="2106526"/>
              <a:ext cx="117614" cy="139591"/>
            </a:xfrm>
            <a:custGeom>
              <a:avLst/>
              <a:gdLst/>
              <a:ahLst/>
              <a:cxnLst/>
              <a:rect l="l" t="t" r="r" b="b"/>
              <a:pathLst>
                <a:path w="6331" h="7515" extrusionOk="0">
                  <a:moveTo>
                    <a:pt x="2574" y="0"/>
                  </a:moveTo>
                  <a:lnTo>
                    <a:pt x="2574" y="5248"/>
                  </a:lnTo>
                  <a:lnTo>
                    <a:pt x="838" y="3513"/>
                  </a:lnTo>
                  <a:lnTo>
                    <a:pt x="0" y="4349"/>
                  </a:lnTo>
                  <a:lnTo>
                    <a:pt x="3166" y="7515"/>
                  </a:lnTo>
                  <a:lnTo>
                    <a:pt x="6331" y="4349"/>
                  </a:lnTo>
                  <a:lnTo>
                    <a:pt x="5493" y="3512"/>
                  </a:lnTo>
                  <a:lnTo>
                    <a:pt x="3758" y="5248"/>
                  </a:lnTo>
                  <a:lnTo>
                    <a:pt x="37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7" name="Google Shape;13227;p76"/>
            <p:cNvSpPr/>
            <p:nvPr/>
          </p:nvSpPr>
          <p:spPr>
            <a:xfrm>
              <a:off x="2673591" y="2246507"/>
              <a:ext cx="162553" cy="50022"/>
            </a:xfrm>
            <a:custGeom>
              <a:avLst/>
              <a:gdLst/>
              <a:ahLst/>
              <a:cxnLst/>
              <a:rect l="l" t="t" r="r" b="b"/>
              <a:pathLst>
                <a:path w="8750" h="2693" extrusionOk="0">
                  <a:moveTo>
                    <a:pt x="0" y="1"/>
                  </a:moveTo>
                  <a:lnTo>
                    <a:pt x="0" y="2693"/>
                  </a:lnTo>
                  <a:lnTo>
                    <a:pt x="8749" y="2693"/>
                  </a:lnTo>
                  <a:lnTo>
                    <a:pt x="8749" y="1"/>
                  </a:lnTo>
                  <a:lnTo>
                    <a:pt x="7565" y="1"/>
                  </a:lnTo>
                  <a:lnTo>
                    <a:pt x="7565" y="1509"/>
                  </a:lnTo>
                  <a:lnTo>
                    <a:pt x="1184" y="1509"/>
                  </a:lnTo>
                  <a:lnTo>
                    <a:pt x="11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28" name="Google Shape;13228;p76"/>
          <p:cNvGrpSpPr/>
          <p:nvPr/>
        </p:nvGrpSpPr>
        <p:grpSpPr>
          <a:xfrm>
            <a:off x="2519052" y="1781552"/>
            <a:ext cx="362727" cy="337980"/>
            <a:chOff x="2053418" y="1994444"/>
            <a:chExt cx="375377" cy="349767"/>
          </a:xfrm>
        </p:grpSpPr>
        <p:sp>
          <p:nvSpPr>
            <p:cNvPr id="13229" name="Google Shape;13229;p76"/>
            <p:cNvSpPr/>
            <p:nvPr/>
          </p:nvSpPr>
          <p:spPr>
            <a:xfrm>
              <a:off x="2142368" y="2103015"/>
              <a:ext cx="197479" cy="197489"/>
            </a:xfrm>
            <a:custGeom>
              <a:avLst/>
              <a:gdLst/>
              <a:ahLst/>
              <a:cxnLst/>
              <a:rect l="l" t="t" r="r" b="b"/>
              <a:pathLst>
                <a:path w="10630" h="10632" extrusionOk="0">
                  <a:moveTo>
                    <a:pt x="3696" y="1516"/>
                  </a:moveTo>
                  <a:cubicBezTo>
                    <a:pt x="3341" y="2394"/>
                    <a:pt x="3146" y="3556"/>
                    <a:pt x="3099" y="4723"/>
                  </a:cubicBezTo>
                  <a:lnTo>
                    <a:pt x="1226" y="4723"/>
                  </a:lnTo>
                  <a:cubicBezTo>
                    <a:pt x="1435" y="3278"/>
                    <a:pt x="2394" y="2073"/>
                    <a:pt x="3694" y="1516"/>
                  </a:cubicBezTo>
                  <a:close/>
                  <a:moveTo>
                    <a:pt x="6936" y="1516"/>
                  </a:moveTo>
                  <a:lnTo>
                    <a:pt x="6936" y="1516"/>
                  </a:lnTo>
                  <a:cubicBezTo>
                    <a:pt x="8236" y="2073"/>
                    <a:pt x="9196" y="3278"/>
                    <a:pt x="9404" y="4723"/>
                  </a:cubicBezTo>
                  <a:lnTo>
                    <a:pt x="7533" y="4723"/>
                  </a:lnTo>
                  <a:cubicBezTo>
                    <a:pt x="7484" y="3556"/>
                    <a:pt x="7290" y="2394"/>
                    <a:pt x="6936" y="1516"/>
                  </a:cubicBezTo>
                  <a:close/>
                  <a:moveTo>
                    <a:pt x="5313" y="1185"/>
                  </a:moveTo>
                  <a:cubicBezTo>
                    <a:pt x="5371" y="1195"/>
                    <a:pt x="5664" y="1412"/>
                    <a:pt x="5938" y="2245"/>
                  </a:cubicBezTo>
                  <a:cubicBezTo>
                    <a:pt x="6162" y="2927"/>
                    <a:pt x="6304" y="3792"/>
                    <a:pt x="6348" y="4725"/>
                  </a:cubicBezTo>
                  <a:lnTo>
                    <a:pt x="4281" y="4725"/>
                  </a:lnTo>
                  <a:cubicBezTo>
                    <a:pt x="4324" y="3792"/>
                    <a:pt x="4465" y="2927"/>
                    <a:pt x="4690" y="2245"/>
                  </a:cubicBezTo>
                  <a:cubicBezTo>
                    <a:pt x="4965" y="1412"/>
                    <a:pt x="5258" y="1195"/>
                    <a:pt x="5313" y="1185"/>
                  </a:cubicBezTo>
                  <a:close/>
                  <a:moveTo>
                    <a:pt x="9402" y="5907"/>
                  </a:moveTo>
                  <a:cubicBezTo>
                    <a:pt x="9195" y="7352"/>
                    <a:pt x="8236" y="8558"/>
                    <a:pt x="6936" y="9115"/>
                  </a:cubicBezTo>
                  <a:lnTo>
                    <a:pt x="6936" y="9115"/>
                  </a:lnTo>
                  <a:cubicBezTo>
                    <a:pt x="7288" y="8236"/>
                    <a:pt x="7484" y="7075"/>
                    <a:pt x="7533" y="5907"/>
                  </a:cubicBezTo>
                  <a:close/>
                  <a:moveTo>
                    <a:pt x="3099" y="5907"/>
                  </a:moveTo>
                  <a:cubicBezTo>
                    <a:pt x="3146" y="7075"/>
                    <a:pt x="3342" y="8237"/>
                    <a:pt x="3696" y="9116"/>
                  </a:cubicBezTo>
                  <a:cubicBezTo>
                    <a:pt x="2394" y="8559"/>
                    <a:pt x="1435" y="7353"/>
                    <a:pt x="1226" y="5907"/>
                  </a:cubicBezTo>
                  <a:close/>
                  <a:moveTo>
                    <a:pt x="6349" y="5907"/>
                  </a:moveTo>
                  <a:cubicBezTo>
                    <a:pt x="6307" y="6841"/>
                    <a:pt x="6165" y="7706"/>
                    <a:pt x="5940" y="8387"/>
                  </a:cubicBezTo>
                  <a:cubicBezTo>
                    <a:pt x="5665" y="9222"/>
                    <a:pt x="5373" y="9438"/>
                    <a:pt x="5317" y="9447"/>
                  </a:cubicBezTo>
                  <a:lnTo>
                    <a:pt x="5316" y="9447"/>
                  </a:lnTo>
                  <a:cubicBezTo>
                    <a:pt x="5258" y="9438"/>
                    <a:pt x="4966" y="9222"/>
                    <a:pt x="4690" y="8387"/>
                  </a:cubicBezTo>
                  <a:cubicBezTo>
                    <a:pt x="4466" y="7706"/>
                    <a:pt x="4324" y="6842"/>
                    <a:pt x="4283" y="5907"/>
                  </a:cubicBezTo>
                  <a:close/>
                  <a:moveTo>
                    <a:pt x="5316" y="1"/>
                  </a:moveTo>
                  <a:cubicBezTo>
                    <a:pt x="2385" y="1"/>
                    <a:pt x="1" y="2387"/>
                    <a:pt x="1" y="5316"/>
                  </a:cubicBezTo>
                  <a:cubicBezTo>
                    <a:pt x="1" y="8247"/>
                    <a:pt x="2384" y="10631"/>
                    <a:pt x="5314" y="10631"/>
                  </a:cubicBezTo>
                  <a:cubicBezTo>
                    <a:pt x="8245" y="10631"/>
                    <a:pt x="10630" y="8247"/>
                    <a:pt x="10630" y="5316"/>
                  </a:cubicBezTo>
                  <a:cubicBezTo>
                    <a:pt x="10630" y="2387"/>
                    <a:pt x="8245" y="1"/>
                    <a:pt x="5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0" name="Google Shape;13230;p76"/>
            <p:cNvSpPr/>
            <p:nvPr/>
          </p:nvSpPr>
          <p:spPr>
            <a:xfrm>
              <a:off x="2053418" y="1994444"/>
              <a:ext cx="375377" cy="349767"/>
            </a:xfrm>
            <a:custGeom>
              <a:avLst/>
              <a:gdLst/>
              <a:ahLst/>
              <a:cxnLst/>
              <a:rect l="l" t="t" r="r" b="b"/>
              <a:pathLst>
                <a:path w="20206" h="18830" extrusionOk="0">
                  <a:moveTo>
                    <a:pt x="17720" y="2061"/>
                  </a:moveTo>
                  <a:lnTo>
                    <a:pt x="17720" y="3327"/>
                  </a:lnTo>
                  <a:lnTo>
                    <a:pt x="10865" y="3327"/>
                  </a:lnTo>
                  <a:lnTo>
                    <a:pt x="10144" y="2061"/>
                  </a:lnTo>
                  <a:close/>
                  <a:moveTo>
                    <a:pt x="8282" y="1185"/>
                  </a:moveTo>
                  <a:lnTo>
                    <a:pt x="10177" y="4511"/>
                  </a:lnTo>
                  <a:lnTo>
                    <a:pt x="19022" y="4511"/>
                  </a:lnTo>
                  <a:lnTo>
                    <a:pt x="19022" y="17645"/>
                  </a:lnTo>
                  <a:lnTo>
                    <a:pt x="1185" y="17645"/>
                  </a:lnTo>
                  <a:lnTo>
                    <a:pt x="1185" y="1185"/>
                  </a:lnTo>
                  <a:close/>
                  <a:moveTo>
                    <a:pt x="1" y="1"/>
                  </a:moveTo>
                  <a:lnTo>
                    <a:pt x="1" y="18829"/>
                  </a:lnTo>
                  <a:lnTo>
                    <a:pt x="20206" y="18829"/>
                  </a:lnTo>
                  <a:lnTo>
                    <a:pt x="20206" y="3327"/>
                  </a:lnTo>
                  <a:lnTo>
                    <a:pt x="18902" y="3327"/>
                  </a:lnTo>
                  <a:lnTo>
                    <a:pt x="18902" y="879"/>
                  </a:lnTo>
                  <a:lnTo>
                    <a:pt x="9471" y="879"/>
                  </a:lnTo>
                  <a:lnTo>
                    <a:pt x="89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31" name="Google Shape;13231;p76"/>
          <p:cNvGrpSpPr/>
          <p:nvPr/>
        </p:nvGrpSpPr>
        <p:grpSpPr>
          <a:xfrm>
            <a:off x="1755716" y="1768157"/>
            <a:ext cx="362709" cy="352285"/>
            <a:chOff x="1542890" y="2024629"/>
            <a:chExt cx="375358" cy="364572"/>
          </a:xfrm>
        </p:grpSpPr>
        <p:sp>
          <p:nvSpPr>
            <p:cNvPr id="13232" name="Google Shape;13232;p76"/>
            <p:cNvSpPr/>
            <p:nvPr/>
          </p:nvSpPr>
          <p:spPr>
            <a:xfrm>
              <a:off x="1542890" y="2024629"/>
              <a:ext cx="375358" cy="364572"/>
            </a:xfrm>
            <a:custGeom>
              <a:avLst/>
              <a:gdLst/>
              <a:ahLst/>
              <a:cxnLst/>
              <a:rect l="l" t="t" r="r" b="b"/>
              <a:pathLst>
                <a:path w="20205" h="19627" extrusionOk="0">
                  <a:moveTo>
                    <a:pt x="7426" y="1693"/>
                  </a:moveTo>
                  <a:lnTo>
                    <a:pt x="7426" y="3681"/>
                  </a:lnTo>
                  <a:lnTo>
                    <a:pt x="5440" y="3681"/>
                  </a:lnTo>
                  <a:lnTo>
                    <a:pt x="7426" y="1693"/>
                  </a:lnTo>
                  <a:close/>
                  <a:moveTo>
                    <a:pt x="3745" y="6671"/>
                  </a:moveTo>
                  <a:lnTo>
                    <a:pt x="3745" y="15744"/>
                  </a:lnTo>
                  <a:lnTo>
                    <a:pt x="2372" y="15744"/>
                  </a:lnTo>
                  <a:lnTo>
                    <a:pt x="2372" y="6671"/>
                  </a:lnTo>
                  <a:close/>
                  <a:moveTo>
                    <a:pt x="15276" y="1184"/>
                  </a:moveTo>
                  <a:lnTo>
                    <a:pt x="15276" y="15744"/>
                  </a:lnTo>
                  <a:lnTo>
                    <a:pt x="4929" y="15744"/>
                  </a:lnTo>
                  <a:lnTo>
                    <a:pt x="4929" y="4864"/>
                  </a:lnTo>
                  <a:lnTo>
                    <a:pt x="8610" y="4864"/>
                  </a:lnTo>
                  <a:lnTo>
                    <a:pt x="8610" y="1184"/>
                  </a:lnTo>
                  <a:close/>
                  <a:moveTo>
                    <a:pt x="17819" y="6671"/>
                  </a:moveTo>
                  <a:lnTo>
                    <a:pt x="17819" y="15744"/>
                  </a:lnTo>
                  <a:lnTo>
                    <a:pt x="16460" y="15744"/>
                  </a:lnTo>
                  <a:lnTo>
                    <a:pt x="16460" y="6671"/>
                  </a:lnTo>
                  <a:close/>
                  <a:moveTo>
                    <a:pt x="19021" y="16928"/>
                  </a:moveTo>
                  <a:lnTo>
                    <a:pt x="19021" y="17687"/>
                  </a:lnTo>
                  <a:cubicBezTo>
                    <a:pt x="19021" y="18103"/>
                    <a:pt x="18682" y="18442"/>
                    <a:pt x="18265" y="18442"/>
                  </a:cubicBezTo>
                  <a:lnTo>
                    <a:pt x="1940" y="18442"/>
                  </a:lnTo>
                  <a:cubicBezTo>
                    <a:pt x="1522" y="18442"/>
                    <a:pt x="1185" y="18103"/>
                    <a:pt x="1185" y="17687"/>
                  </a:cubicBezTo>
                  <a:lnTo>
                    <a:pt x="1185" y="16928"/>
                  </a:lnTo>
                  <a:close/>
                  <a:moveTo>
                    <a:pt x="7445" y="0"/>
                  </a:moveTo>
                  <a:lnTo>
                    <a:pt x="3745" y="3700"/>
                  </a:lnTo>
                  <a:lnTo>
                    <a:pt x="3745" y="5487"/>
                  </a:lnTo>
                  <a:lnTo>
                    <a:pt x="1186" y="5487"/>
                  </a:lnTo>
                  <a:lnTo>
                    <a:pt x="1186" y="15744"/>
                  </a:lnTo>
                  <a:lnTo>
                    <a:pt x="1" y="15744"/>
                  </a:lnTo>
                  <a:lnTo>
                    <a:pt x="1" y="17687"/>
                  </a:lnTo>
                  <a:cubicBezTo>
                    <a:pt x="2" y="18757"/>
                    <a:pt x="870" y="19625"/>
                    <a:pt x="1940" y="19626"/>
                  </a:cubicBezTo>
                  <a:lnTo>
                    <a:pt x="18265" y="19626"/>
                  </a:lnTo>
                  <a:cubicBezTo>
                    <a:pt x="19336" y="19625"/>
                    <a:pt x="20205" y="18757"/>
                    <a:pt x="20205" y="17687"/>
                  </a:cubicBezTo>
                  <a:lnTo>
                    <a:pt x="20205" y="15744"/>
                  </a:lnTo>
                  <a:lnTo>
                    <a:pt x="19003" y="15744"/>
                  </a:lnTo>
                  <a:lnTo>
                    <a:pt x="19003" y="5487"/>
                  </a:lnTo>
                  <a:lnTo>
                    <a:pt x="16460" y="5487"/>
                  </a:lnTo>
                  <a:lnTo>
                    <a:pt x="1646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3" name="Google Shape;13233;p76"/>
            <p:cNvSpPr/>
            <p:nvPr/>
          </p:nvSpPr>
          <p:spPr>
            <a:xfrm>
              <a:off x="1652813" y="2135131"/>
              <a:ext cx="62606" cy="52994"/>
            </a:xfrm>
            <a:custGeom>
              <a:avLst/>
              <a:gdLst/>
              <a:ahLst/>
              <a:cxnLst/>
              <a:rect l="l" t="t" r="r" b="b"/>
              <a:pathLst>
                <a:path w="3370" h="2853" extrusionOk="0">
                  <a:moveTo>
                    <a:pt x="2506" y="1"/>
                  </a:moveTo>
                  <a:lnTo>
                    <a:pt x="1397" y="1177"/>
                  </a:lnTo>
                  <a:lnTo>
                    <a:pt x="814" y="626"/>
                  </a:lnTo>
                  <a:lnTo>
                    <a:pt x="1" y="1486"/>
                  </a:lnTo>
                  <a:lnTo>
                    <a:pt x="1446" y="2853"/>
                  </a:lnTo>
                  <a:lnTo>
                    <a:pt x="3369" y="812"/>
                  </a:lnTo>
                  <a:lnTo>
                    <a:pt x="25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4" name="Google Shape;13234;p76"/>
            <p:cNvSpPr/>
            <p:nvPr/>
          </p:nvSpPr>
          <p:spPr>
            <a:xfrm>
              <a:off x="1727978" y="2165706"/>
              <a:ext cx="75165" cy="22011"/>
            </a:xfrm>
            <a:custGeom>
              <a:avLst/>
              <a:gdLst/>
              <a:ahLst/>
              <a:cxnLst/>
              <a:rect l="l" t="t" r="r" b="b"/>
              <a:pathLst>
                <a:path w="4046" h="1185" extrusionOk="0">
                  <a:moveTo>
                    <a:pt x="1" y="0"/>
                  </a:moveTo>
                  <a:lnTo>
                    <a:pt x="1" y="1184"/>
                  </a:lnTo>
                  <a:lnTo>
                    <a:pt x="4045" y="1184"/>
                  </a:lnTo>
                  <a:lnTo>
                    <a:pt x="40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5" name="Google Shape;13235;p76"/>
            <p:cNvSpPr/>
            <p:nvPr/>
          </p:nvSpPr>
          <p:spPr>
            <a:xfrm>
              <a:off x="1727978" y="2210732"/>
              <a:ext cx="75165" cy="22011"/>
            </a:xfrm>
            <a:custGeom>
              <a:avLst/>
              <a:gdLst/>
              <a:ahLst/>
              <a:cxnLst/>
              <a:rect l="l" t="t" r="r" b="b"/>
              <a:pathLst>
                <a:path w="4046" h="1185" extrusionOk="0">
                  <a:moveTo>
                    <a:pt x="1" y="1"/>
                  </a:moveTo>
                  <a:lnTo>
                    <a:pt x="1" y="1185"/>
                  </a:lnTo>
                  <a:lnTo>
                    <a:pt x="4045" y="1185"/>
                  </a:lnTo>
                  <a:lnTo>
                    <a:pt x="40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6" name="Google Shape;13236;p76"/>
            <p:cNvSpPr/>
            <p:nvPr/>
          </p:nvSpPr>
          <p:spPr>
            <a:xfrm>
              <a:off x="1672450" y="2210732"/>
              <a:ext cx="22850" cy="22011"/>
            </a:xfrm>
            <a:custGeom>
              <a:avLst/>
              <a:gdLst/>
              <a:ahLst/>
              <a:cxnLst/>
              <a:rect l="l" t="t" r="r" b="b"/>
              <a:pathLst>
                <a:path w="1230" h="1185" extrusionOk="0">
                  <a:moveTo>
                    <a:pt x="1" y="1"/>
                  </a:moveTo>
                  <a:lnTo>
                    <a:pt x="1" y="1185"/>
                  </a:lnTo>
                  <a:lnTo>
                    <a:pt x="1230" y="1185"/>
                  </a:lnTo>
                  <a:lnTo>
                    <a:pt x="12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7" name="Google Shape;13237;p76"/>
            <p:cNvSpPr/>
            <p:nvPr/>
          </p:nvSpPr>
          <p:spPr>
            <a:xfrm>
              <a:off x="1672450" y="2255757"/>
              <a:ext cx="22850" cy="22011"/>
            </a:xfrm>
            <a:custGeom>
              <a:avLst/>
              <a:gdLst/>
              <a:ahLst/>
              <a:cxnLst/>
              <a:rect l="l" t="t" r="r" b="b"/>
              <a:pathLst>
                <a:path w="1230" h="1185" extrusionOk="0">
                  <a:moveTo>
                    <a:pt x="1" y="0"/>
                  </a:moveTo>
                  <a:lnTo>
                    <a:pt x="1" y="1184"/>
                  </a:lnTo>
                  <a:lnTo>
                    <a:pt x="1230" y="1184"/>
                  </a:lnTo>
                  <a:lnTo>
                    <a:pt x="12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8" name="Google Shape;13238;p76"/>
            <p:cNvSpPr/>
            <p:nvPr/>
          </p:nvSpPr>
          <p:spPr>
            <a:xfrm>
              <a:off x="1727978" y="2255757"/>
              <a:ext cx="75165" cy="22011"/>
            </a:xfrm>
            <a:custGeom>
              <a:avLst/>
              <a:gdLst/>
              <a:ahLst/>
              <a:cxnLst/>
              <a:rect l="l" t="t" r="r" b="b"/>
              <a:pathLst>
                <a:path w="4046" h="1185" extrusionOk="0">
                  <a:moveTo>
                    <a:pt x="1" y="0"/>
                  </a:moveTo>
                  <a:lnTo>
                    <a:pt x="1" y="1184"/>
                  </a:lnTo>
                  <a:lnTo>
                    <a:pt x="4045" y="1184"/>
                  </a:lnTo>
                  <a:lnTo>
                    <a:pt x="40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39" name="Google Shape;13239;p76"/>
          <p:cNvGrpSpPr/>
          <p:nvPr/>
        </p:nvGrpSpPr>
        <p:grpSpPr>
          <a:xfrm>
            <a:off x="1047767" y="1765750"/>
            <a:ext cx="249579" cy="362642"/>
            <a:chOff x="1119713" y="2060738"/>
            <a:chExt cx="258283" cy="375289"/>
          </a:xfrm>
        </p:grpSpPr>
        <p:sp>
          <p:nvSpPr>
            <p:cNvPr id="13240" name="Google Shape;13240;p76"/>
            <p:cNvSpPr/>
            <p:nvPr/>
          </p:nvSpPr>
          <p:spPr>
            <a:xfrm>
              <a:off x="1204018" y="2115553"/>
              <a:ext cx="100671" cy="116224"/>
            </a:xfrm>
            <a:custGeom>
              <a:avLst/>
              <a:gdLst/>
              <a:ahLst/>
              <a:cxnLst/>
              <a:rect l="l" t="t" r="r" b="b"/>
              <a:pathLst>
                <a:path w="5419" h="6257" extrusionOk="0">
                  <a:moveTo>
                    <a:pt x="1184" y="2052"/>
                  </a:moveTo>
                  <a:lnTo>
                    <a:pt x="3050" y="3130"/>
                  </a:lnTo>
                  <a:lnTo>
                    <a:pt x="1184" y="4205"/>
                  </a:lnTo>
                  <a:lnTo>
                    <a:pt x="1184" y="2052"/>
                  </a:lnTo>
                  <a:close/>
                  <a:moveTo>
                    <a:pt x="0" y="1"/>
                  </a:moveTo>
                  <a:lnTo>
                    <a:pt x="0" y="6257"/>
                  </a:lnTo>
                  <a:lnTo>
                    <a:pt x="5418" y="3130"/>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1" name="Google Shape;13241;p76"/>
            <p:cNvSpPr/>
            <p:nvPr/>
          </p:nvSpPr>
          <p:spPr>
            <a:xfrm>
              <a:off x="1237848" y="2380136"/>
              <a:ext cx="22014" cy="22011"/>
            </a:xfrm>
            <a:custGeom>
              <a:avLst/>
              <a:gdLst/>
              <a:ahLst/>
              <a:cxnLst/>
              <a:rect l="l" t="t" r="r" b="b"/>
              <a:pathLst>
                <a:path w="1185" h="1185" extrusionOk="0">
                  <a:moveTo>
                    <a:pt x="1" y="0"/>
                  </a:moveTo>
                  <a:lnTo>
                    <a:pt x="1" y="1184"/>
                  </a:lnTo>
                  <a:lnTo>
                    <a:pt x="1185" y="1184"/>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2" name="Google Shape;13242;p76"/>
            <p:cNvSpPr/>
            <p:nvPr/>
          </p:nvSpPr>
          <p:spPr>
            <a:xfrm>
              <a:off x="1119713" y="2060738"/>
              <a:ext cx="258283" cy="375289"/>
            </a:xfrm>
            <a:custGeom>
              <a:avLst/>
              <a:gdLst/>
              <a:ahLst/>
              <a:cxnLst/>
              <a:rect l="l" t="t" r="r" b="b"/>
              <a:pathLst>
                <a:path w="13903" h="20204" extrusionOk="0">
                  <a:moveTo>
                    <a:pt x="12718" y="1184"/>
                  </a:moveTo>
                  <a:lnTo>
                    <a:pt x="12718" y="15381"/>
                  </a:lnTo>
                  <a:lnTo>
                    <a:pt x="1185" y="15381"/>
                  </a:lnTo>
                  <a:lnTo>
                    <a:pt x="1185" y="1184"/>
                  </a:lnTo>
                  <a:close/>
                  <a:moveTo>
                    <a:pt x="12718" y="16565"/>
                  </a:moveTo>
                  <a:lnTo>
                    <a:pt x="12718" y="19020"/>
                  </a:lnTo>
                  <a:lnTo>
                    <a:pt x="1185" y="19020"/>
                  </a:lnTo>
                  <a:lnTo>
                    <a:pt x="1185" y="16565"/>
                  </a:lnTo>
                  <a:close/>
                  <a:moveTo>
                    <a:pt x="1" y="0"/>
                  </a:moveTo>
                  <a:lnTo>
                    <a:pt x="1" y="20204"/>
                  </a:lnTo>
                  <a:lnTo>
                    <a:pt x="13902" y="20204"/>
                  </a:lnTo>
                  <a:lnTo>
                    <a:pt x="1390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3" name="Google Shape;13243;p76"/>
            <p:cNvSpPr/>
            <p:nvPr/>
          </p:nvSpPr>
          <p:spPr>
            <a:xfrm>
              <a:off x="1182134" y="2252507"/>
              <a:ext cx="133461" cy="22011"/>
            </a:xfrm>
            <a:custGeom>
              <a:avLst/>
              <a:gdLst/>
              <a:ahLst/>
              <a:cxnLst/>
              <a:rect l="l" t="t" r="r" b="b"/>
              <a:pathLst>
                <a:path w="7184" h="1185" extrusionOk="0">
                  <a:moveTo>
                    <a:pt x="0" y="0"/>
                  </a:moveTo>
                  <a:lnTo>
                    <a:pt x="0" y="1184"/>
                  </a:lnTo>
                  <a:lnTo>
                    <a:pt x="7183" y="1184"/>
                  </a:lnTo>
                  <a:lnTo>
                    <a:pt x="71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4" name="Google Shape;13244;p76"/>
            <p:cNvSpPr/>
            <p:nvPr/>
          </p:nvSpPr>
          <p:spPr>
            <a:xfrm>
              <a:off x="1182134" y="2294932"/>
              <a:ext cx="133461" cy="22011"/>
            </a:xfrm>
            <a:custGeom>
              <a:avLst/>
              <a:gdLst/>
              <a:ahLst/>
              <a:cxnLst/>
              <a:rect l="l" t="t" r="r" b="b"/>
              <a:pathLst>
                <a:path w="7184" h="1185" extrusionOk="0">
                  <a:moveTo>
                    <a:pt x="0" y="1"/>
                  </a:moveTo>
                  <a:lnTo>
                    <a:pt x="0" y="1185"/>
                  </a:lnTo>
                  <a:lnTo>
                    <a:pt x="7183" y="1185"/>
                  </a:lnTo>
                  <a:lnTo>
                    <a:pt x="7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45" name="Google Shape;13245;p76"/>
          <p:cNvGrpSpPr/>
          <p:nvPr/>
        </p:nvGrpSpPr>
        <p:grpSpPr>
          <a:xfrm>
            <a:off x="3271764" y="2901696"/>
            <a:ext cx="362727" cy="303554"/>
            <a:chOff x="5588977" y="2492013"/>
            <a:chExt cx="375377" cy="314140"/>
          </a:xfrm>
        </p:grpSpPr>
        <p:sp>
          <p:nvSpPr>
            <p:cNvPr id="13246" name="Google Shape;13246;p76"/>
            <p:cNvSpPr/>
            <p:nvPr/>
          </p:nvSpPr>
          <p:spPr>
            <a:xfrm>
              <a:off x="5588977" y="2492013"/>
              <a:ext cx="375377" cy="314140"/>
            </a:xfrm>
            <a:custGeom>
              <a:avLst/>
              <a:gdLst/>
              <a:ahLst/>
              <a:cxnLst/>
              <a:rect l="l" t="t" r="r" b="b"/>
              <a:pathLst>
                <a:path w="20206" h="16912" extrusionOk="0">
                  <a:moveTo>
                    <a:pt x="19022" y="1183"/>
                  </a:moveTo>
                  <a:lnTo>
                    <a:pt x="19022" y="13258"/>
                  </a:lnTo>
                  <a:lnTo>
                    <a:pt x="1185" y="13258"/>
                  </a:lnTo>
                  <a:lnTo>
                    <a:pt x="1185" y="1183"/>
                  </a:lnTo>
                  <a:close/>
                  <a:moveTo>
                    <a:pt x="12678" y="14442"/>
                  </a:moveTo>
                  <a:lnTo>
                    <a:pt x="12678" y="15728"/>
                  </a:lnTo>
                  <a:lnTo>
                    <a:pt x="7529" y="15728"/>
                  </a:lnTo>
                  <a:lnTo>
                    <a:pt x="7529" y="14442"/>
                  </a:lnTo>
                  <a:close/>
                  <a:moveTo>
                    <a:pt x="1" y="0"/>
                  </a:moveTo>
                  <a:lnTo>
                    <a:pt x="1" y="14442"/>
                  </a:lnTo>
                  <a:lnTo>
                    <a:pt x="6345" y="14442"/>
                  </a:lnTo>
                  <a:lnTo>
                    <a:pt x="6345" y="16912"/>
                  </a:lnTo>
                  <a:lnTo>
                    <a:pt x="13862" y="16912"/>
                  </a:lnTo>
                  <a:lnTo>
                    <a:pt x="13862" y="14442"/>
                  </a:lnTo>
                  <a:lnTo>
                    <a:pt x="20205" y="14442"/>
                  </a:lnTo>
                  <a:lnTo>
                    <a:pt x="202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7" name="Google Shape;13247;p76"/>
            <p:cNvSpPr/>
            <p:nvPr/>
          </p:nvSpPr>
          <p:spPr>
            <a:xfrm>
              <a:off x="5632968" y="2535961"/>
              <a:ext cx="287413" cy="180345"/>
            </a:xfrm>
            <a:custGeom>
              <a:avLst/>
              <a:gdLst/>
              <a:ahLst/>
              <a:cxnLst/>
              <a:rect l="l" t="t" r="r" b="b"/>
              <a:pathLst>
                <a:path w="15471" h="9709" extrusionOk="0">
                  <a:moveTo>
                    <a:pt x="14286" y="1185"/>
                  </a:moveTo>
                  <a:lnTo>
                    <a:pt x="14286" y="8524"/>
                  </a:lnTo>
                  <a:lnTo>
                    <a:pt x="1185" y="8524"/>
                  </a:lnTo>
                  <a:lnTo>
                    <a:pt x="1185" y="1185"/>
                  </a:lnTo>
                  <a:close/>
                  <a:moveTo>
                    <a:pt x="1" y="1"/>
                  </a:moveTo>
                  <a:lnTo>
                    <a:pt x="1" y="9708"/>
                  </a:lnTo>
                  <a:lnTo>
                    <a:pt x="15470" y="9708"/>
                  </a:lnTo>
                  <a:lnTo>
                    <a:pt x="1547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8" name="Google Shape;13248;p76"/>
            <p:cNvSpPr/>
            <p:nvPr/>
          </p:nvSpPr>
          <p:spPr>
            <a:xfrm>
              <a:off x="5786976" y="2579037"/>
              <a:ext cx="67251" cy="95661"/>
            </a:xfrm>
            <a:custGeom>
              <a:avLst/>
              <a:gdLst/>
              <a:ahLst/>
              <a:cxnLst/>
              <a:rect l="l" t="t" r="r" b="b"/>
              <a:pathLst>
                <a:path w="3620" h="5150" extrusionOk="0">
                  <a:moveTo>
                    <a:pt x="1880" y="1184"/>
                  </a:moveTo>
                  <a:cubicBezTo>
                    <a:pt x="2186" y="1184"/>
                    <a:pt x="2434" y="1434"/>
                    <a:pt x="2435" y="1740"/>
                  </a:cubicBezTo>
                  <a:lnTo>
                    <a:pt x="2435" y="3412"/>
                  </a:lnTo>
                  <a:cubicBezTo>
                    <a:pt x="2434" y="3718"/>
                    <a:pt x="2186" y="3966"/>
                    <a:pt x="1880"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9" name="Google Shape;13249;p76"/>
            <p:cNvSpPr/>
            <p:nvPr/>
          </p:nvSpPr>
          <p:spPr>
            <a:xfrm>
              <a:off x="5699160" y="2578721"/>
              <a:ext cx="67251" cy="95903"/>
            </a:xfrm>
            <a:custGeom>
              <a:avLst/>
              <a:gdLst/>
              <a:ahLst/>
              <a:cxnLst/>
              <a:rect l="l" t="t" r="r" b="b"/>
              <a:pathLst>
                <a:path w="3620" h="5163" extrusionOk="0">
                  <a:moveTo>
                    <a:pt x="0" y="1"/>
                  </a:moveTo>
                  <a:lnTo>
                    <a:pt x="0" y="5162"/>
                  </a:lnTo>
                  <a:lnTo>
                    <a:pt x="1184" y="5162"/>
                  </a:lnTo>
                  <a:lnTo>
                    <a:pt x="1184" y="3184"/>
                  </a:lnTo>
                  <a:lnTo>
                    <a:pt x="2435" y="3184"/>
                  </a:lnTo>
                  <a:lnTo>
                    <a:pt x="2435" y="5162"/>
                  </a:lnTo>
                  <a:lnTo>
                    <a:pt x="3619" y="5162"/>
                  </a:lnTo>
                  <a:lnTo>
                    <a:pt x="3619" y="1"/>
                  </a:lnTo>
                  <a:lnTo>
                    <a:pt x="2435" y="1"/>
                  </a:lnTo>
                  <a:lnTo>
                    <a:pt x="2435" y="2000"/>
                  </a:lnTo>
                  <a:lnTo>
                    <a:pt x="1184" y="2000"/>
                  </a:lnTo>
                  <a:lnTo>
                    <a:pt x="11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50" name="Google Shape;13250;p76"/>
          <p:cNvGrpSpPr/>
          <p:nvPr/>
        </p:nvGrpSpPr>
        <p:grpSpPr>
          <a:xfrm>
            <a:off x="991248" y="2896036"/>
            <a:ext cx="362727" cy="315095"/>
            <a:chOff x="5100704" y="2438907"/>
            <a:chExt cx="375377" cy="326084"/>
          </a:xfrm>
        </p:grpSpPr>
        <p:sp>
          <p:nvSpPr>
            <p:cNvPr id="13251" name="Google Shape;13251;p76"/>
            <p:cNvSpPr/>
            <p:nvPr/>
          </p:nvSpPr>
          <p:spPr>
            <a:xfrm>
              <a:off x="5100704" y="2438907"/>
              <a:ext cx="375377" cy="326084"/>
            </a:xfrm>
            <a:custGeom>
              <a:avLst/>
              <a:gdLst/>
              <a:ahLst/>
              <a:cxnLst/>
              <a:rect l="l" t="t" r="r" b="b"/>
              <a:pathLst>
                <a:path w="20206" h="17555" extrusionOk="0">
                  <a:moveTo>
                    <a:pt x="18629" y="1182"/>
                  </a:moveTo>
                  <a:cubicBezTo>
                    <a:pt x="18846" y="1182"/>
                    <a:pt x="19020" y="1359"/>
                    <a:pt x="19020" y="1574"/>
                  </a:cubicBezTo>
                  <a:lnTo>
                    <a:pt x="19020" y="5787"/>
                  </a:lnTo>
                  <a:cubicBezTo>
                    <a:pt x="19020" y="6003"/>
                    <a:pt x="18846" y="6178"/>
                    <a:pt x="18629" y="6178"/>
                  </a:cubicBezTo>
                  <a:lnTo>
                    <a:pt x="14686" y="6178"/>
                  </a:lnTo>
                  <a:lnTo>
                    <a:pt x="13072" y="7259"/>
                  </a:lnTo>
                  <a:lnTo>
                    <a:pt x="13072" y="6178"/>
                  </a:lnTo>
                  <a:lnTo>
                    <a:pt x="11796" y="6178"/>
                  </a:lnTo>
                  <a:cubicBezTo>
                    <a:pt x="11579" y="6178"/>
                    <a:pt x="11404" y="6003"/>
                    <a:pt x="11404" y="5787"/>
                  </a:cubicBezTo>
                  <a:lnTo>
                    <a:pt x="11404" y="1574"/>
                  </a:lnTo>
                  <a:cubicBezTo>
                    <a:pt x="11404" y="1359"/>
                    <a:pt x="11579" y="1182"/>
                    <a:pt x="11796" y="1182"/>
                  </a:cubicBezTo>
                  <a:close/>
                  <a:moveTo>
                    <a:pt x="7355" y="7366"/>
                  </a:moveTo>
                  <a:cubicBezTo>
                    <a:pt x="7633" y="7366"/>
                    <a:pt x="7907" y="7475"/>
                    <a:pt x="8112" y="7680"/>
                  </a:cubicBezTo>
                  <a:cubicBezTo>
                    <a:pt x="8418" y="7985"/>
                    <a:pt x="8509" y="8445"/>
                    <a:pt x="8344" y="8845"/>
                  </a:cubicBezTo>
                  <a:cubicBezTo>
                    <a:pt x="8178" y="9245"/>
                    <a:pt x="7788" y="9505"/>
                    <a:pt x="7355" y="9505"/>
                  </a:cubicBezTo>
                  <a:cubicBezTo>
                    <a:pt x="6766" y="9505"/>
                    <a:pt x="6288" y="9025"/>
                    <a:pt x="6286" y="8436"/>
                  </a:cubicBezTo>
                  <a:cubicBezTo>
                    <a:pt x="6286" y="8003"/>
                    <a:pt x="6548" y="7613"/>
                    <a:pt x="6946" y="7447"/>
                  </a:cubicBezTo>
                  <a:cubicBezTo>
                    <a:pt x="7078" y="7392"/>
                    <a:pt x="7217" y="7366"/>
                    <a:pt x="7355" y="7366"/>
                  </a:cubicBezTo>
                  <a:close/>
                  <a:moveTo>
                    <a:pt x="10220" y="4600"/>
                  </a:moveTo>
                  <a:lnTo>
                    <a:pt x="10220" y="5787"/>
                  </a:lnTo>
                  <a:cubicBezTo>
                    <a:pt x="10222" y="6656"/>
                    <a:pt x="10927" y="7361"/>
                    <a:pt x="11796" y="7362"/>
                  </a:cubicBezTo>
                  <a:lnTo>
                    <a:pt x="11888" y="7362"/>
                  </a:lnTo>
                  <a:lnTo>
                    <a:pt x="11888" y="9475"/>
                  </a:lnTo>
                  <a:lnTo>
                    <a:pt x="15046" y="7362"/>
                  </a:lnTo>
                  <a:lnTo>
                    <a:pt x="17818" y="7362"/>
                  </a:lnTo>
                  <a:lnTo>
                    <a:pt x="17818" y="13673"/>
                  </a:lnTo>
                  <a:lnTo>
                    <a:pt x="11021" y="13673"/>
                  </a:lnTo>
                  <a:lnTo>
                    <a:pt x="11021" y="13170"/>
                  </a:lnTo>
                  <a:cubicBezTo>
                    <a:pt x="11021" y="11759"/>
                    <a:pt x="10220" y="10532"/>
                    <a:pt x="9048" y="9920"/>
                  </a:cubicBezTo>
                  <a:cubicBezTo>
                    <a:pt x="9632" y="9255"/>
                    <a:pt x="9774" y="8310"/>
                    <a:pt x="9408" y="7504"/>
                  </a:cubicBezTo>
                  <a:cubicBezTo>
                    <a:pt x="9044" y="6698"/>
                    <a:pt x="8241" y="6180"/>
                    <a:pt x="7355" y="6180"/>
                  </a:cubicBezTo>
                  <a:cubicBezTo>
                    <a:pt x="6471" y="6180"/>
                    <a:pt x="5668" y="6698"/>
                    <a:pt x="5304" y="7504"/>
                  </a:cubicBezTo>
                  <a:cubicBezTo>
                    <a:pt x="4938" y="8310"/>
                    <a:pt x="5078" y="9255"/>
                    <a:pt x="5662" y="9920"/>
                  </a:cubicBezTo>
                  <a:cubicBezTo>
                    <a:pt x="4492" y="10532"/>
                    <a:pt x="3690" y="11759"/>
                    <a:pt x="3690" y="13170"/>
                  </a:cubicBezTo>
                  <a:lnTo>
                    <a:pt x="3690" y="13673"/>
                  </a:lnTo>
                  <a:lnTo>
                    <a:pt x="2372" y="13673"/>
                  </a:lnTo>
                  <a:lnTo>
                    <a:pt x="2372" y="4600"/>
                  </a:lnTo>
                  <a:close/>
                  <a:moveTo>
                    <a:pt x="7356" y="10689"/>
                  </a:moveTo>
                  <a:cubicBezTo>
                    <a:pt x="8725" y="10689"/>
                    <a:pt x="9837" y="11803"/>
                    <a:pt x="9837" y="13171"/>
                  </a:cubicBezTo>
                  <a:lnTo>
                    <a:pt x="9837" y="13675"/>
                  </a:lnTo>
                  <a:lnTo>
                    <a:pt x="4874" y="13675"/>
                  </a:lnTo>
                  <a:lnTo>
                    <a:pt x="4874" y="13171"/>
                  </a:lnTo>
                  <a:cubicBezTo>
                    <a:pt x="4874" y="11803"/>
                    <a:pt x="5987" y="10689"/>
                    <a:pt x="7356" y="10689"/>
                  </a:cubicBezTo>
                  <a:close/>
                  <a:moveTo>
                    <a:pt x="19020" y="14857"/>
                  </a:moveTo>
                  <a:lnTo>
                    <a:pt x="19020" y="15616"/>
                  </a:lnTo>
                  <a:cubicBezTo>
                    <a:pt x="19020" y="16034"/>
                    <a:pt x="18681" y="16371"/>
                    <a:pt x="18265" y="16371"/>
                  </a:cubicBezTo>
                  <a:lnTo>
                    <a:pt x="1940" y="16371"/>
                  </a:lnTo>
                  <a:cubicBezTo>
                    <a:pt x="1524" y="16371"/>
                    <a:pt x="1185" y="16034"/>
                    <a:pt x="1185" y="15616"/>
                  </a:cubicBezTo>
                  <a:lnTo>
                    <a:pt x="1185" y="14857"/>
                  </a:lnTo>
                  <a:close/>
                  <a:moveTo>
                    <a:pt x="11796" y="0"/>
                  </a:moveTo>
                  <a:cubicBezTo>
                    <a:pt x="10927" y="0"/>
                    <a:pt x="10222" y="705"/>
                    <a:pt x="10220" y="1574"/>
                  </a:cubicBezTo>
                  <a:lnTo>
                    <a:pt x="10220" y="3416"/>
                  </a:lnTo>
                  <a:lnTo>
                    <a:pt x="1188" y="3416"/>
                  </a:lnTo>
                  <a:lnTo>
                    <a:pt x="1188" y="13673"/>
                  </a:lnTo>
                  <a:lnTo>
                    <a:pt x="1" y="13673"/>
                  </a:lnTo>
                  <a:lnTo>
                    <a:pt x="1" y="15616"/>
                  </a:lnTo>
                  <a:cubicBezTo>
                    <a:pt x="2" y="16686"/>
                    <a:pt x="870" y="17554"/>
                    <a:pt x="1942" y="17555"/>
                  </a:cubicBezTo>
                  <a:lnTo>
                    <a:pt x="18265" y="17555"/>
                  </a:lnTo>
                  <a:cubicBezTo>
                    <a:pt x="19337" y="17554"/>
                    <a:pt x="20204" y="16686"/>
                    <a:pt x="20206" y="15616"/>
                  </a:cubicBezTo>
                  <a:lnTo>
                    <a:pt x="20206" y="13673"/>
                  </a:lnTo>
                  <a:lnTo>
                    <a:pt x="19004" y="13673"/>
                  </a:lnTo>
                  <a:lnTo>
                    <a:pt x="19004" y="7317"/>
                  </a:lnTo>
                  <a:cubicBezTo>
                    <a:pt x="19709" y="7144"/>
                    <a:pt x="20204" y="6513"/>
                    <a:pt x="20206" y="5787"/>
                  </a:cubicBezTo>
                  <a:lnTo>
                    <a:pt x="20204" y="5787"/>
                  </a:lnTo>
                  <a:lnTo>
                    <a:pt x="20204" y="1574"/>
                  </a:lnTo>
                  <a:cubicBezTo>
                    <a:pt x="20203" y="705"/>
                    <a:pt x="19500" y="0"/>
                    <a:pt x="18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2" name="Google Shape;13252;p76"/>
            <p:cNvSpPr/>
            <p:nvPr/>
          </p:nvSpPr>
          <p:spPr>
            <a:xfrm>
              <a:off x="5333109" y="2494725"/>
              <a:ext cx="21996" cy="21807"/>
            </a:xfrm>
            <a:custGeom>
              <a:avLst/>
              <a:gdLst/>
              <a:ahLst/>
              <a:cxnLst/>
              <a:rect l="l" t="t" r="r" b="b"/>
              <a:pathLst>
                <a:path w="1184" h="1174" extrusionOk="0">
                  <a:moveTo>
                    <a:pt x="1" y="0"/>
                  </a:moveTo>
                  <a:lnTo>
                    <a:pt x="1" y="1174"/>
                  </a:lnTo>
                  <a:lnTo>
                    <a:pt x="1183" y="1174"/>
                  </a:lnTo>
                  <a:lnTo>
                    <a:pt x="11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3" name="Google Shape;13253;p76"/>
            <p:cNvSpPr/>
            <p:nvPr/>
          </p:nvSpPr>
          <p:spPr>
            <a:xfrm>
              <a:off x="5372307" y="2494725"/>
              <a:ext cx="22014" cy="21807"/>
            </a:xfrm>
            <a:custGeom>
              <a:avLst/>
              <a:gdLst/>
              <a:ahLst/>
              <a:cxnLst/>
              <a:rect l="l" t="t" r="r" b="b"/>
              <a:pathLst>
                <a:path w="1185" h="1174" extrusionOk="0">
                  <a:moveTo>
                    <a:pt x="0" y="0"/>
                  </a:moveTo>
                  <a:lnTo>
                    <a:pt x="0" y="1174"/>
                  </a:lnTo>
                  <a:lnTo>
                    <a:pt x="1184" y="1174"/>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4" name="Google Shape;13254;p76"/>
            <p:cNvSpPr/>
            <p:nvPr/>
          </p:nvSpPr>
          <p:spPr>
            <a:xfrm>
              <a:off x="5411525" y="2494725"/>
              <a:ext cx="22014" cy="21807"/>
            </a:xfrm>
            <a:custGeom>
              <a:avLst/>
              <a:gdLst/>
              <a:ahLst/>
              <a:cxnLst/>
              <a:rect l="l" t="t" r="r" b="b"/>
              <a:pathLst>
                <a:path w="1185" h="1174" extrusionOk="0">
                  <a:moveTo>
                    <a:pt x="1" y="0"/>
                  </a:moveTo>
                  <a:lnTo>
                    <a:pt x="1" y="1174"/>
                  </a:lnTo>
                  <a:lnTo>
                    <a:pt x="1185" y="1174"/>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55" name="Google Shape;13255;p76"/>
          <p:cNvGrpSpPr/>
          <p:nvPr/>
        </p:nvGrpSpPr>
        <p:grpSpPr>
          <a:xfrm>
            <a:off x="7784537" y="2317658"/>
            <a:ext cx="362727" cy="362660"/>
            <a:chOff x="4534444" y="2479828"/>
            <a:chExt cx="375377" cy="375308"/>
          </a:xfrm>
        </p:grpSpPr>
        <p:sp>
          <p:nvSpPr>
            <p:cNvPr id="13256" name="Google Shape;13256;p76"/>
            <p:cNvSpPr/>
            <p:nvPr/>
          </p:nvSpPr>
          <p:spPr>
            <a:xfrm>
              <a:off x="4534444" y="2479828"/>
              <a:ext cx="375377" cy="375308"/>
            </a:xfrm>
            <a:custGeom>
              <a:avLst/>
              <a:gdLst/>
              <a:ahLst/>
              <a:cxnLst/>
              <a:rect l="l" t="t" r="r" b="b"/>
              <a:pathLst>
                <a:path w="20206" h="20205" extrusionOk="0">
                  <a:moveTo>
                    <a:pt x="2579" y="1188"/>
                  </a:moveTo>
                  <a:lnTo>
                    <a:pt x="2579" y="2585"/>
                  </a:lnTo>
                  <a:lnTo>
                    <a:pt x="1184" y="2585"/>
                  </a:lnTo>
                  <a:lnTo>
                    <a:pt x="1184" y="1188"/>
                  </a:lnTo>
                  <a:close/>
                  <a:moveTo>
                    <a:pt x="16443" y="1188"/>
                  </a:moveTo>
                  <a:lnTo>
                    <a:pt x="16443" y="2585"/>
                  </a:lnTo>
                  <a:lnTo>
                    <a:pt x="3763" y="2585"/>
                  </a:lnTo>
                  <a:lnTo>
                    <a:pt x="3763" y="1188"/>
                  </a:lnTo>
                  <a:close/>
                  <a:moveTo>
                    <a:pt x="19021" y="1188"/>
                  </a:moveTo>
                  <a:lnTo>
                    <a:pt x="19021" y="2585"/>
                  </a:lnTo>
                  <a:lnTo>
                    <a:pt x="17627" y="2585"/>
                  </a:lnTo>
                  <a:lnTo>
                    <a:pt x="17627" y="1188"/>
                  </a:lnTo>
                  <a:close/>
                  <a:moveTo>
                    <a:pt x="2579" y="3771"/>
                  </a:moveTo>
                  <a:lnTo>
                    <a:pt x="2579" y="11282"/>
                  </a:lnTo>
                  <a:lnTo>
                    <a:pt x="1184" y="11282"/>
                  </a:lnTo>
                  <a:lnTo>
                    <a:pt x="1184" y="3771"/>
                  </a:lnTo>
                  <a:close/>
                  <a:moveTo>
                    <a:pt x="16443" y="3771"/>
                  </a:moveTo>
                  <a:lnTo>
                    <a:pt x="16443" y="11282"/>
                  </a:lnTo>
                  <a:lnTo>
                    <a:pt x="12453" y="11282"/>
                  </a:lnTo>
                  <a:lnTo>
                    <a:pt x="9191" y="8571"/>
                  </a:lnTo>
                  <a:lnTo>
                    <a:pt x="9223" y="11282"/>
                  </a:lnTo>
                  <a:lnTo>
                    <a:pt x="3763" y="11282"/>
                  </a:lnTo>
                  <a:lnTo>
                    <a:pt x="3763" y="3771"/>
                  </a:lnTo>
                  <a:close/>
                  <a:moveTo>
                    <a:pt x="19021" y="3772"/>
                  </a:moveTo>
                  <a:lnTo>
                    <a:pt x="19021" y="11282"/>
                  </a:lnTo>
                  <a:lnTo>
                    <a:pt x="17627" y="11282"/>
                  </a:lnTo>
                  <a:lnTo>
                    <a:pt x="17627" y="3772"/>
                  </a:lnTo>
                  <a:close/>
                  <a:moveTo>
                    <a:pt x="2579" y="12469"/>
                  </a:moveTo>
                  <a:lnTo>
                    <a:pt x="2579" y="13866"/>
                  </a:lnTo>
                  <a:lnTo>
                    <a:pt x="1184" y="13866"/>
                  </a:lnTo>
                  <a:lnTo>
                    <a:pt x="1184" y="12469"/>
                  </a:lnTo>
                  <a:close/>
                  <a:moveTo>
                    <a:pt x="9236" y="12469"/>
                  </a:moveTo>
                  <a:lnTo>
                    <a:pt x="9252" y="13866"/>
                  </a:lnTo>
                  <a:lnTo>
                    <a:pt x="3763" y="13866"/>
                  </a:lnTo>
                  <a:lnTo>
                    <a:pt x="3763" y="12469"/>
                  </a:lnTo>
                  <a:close/>
                  <a:moveTo>
                    <a:pt x="16443" y="12469"/>
                  </a:moveTo>
                  <a:lnTo>
                    <a:pt x="16443" y="13866"/>
                  </a:lnTo>
                  <a:lnTo>
                    <a:pt x="15563" y="13866"/>
                  </a:lnTo>
                  <a:lnTo>
                    <a:pt x="13882" y="12469"/>
                  </a:lnTo>
                  <a:close/>
                  <a:moveTo>
                    <a:pt x="19021" y="12469"/>
                  </a:moveTo>
                  <a:lnTo>
                    <a:pt x="19021" y="13866"/>
                  </a:lnTo>
                  <a:lnTo>
                    <a:pt x="17627" y="13866"/>
                  </a:lnTo>
                  <a:lnTo>
                    <a:pt x="17627" y="12469"/>
                  </a:lnTo>
                  <a:close/>
                  <a:moveTo>
                    <a:pt x="10404" y="11119"/>
                  </a:moveTo>
                  <a:lnTo>
                    <a:pt x="14709" y="14698"/>
                  </a:lnTo>
                  <a:lnTo>
                    <a:pt x="13146" y="15445"/>
                  </a:lnTo>
                  <a:lnTo>
                    <a:pt x="14405" y="18089"/>
                  </a:lnTo>
                  <a:lnTo>
                    <a:pt x="13288" y="18623"/>
                  </a:lnTo>
                  <a:lnTo>
                    <a:pt x="12031" y="15981"/>
                  </a:lnTo>
                  <a:lnTo>
                    <a:pt x="10468" y="16727"/>
                  </a:lnTo>
                  <a:lnTo>
                    <a:pt x="10404" y="11119"/>
                  </a:lnTo>
                  <a:close/>
                  <a:moveTo>
                    <a:pt x="0" y="1"/>
                  </a:moveTo>
                  <a:lnTo>
                    <a:pt x="0" y="15053"/>
                  </a:lnTo>
                  <a:lnTo>
                    <a:pt x="9264" y="15053"/>
                  </a:lnTo>
                  <a:lnTo>
                    <a:pt x="9305" y="18598"/>
                  </a:lnTo>
                  <a:lnTo>
                    <a:pt x="11471" y="17562"/>
                  </a:lnTo>
                  <a:lnTo>
                    <a:pt x="12728" y="20204"/>
                  </a:lnTo>
                  <a:lnTo>
                    <a:pt x="15981" y="18649"/>
                  </a:lnTo>
                  <a:lnTo>
                    <a:pt x="14726" y="16006"/>
                  </a:lnTo>
                  <a:lnTo>
                    <a:pt x="16721" y="15053"/>
                  </a:lnTo>
                  <a:lnTo>
                    <a:pt x="20205" y="15053"/>
                  </a:lnTo>
                  <a:lnTo>
                    <a:pt x="202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7" name="Google Shape;13257;p76"/>
            <p:cNvSpPr/>
            <p:nvPr/>
          </p:nvSpPr>
          <p:spPr>
            <a:xfrm>
              <a:off x="4667180" y="2574263"/>
              <a:ext cx="113267" cy="22067"/>
            </a:xfrm>
            <a:custGeom>
              <a:avLst/>
              <a:gdLst/>
              <a:ahLst/>
              <a:cxnLst/>
              <a:rect l="l" t="t" r="r" b="b"/>
              <a:pathLst>
                <a:path w="6097" h="1188" extrusionOk="0">
                  <a:moveTo>
                    <a:pt x="1" y="0"/>
                  </a:moveTo>
                  <a:lnTo>
                    <a:pt x="1" y="1187"/>
                  </a:lnTo>
                  <a:lnTo>
                    <a:pt x="6097" y="1187"/>
                  </a:lnTo>
                  <a:lnTo>
                    <a:pt x="609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8" name="Google Shape;13258;p76"/>
            <p:cNvSpPr/>
            <p:nvPr/>
          </p:nvSpPr>
          <p:spPr>
            <a:xfrm>
              <a:off x="4646299" y="2615481"/>
              <a:ext cx="155029" cy="22067"/>
            </a:xfrm>
            <a:custGeom>
              <a:avLst/>
              <a:gdLst/>
              <a:ahLst/>
              <a:cxnLst/>
              <a:rect l="l" t="t" r="r" b="b"/>
              <a:pathLst>
                <a:path w="8345" h="1188" extrusionOk="0">
                  <a:moveTo>
                    <a:pt x="0" y="0"/>
                  </a:moveTo>
                  <a:lnTo>
                    <a:pt x="0" y="1187"/>
                  </a:lnTo>
                  <a:lnTo>
                    <a:pt x="8345" y="1187"/>
                  </a:lnTo>
                  <a:lnTo>
                    <a:pt x="83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59" name="Google Shape;13259;p76"/>
          <p:cNvSpPr/>
          <p:nvPr/>
        </p:nvSpPr>
        <p:spPr>
          <a:xfrm>
            <a:off x="7055690" y="2317599"/>
            <a:ext cx="326951" cy="362680"/>
          </a:xfrm>
          <a:custGeom>
            <a:avLst/>
            <a:gdLst/>
            <a:ahLst/>
            <a:cxnLst/>
            <a:rect l="l" t="t" r="r" b="b"/>
            <a:pathLst>
              <a:path w="18212" h="20205" extrusionOk="0">
                <a:moveTo>
                  <a:pt x="15699" y="1737"/>
                </a:moveTo>
                <a:lnTo>
                  <a:pt x="15699" y="2979"/>
                </a:lnTo>
                <a:lnTo>
                  <a:pt x="9825" y="2979"/>
                </a:lnTo>
                <a:lnTo>
                  <a:pt x="9117" y="1737"/>
                </a:lnTo>
                <a:close/>
                <a:moveTo>
                  <a:pt x="9107" y="6608"/>
                </a:moveTo>
                <a:cubicBezTo>
                  <a:pt x="10681" y="6608"/>
                  <a:pt x="11962" y="7889"/>
                  <a:pt x="11962" y="9462"/>
                </a:cubicBezTo>
                <a:cubicBezTo>
                  <a:pt x="11962" y="11036"/>
                  <a:pt x="10681" y="12317"/>
                  <a:pt x="9107" y="12317"/>
                </a:cubicBezTo>
                <a:cubicBezTo>
                  <a:pt x="7533" y="12317"/>
                  <a:pt x="6254" y="11036"/>
                  <a:pt x="6254" y="9462"/>
                </a:cubicBezTo>
                <a:cubicBezTo>
                  <a:pt x="6254" y="7889"/>
                  <a:pt x="7533" y="6608"/>
                  <a:pt x="9107" y="6608"/>
                </a:cubicBezTo>
                <a:close/>
                <a:moveTo>
                  <a:pt x="7441" y="1185"/>
                </a:moveTo>
                <a:lnTo>
                  <a:pt x="9137" y="4163"/>
                </a:lnTo>
                <a:lnTo>
                  <a:pt x="17029" y="4163"/>
                </a:lnTo>
                <a:lnTo>
                  <a:pt x="17029" y="15797"/>
                </a:lnTo>
                <a:lnTo>
                  <a:pt x="10970" y="15797"/>
                </a:lnTo>
                <a:lnTo>
                  <a:pt x="10970" y="14547"/>
                </a:lnTo>
                <a:lnTo>
                  <a:pt x="9698" y="14547"/>
                </a:lnTo>
                <a:lnTo>
                  <a:pt x="9698" y="13462"/>
                </a:lnTo>
                <a:lnTo>
                  <a:pt x="9661" y="13462"/>
                </a:lnTo>
                <a:cubicBezTo>
                  <a:pt x="11626" y="13192"/>
                  <a:pt x="13144" y="11500"/>
                  <a:pt x="13144" y="9462"/>
                </a:cubicBezTo>
                <a:cubicBezTo>
                  <a:pt x="13144" y="7236"/>
                  <a:pt x="11335" y="5425"/>
                  <a:pt x="9107" y="5425"/>
                </a:cubicBezTo>
                <a:cubicBezTo>
                  <a:pt x="6879" y="5425"/>
                  <a:pt x="5070" y="7236"/>
                  <a:pt x="5070" y="9462"/>
                </a:cubicBezTo>
                <a:cubicBezTo>
                  <a:pt x="5070" y="11500"/>
                  <a:pt x="6588" y="13192"/>
                  <a:pt x="8553" y="13462"/>
                </a:cubicBezTo>
                <a:lnTo>
                  <a:pt x="8516" y="13462"/>
                </a:lnTo>
                <a:lnTo>
                  <a:pt x="8516" y="14547"/>
                </a:lnTo>
                <a:lnTo>
                  <a:pt x="7244" y="14547"/>
                </a:lnTo>
                <a:lnTo>
                  <a:pt x="7244" y="15797"/>
                </a:lnTo>
                <a:lnTo>
                  <a:pt x="1185" y="15797"/>
                </a:lnTo>
                <a:lnTo>
                  <a:pt x="1185" y="1185"/>
                </a:lnTo>
                <a:close/>
                <a:moveTo>
                  <a:pt x="9788" y="15731"/>
                </a:moveTo>
                <a:lnTo>
                  <a:pt x="9788" y="18429"/>
                </a:lnTo>
                <a:cubicBezTo>
                  <a:pt x="9786" y="18756"/>
                  <a:pt x="9522" y="19021"/>
                  <a:pt x="9195" y="19021"/>
                </a:cubicBezTo>
                <a:lnTo>
                  <a:pt x="9017" y="19021"/>
                </a:lnTo>
                <a:cubicBezTo>
                  <a:pt x="8690" y="19021"/>
                  <a:pt x="8426" y="18756"/>
                  <a:pt x="8426" y="18429"/>
                </a:cubicBezTo>
                <a:lnTo>
                  <a:pt x="8426" y="15731"/>
                </a:lnTo>
                <a:close/>
                <a:moveTo>
                  <a:pt x="1" y="1"/>
                </a:moveTo>
                <a:lnTo>
                  <a:pt x="1" y="16983"/>
                </a:lnTo>
                <a:lnTo>
                  <a:pt x="7242" y="16983"/>
                </a:lnTo>
                <a:lnTo>
                  <a:pt x="7242" y="18429"/>
                </a:lnTo>
                <a:cubicBezTo>
                  <a:pt x="7244" y="19410"/>
                  <a:pt x="8038" y="20205"/>
                  <a:pt x="9017" y="20205"/>
                </a:cubicBezTo>
                <a:lnTo>
                  <a:pt x="9195" y="20205"/>
                </a:lnTo>
                <a:cubicBezTo>
                  <a:pt x="10176" y="20205"/>
                  <a:pt x="10970" y="19410"/>
                  <a:pt x="10970" y="18429"/>
                </a:cubicBezTo>
                <a:lnTo>
                  <a:pt x="10970" y="16983"/>
                </a:lnTo>
                <a:lnTo>
                  <a:pt x="18211" y="16983"/>
                </a:lnTo>
                <a:lnTo>
                  <a:pt x="18211" y="2979"/>
                </a:lnTo>
                <a:lnTo>
                  <a:pt x="16883" y="2979"/>
                </a:lnTo>
                <a:lnTo>
                  <a:pt x="16883" y="553"/>
                </a:lnTo>
                <a:lnTo>
                  <a:pt x="8444" y="553"/>
                </a:lnTo>
                <a:lnTo>
                  <a:pt x="812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60" name="Google Shape;13260;p76"/>
          <p:cNvGrpSpPr/>
          <p:nvPr/>
        </p:nvGrpSpPr>
        <p:grpSpPr>
          <a:xfrm>
            <a:off x="6308408" y="2317667"/>
            <a:ext cx="293829" cy="362642"/>
            <a:chOff x="3646495" y="2459618"/>
            <a:chExt cx="304077" cy="375289"/>
          </a:xfrm>
        </p:grpSpPr>
        <p:sp>
          <p:nvSpPr>
            <p:cNvPr id="13261" name="Google Shape;13261;p76"/>
            <p:cNvSpPr/>
            <p:nvPr/>
          </p:nvSpPr>
          <p:spPr>
            <a:xfrm>
              <a:off x="3646495" y="2459618"/>
              <a:ext cx="304077" cy="375289"/>
            </a:xfrm>
            <a:custGeom>
              <a:avLst/>
              <a:gdLst/>
              <a:ahLst/>
              <a:cxnLst/>
              <a:rect l="l" t="t" r="r" b="b"/>
              <a:pathLst>
                <a:path w="16368" h="20204" extrusionOk="0">
                  <a:moveTo>
                    <a:pt x="10255" y="1408"/>
                  </a:moveTo>
                  <a:lnTo>
                    <a:pt x="11515" y="3198"/>
                  </a:lnTo>
                  <a:lnTo>
                    <a:pt x="13607" y="3845"/>
                  </a:lnTo>
                  <a:lnTo>
                    <a:pt x="13577" y="6032"/>
                  </a:lnTo>
                  <a:lnTo>
                    <a:pt x="14888" y="7786"/>
                  </a:lnTo>
                  <a:lnTo>
                    <a:pt x="13578" y="9541"/>
                  </a:lnTo>
                  <a:lnTo>
                    <a:pt x="13608" y="11728"/>
                  </a:lnTo>
                  <a:lnTo>
                    <a:pt x="11517" y="12374"/>
                  </a:lnTo>
                  <a:lnTo>
                    <a:pt x="10257" y="14163"/>
                  </a:lnTo>
                  <a:lnTo>
                    <a:pt x="8184" y="13455"/>
                  </a:lnTo>
                  <a:lnTo>
                    <a:pt x="6113" y="14163"/>
                  </a:lnTo>
                  <a:lnTo>
                    <a:pt x="4853" y="12374"/>
                  </a:lnTo>
                  <a:lnTo>
                    <a:pt x="2762" y="11728"/>
                  </a:lnTo>
                  <a:lnTo>
                    <a:pt x="2790" y="9541"/>
                  </a:lnTo>
                  <a:lnTo>
                    <a:pt x="1479" y="7786"/>
                  </a:lnTo>
                  <a:lnTo>
                    <a:pt x="2790" y="6032"/>
                  </a:lnTo>
                  <a:lnTo>
                    <a:pt x="2760" y="3845"/>
                  </a:lnTo>
                  <a:lnTo>
                    <a:pt x="4852" y="3198"/>
                  </a:lnTo>
                  <a:lnTo>
                    <a:pt x="6112" y="1408"/>
                  </a:lnTo>
                  <a:lnTo>
                    <a:pt x="8184" y="2116"/>
                  </a:lnTo>
                  <a:lnTo>
                    <a:pt x="10255" y="1408"/>
                  </a:lnTo>
                  <a:close/>
                  <a:moveTo>
                    <a:pt x="3987" y="13348"/>
                  </a:moveTo>
                  <a:lnTo>
                    <a:pt x="4116" y="13387"/>
                  </a:lnTo>
                  <a:lnTo>
                    <a:pt x="5655" y="15573"/>
                  </a:lnTo>
                  <a:lnTo>
                    <a:pt x="6379" y="15326"/>
                  </a:lnTo>
                  <a:lnTo>
                    <a:pt x="6378" y="18430"/>
                  </a:lnTo>
                  <a:lnTo>
                    <a:pt x="5183" y="17935"/>
                  </a:lnTo>
                  <a:lnTo>
                    <a:pt x="3987" y="18430"/>
                  </a:lnTo>
                  <a:lnTo>
                    <a:pt x="3987" y="13348"/>
                  </a:lnTo>
                  <a:close/>
                  <a:moveTo>
                    <a:pt x="12383" y="13348"/>
                  </a:moveTo>
                  <a:lnTo>
                    <a:pt x="12381" y="18430"/>
                  </a:lnTo>
                  <a:lnTo>
                    <a:pt x="11187" y="17935"/>
                  </a:lnTo>
                  <a:lnTo>
                    <a:pt x="9991" y="18430"/>
                  </a:lnTo>
                  <a:lnTo>
                    <a:pt x="9991" y="15326"/>
                  </a:lnTo>
                  <a:lnTo>
                    <a:pt x="10713" y="15573"/>
                  </a:lnTo>
                  <a:lnTo>
                    <a:pt x="12253" y="13387"/>
                  </a:lnTo>
                  <a:lnTo>
                    <a:pt x="12383" y="13348"/>
                  </a:lnTo>
                  <a:close/>
                  <a:moveTo>
                    <a:pt x="5655" y="0"/>
                  </a:moveTo>
                  <a:lnTo>
                    <a:pt x="4117" y="2185"/>
                  </a:lnTo>
                  <a:lnTo>
                    <a:pt x="1564" y="2974"/>
                  </a:lnTo>
                  <a:lnTo>
                    <a:pt x="1601" y="5647"/>
                  </a:lnTo>
                  <a:lnTo>
                    <a:pt x="1" y="7786"/>
                  </a:lnTo>
                  <a:lnTo>
                    <a:pt x="1600" y="9926"/>
                  </a:lnTo>
                  <a:lnTo>
                    <a:pt x="1563" y="12597"/>
                  </a:lnTo>
                  <a:lnTo>
                    <a:pt x="2845" y="12994"/>
                  </a:lnTo>
                  <a:lnTo>
                    <a:pt x="2800" y="12994"/>
                  </a:lnTo>
                  <a:lnTo>
                    <a:pt x="2800" y="20204"/>
                  </a:lnTo>
                  <a:lnTo>
                    <a:pt x="5183" y="19217"/>
                  </a:lnTo>
                  <a:lnTo>
                    <a:pt x="7563" y="20204"/>
                  </a:lnTo>
                  <a:lnTo>
                    <a:pt x="7563" y="14920"/>
                  </a:lnTo>
                  <a:lnTo>
                    <a:pt x="8184" y="14708"/>
                  </a:lnTo>
                  <a:lnTo>
                    <a:pt x="8805" y="14920"/>
                  </a:lnTo>
                  <a:lnTo>
                    <a:pt x="8805" y="20204"/>
                  </a:lnTo>
                  <a:lnTo>
                    <a:pt x="11187" y="19217"/>
                  </a:lnTo>
                  <a:lnTo>
                    <a:pt x="13567" y="20204"/>
                  </a:lnTo>
                  <a:lnTo>
                    <a:pt x="13567" y="12981"/>
                  </a:lnTo>
                  <a:lnTo>
                    <a:pt x="14806" y="12597"/>
                  </a:lnTo>
                  <a:lnTo>
                    <a:pt x="14768" y="9926"/>
                  </a:lnTo>
                  <a:lnTo>
                    <a:pt x="16367" y="7786"/>
                  </a:lnTo>
                  <a:lnTo>
                    <a:pt x="14768" y="5647"/>
                  </a:lnTo>
                  <a:lnTo>
                    <a:pt x="14806" y="2974"/>
                  </a:lnTo>
                  <a:lnTo>
                    <a:pt x="12253" y="2185"/>
                  </a:lnTo>
                  <a:lnTo>
                    <a:pt x="10715" y="0"/>
                  </a:lnTo>
                  <a:lnTo>
                    <a:pt x="8184" y="863"/>
                  </a:lnTo>
                  <a:lnTo>
                    <a:pt x="565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2" name="Google Shape;13262;p76"/>
            <p:cNvSpPr/>
            <p:nvPr/>
          </p:nvSpPr>
          <p:spPr>
            <a:xfrm>
              <a:off x="3713931" y="2519652"/>
              <a:ext cx="169204" cy="169200"/>
            </a:xfrm>
            <a:custGeom>
              <a:avLst/>
              <a:gdLst/>
              <a:ahLst/>
              <a:cxnLst/>
              <a:rect l="l" t="t" r="r" b="b"/>
              <a:pathLst>
                <a:path w="9108" h="9109" extrusionOk="0">
                  <a:moveTo>
                    <a:pt x="4554" y="1185"/>
                  </a:moveTo>
                  <a:cubicBezTo>
                    <a:pt x="6412" y="1185"/>
                    <a:pt x="7922" y="2697"/>
                    <a:pt x="7922" y="4554"/>
                  </a:cubicBezTo>
                  <a:cubicBezTo>
                    <a:pt x="7922" y="6412"/>
                    <a:pt x="6412" y="7923"/>
                    <a:pt x="4554" y="7923"/>
                  </a:cubicBezTo>
                  <a:cubicBezTo>
                    <a:pt x="2697" y="7923"/>
                    <a:pt x="1186" y="6412"/>
                    <a:pt x="1186" y="4554"/>
                  </a:cubicBezTo>
                  <a:cubicBezTo>
                    <a:pt x="1186" y="2697"/>
                    <a:pt x="2697" y="1185"/>
                    <a:pt x="4554" y="1185"/>
                  </a:cubicBezTo>
                  <a:close/>
                  <a:moveTo>
                    <a:pt x="4554" y="1"/>
                  </a:moveTo>
                  <a:cubicBezTo>
                    <a:pt x="2043" y="1"/>
                    <a:pt x="0" y="2043"/>
                    <a:pt x="0" y="4554"/>
                  </a:cubicBezTo>
                  <a:cubicBezTo>
                    <a:pt x="0" y="7064"/>
                    <a:pt x="2043" y="9108"/>
                    <a:pt x="4554" y="9108"/>
                  </a:cubicBezTo>
                  <a:cubicBezTo>
                    <a:pt x="7065" y="9108"/>
                    <a:pt x="9108" y="7064"/>
                    <a:pt x="9108" y="4554"/>
                  </a:cubicBezTo>
                  <a:cubicBezTo>
                    <a:pt x="9108" y="2043"/>
                    <a:pt x="7065" y="1"/>
                    <a:pt x="45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3" name="Google Shape;13263;p76"/>
            <p:cNvSpPr/>
            <p:nvPr/>
          </p:nvSpPr>
          <p:spPr>
            <a:xfrm>
              <a:off x="3768233" y="2559867"/>
              <a:ext cx="53559" cy="86039"/>
            </a:xfrm>
            <a:custGeom>
              <a:avLst/>
              <a:gdLst/>
              <a:ahLst/>
              <a:cxnLst/>
              <a:rect l="l" t="t" r="r" b="b"/>
              <a:pathLst>
                <a:path w="2883" h="4632" extrusionOk="0">
                  <a:moveTo>
                    <a:pt x="1382" y="1"/>
                  </a:moveTo>
                  <a:lnTo>
                    <a:pt x="1" y="719"/>
                  </a:lnTo>
                  <a:lnTo>
                    <a:pt x="549" y="1770"/>
                  </a:lnTo>
                  <a:lnTo>
                    <a:pt x="1038" y="1515"/>
                  </a:lnTo>
                  <a:lnTo>
                    <a:pt x="1038" y="3446"/>
                  </a:lnTo>
                  <a:lnTo>
                    <a:pt x="382" y="3446"/>
                  </a:lnTo>
                  <a:lnTo>
                    <a:pt x="382" y="4632"/>
                  </a:lnTo>
                  <a:lnTo>
                    <a:pt x="2882" y="4632"/>
                  </a:lnTo>
                  <a:lnTo>
                    <a:pt x="2882" y="3446"/>
                  </a:lnTo>
                  <a:lnTo>
                    <a:pt x="2224" y="3446"/>
                  </a:lnTo>
                  <a:lnTo>
                    <a:pt x="22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64" name="Google Shape;13264;p76"/>
          <p:cNvGrpSpPr/>
          <p:nvPr/>
        </p:nvGrpSpPr>
        <p:grpSpPr>
          <a:xfrm>
            <a:off x="5519135" y="2317650"/>
            <a:ext cx="362457" cy="362678"/>
            <a:chOff x="3189544" y="2501969"/>
            <a:chExt cx="375098" cy="375326"/>
          </a:xfrm>
        </p:grpSpPr>
        <p:sp>
          <p:nvSpPr>
            <p:cNvPr id="13265" name="Google Shape;13265;p76"/>
            <p:cNvSpPr/>
            <p:nvPr/>
          </p:nvSpPr>
          <p:spPr>
            <a:xfrm>
              <a:off x="3361702" y="2540401"/>
              <a:ext cx="202941" cy="191453"/>
            </a:xfrm>
            <a:custGeom>
              <a:avLst/>
              <a:gdLst/>
              <a:ahLst/>
              <a:cxnLst/>
              <a:rect l="l" t="t" r="r" b="b"/>
              <a:pathLst>
                <a:path w="10924" h="10307" extrusionOk="0">
                  <a:moveTo>
                    <a:pt x="9244" y="1184"/>
                  </a:moveTo>
                  <a:cubicBezTo>
                    <a:pt x="9519" y="1184"/>
                    <a:pt x="9741" y="1407"/>
                    <a:pt x="9741" y="1680"/>
                  </a:cubicBezTo>
                  <a:lnTo>
                    <a:pt x="9741" y="6343"/>
                  </a:lnTo>
                  <a:cubicBezTo>
                    <a:pt x="9741" y="6618"/>
                    <a:pt x="9519" y="6840"/>
                    <a:pt x="9244" y="6840"/>
                  </a:cubicBezTo>
                  <a:lnTo>
                    <a:pt x="4898" y="6840"/>
                  </a:lnTo>
                  <a:lnTo>
                    <a:pt x="3028" y="8090"/>
                  </a:lnTo>
                  <a:lnTo>
                    <a:pt x="3028" y="6840"/>
                  </a:lnTo>
                  <a:lnTo>
                    <a:pt x="1680" y="6840"/>
                  </a:lnTo>
                  <a:cubicBezTo>
                    <a:pt x="1405" y="6840"/>
                    <a:pt x="1185" y="6618"/>
                    <a:pt x="1185" y="6343"/>
                  </a:cubicBezTo>
                  <a:lnTo>
                    <a:pt x="1185" y="1680"/>
                  </a:lnTo>
                  <a:cubicBezTo>
                    <a:pt x="1185" y="1407"/>
                    <a:pt x="1405" y="1184"/>
                    <a:pt x="1680" y="1184"/>
                  </a:cubicBezTo>
                  <a:close/>
                  <a:moveTo>
                    <a:pt x="1680" y="0"/>
                  </a:moveTo>
                  <a:cubicBezTo>
                    <a:pt x="753" y="2"/>
                    <a:pt x="1" y="753"/>
                    <a:pt x="1" y="1680"/>
                  </a:cubicBezTo>
                  <a:lnTo>
                    <a:pt x="1" y="6343"/>
                  </a:lnTo>
                  <a:cubicBezTo>
                    <a:pt x="2" y="7270"/>
                    <a:pt x="753" y="8023"/>
                    <a:pt x="1680" y="8023"/>
                  </a:cubicBezTo>
                  <a:lnTo>
                    <a:pt x="1846" y="8023"/>
                  </a:lnTo>
                  <a:lnTo>
                    <a:pt x="1846" y="10307"/>
                  </a:lnTo>
                  <a:lnTo>
                    <a:pt x="5257" y="8023"/>
                  </a:lnTo>
                  <a:lnTo>
                    <a:pt x="9244" y="8023"/>
                  </a:lnTo>
                  <a:cubicBezTo>
                    <a:pt x="10171" y="8023"/>
                    <a:pt x="10924" y="7270"/>
                    <a:pt x="10924" y="6343"/>
                  </a:cubicBezTo>
                  <a:lnTo>
                    <a:pt x="10924" y="1680"/>
                  </a:lnTo>
                  <a:cubicBezTo>
                    <a:pt x="10924" y="753"/>
                    <a:pt x="10171" y="2"/>
                    <a:pt x="9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6" name="Google Shape;13266;p76"/>
            <p:cNvSpPr/>
            <p:nvPr/>
          </p:nvSpPr>
          <p:spPr>
            <a:xfrm>
              <a:off x="3408777" y="2601029"/>
              <a:ext cx="22014" cy="22420"/>
            </a:xfrm>
            <a:custGeom>
              <a:avLst/>
              <a:gdLst/>
              <a:ahLst/>
              <a:cxnLst/>
              <a:rect l="l" t="t" r="r" b="b"/>
              <a:pathLst>
                <a:path w="1185" h="1207" extrusionOk="0">
                  <a:moveTo>
                    <a:pt x="0" y="0"/>
                  </a:moveTo>
                  <a:lnTo>
                    <a:pt x="0" y="1207"/>
                  </a:lnTo>
                  <a:lnTo>
                    <a:pt x="1184" y="1207"/>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7" name="Google Shape;13267;p76"/>
            <p:cNvSpPr/>
            <p:nvPr/>
          </p:nvSpPr>
          <p:spPr>
            <a:xfrm>
              <a:off x="3452174" y="2601029"/>
              <a:ext cx="21996" cy="22420"/>
            </a:xfrm>
            <a:custGeom>
              <a:avLst/>
              <a:gdLst/>
              <a:ahLst/>
              <a:cxnLst/>
              <a:rect l="l" t="t" r="r" b="b"/>
              <a:pathLst>
                <a:path w="1184" h="1207" extrusionOk="0">
                  <a:moveTo>
                    <a:pt x="1" y="0"/>
                  </a:moveTo>
                  <a:lnTo>
                    <a:pt x="1" y="1207"/>
                  </a:lnTo>
                  <a:lnTo>
                    <a:pt x="1183" y="1207"/>
                  </a:lnTo>
                  <a:lnTo>
                    <a:pt x="11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8" name="Google Shape;13268;p76"/>
            <p:cNvSpPr/>
            <p:nvPr/>
          </p:nvSpPr>
          <p:spPr>
            <a:xfrm>
              <a:off x="3495590" y="2601029"/>
              <a:ext cx="21977" cy="22420"/>
            </a:xfrm>
            <a:custGeom>
              <a:avLst/>
              <a:gdLst/>
              <a:ahLst/>
              <a:cxnLst/>
              <a:rect l="l" t="t" r="r" b="b"/>
              <a:pathLst>
                <a:path w="1183" h="1207" extrusionOk="0">
                  <a:moveTo>
                    <a:pt x="0" y="0"/>
                  </a:moveTo>
                  <a:lnTo>
                    <a:pt x="0" y="1207"/>
                  </a:lnTo>
                  <a:lnTo>
                    <a:pt x="1183" y="1207"/>
                  </a:lnTo>
                  <a:lnTo>
                    <a:pt x="11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9" name="Google Shape;13269;p76"/>
            <p:cNvSpPr/>
            <p:nvPr/>
          </p:nvSpPr>
          <p:spPr>
            <a:xfrm>
              <a:off x="3189544" y="2501969"/>
              <a:ext cx="151072" cy="375326"/>
            </a:xfrm>
            <a:custGeom>
              <a:avLst/>
              <a:gdLst/>
              <a:ahLst/>
              <a:cxnLst/>
              <a:rect l="l" t="t" r="r" b="b"/>
              <a:pathLst>
                <a:path w="8132" h="20206" extrusionOk="0">
                  <a:moveTo>
                    <a:pt x="6949" y="1184"/>
                  </a:moveTo>
                  <a:lnTo>
                    <a:pt x="6949" y="3274"/>
                  </a:lnTo>
                  <a:lnTo>
                    <a:pt x="1184" y="3274"/>
                  </a:lnTo>
                  <a:lnTo>
                    <a:pt x="1184" y="1184"/>
                  </a:lnTo>
                  <a:close/>
                  <a:moveTo>
                    <a:pt x="3475" y="4457"/>
                  </a:moveTo>
                  <a:lnTo>
                    <a:pt x="3475" y="12660"/>
                  </a:lnTo>
                  <a:lnTo>
                    <a:pt x="1184" y="12660"/>
                  </a:lnTo>
                  <a:lnTo>
                    <a:pt x="1184" y="4457"/>
                  </a:lnTo>
                  <a:close/>
                  <a:moveTo>
                    <a:pt x="6949" y="4457"/>
                  </a:moveTo>
                  <a:lnTo>
                    <a:pt x="6949" y="12660"/>
                  </a:lnTo>
                  <a:lnTo>
                    <a:pt x="4657" y="12660"/>
                  </a:lnTo>
                  <a:lnTo>
                    <a:pt x="4657" y="4457"/>
                  </a:lnTo>
                  <a:close/>
                  <a:moveTo>
                    <a:pt x="6825" y="13842"/>
                  </a:moveTo>
                  <a:lnTo>
                    <a:pt x="5817" y="15380"/>
                  </a:lnTo>
                  <a:lnTo>
                    <a:pt x="2316" y="15380"/>
                  </a:lnTo>
                  <a:lnTo>
                    <a:pt x="1307" y="13842"/>
                  </a:lnTo>
                  <a:close/>
                  <a:moveTo>
                    <a:pt x="5039" y="16564"/>
                  </a:moveTo>
                  <a:lnTo>
                    <a:pt x="4066" y="18048"/>
                  </a:lnTo>
                  <a:lnTo>
                    <a:pt x="3092" y="16564"/>
                  </a:lnTo>
                  <a:close/>
                  <a:moveTo>
                    <a:pt x="0" y="0"/>
                  </a:moveTo>
                  <a:lnTo>
                    <a:pt x="0" y="14006"/>
                  </a:lnTo>
                  <a:lnTo>
                    <a:pt x="4066" y="20205"/>
                  </a:lnTo>
                  <a:lnTo>
                    <a:pt x="8131" y="14006"/>
                  </a:lnTo>
                  <a:lnTo>
                    <a:pt x="81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70" name="Google Shape;13270;p76"/>
          <p:cNvGrpSpPr/>
          <p:nvPr/>
        </p:nvGrpSpPr>
        <p:grpSpPr>
          <a:xfrm>
            <a:off x="4774386" y="2317659"/>
            <a:ext cx="362691" cy="362660"/>
            <a:chOff x="2648047" y="2517516"/>
            <a:chExt cx="375340" cy="375308"/>
          </a:xfrm>
        </p:grpSpPr>
        <p:sp>
          <p:nvSpPr>
            <p:cNvPr id="13271" name="Google Shape;13271;p76"/>
            <p:cNvSpPr/>
            <p:nvPr/>
          </p:nvSpPr>
          <p:spPr>
            <a:xfrm>
              <a:off x="2648047" y="2517516"/>
              <a:ext cx="375340" cy="375308"/>
            </a:xfrm>
            <a:custGeom>
              <a:avLst/>
              <a:gdLst/>
              <a:ahLst/>
              <a:cxnLst/>
              <a:rect l="l" t="t" r="r" b="b"/>
              <a:pathLst>
                <a:path w="20204" h="20205" extrusionOk="0">
                  <a:moveTo>
                    <a:pt x="6893" y="1185"/>
                  </a:moveTo>
                  <a:cubicBezTo>
                    <a:pt x="8337" y="1185"/>
                    <a:pt x="9511" y="2358"/>
                    <a:pt x="9511" y="3800"/>
                  </a:cubicBezTo>
                  <a:lnTo>
                    <a:pt x="9511" y="12657"/>
                  </a:lnTo>
                  <a:cubicBezTo>
                    <a:pt x="8806" y="11985"/>
                    <a:pt x="7872" y="11610"/>
                    <a:pt x="6899" y="11610"/>
                  </a:cubicBezTo>
                  <a:cubicBezTo>
                    <a:pt x="6897" y="11610"/>
                    <a:pt x="6895" y="11610"/>
                    <a:pt x="6893" y="11610"/>
                  </a:cubicBezTo>
                  <a:lnTo>
                    <a:pt x="1185" y="11610"/>
                  </a:lnTo>
                  <a:lnTo>
                    <a:pt x="1184" y="1185"/>
                  </a:lnTo>
                  <a:close/>
                  <a:moveTo>
                    <a:pt x="19020" y="1185"/>
                  </a:moveTo>
                  <a:lnTo>
                    <a:pt x="19020" y="11610"/>
                  </a:lnTo>
                  <a:lnTo>
                    <a:pt x="13310" y="11610"/>
                  </a:lnTo>
                  <a:cubicBezTo>
                    <a:pt x="13308" y="11610"/>
                    <a:pt x="13306" y="11610"/>
                    <a:pt x="13305" y="11610"/>
                  </a:cubicBezTo>
                  <a:cubicBezTo>
                    <a:pt x="12332" y="11610"/>
                    <a:pt x="11398" y="11985"/>
                    <a:pt x="10695" y="12657"/>
                  </a:cubicBezTo>
                  <a:lnTo>
                    <a:pt x="10695" y="3800"/>
                  </a:lnTo>
                  <a:cubicBezTo>
                    <a:pt x="10695" y="2358"/>
                    <a:pt x="11868" y="1185"/>
                    <a:pt x="13310" y="1185"/>
                  </a:cubicBezTo>
                  <a:close/>
                  <a:moveTo>
                    <a:pt x="6893" y="12794"/>
                  </a:moveTo>
                  <a:cubicBezTo>
                    <a:pt x="8133" y="12794"/>
                    <a:pt x="9173" y="13660"/>
                    <a:pt x="9442" y="14818"/>
                  </a:cubicBezTo>
                  <a:lnTo>
                    <a:pt x="1185" y="14818"/>
                  </a:lnTo>
                  <a:lnTo>
                    <a:pt x="1184" y="12794"/>
                  </a:lnTo>
                  <a:close/>
                  <a:moveTo>
                    <a:pt x="19020" y="12794"/>
                  </a:moveTo>
                  <a:lnTo>
                    <a:pt x="19020" y="14818"/>
                  </a:lnTo>
                  <a:lnTo>
                    <a:pt x="10762" y="14818"/>
                  </a:lnTo>
                  <a:cubicBezTo>
                    <a:pt x="11032" y="13659"/>
                    <a:pt x="12071" y="12794"/>
                    <a:pt x="13310" y="12794"/>
                  </a:cubicBezTo>
                  <a:close/>
                  <a:moveTo>
                    <a:pt x="11472" y="16001"/>
                  </a:moveTo>
                  <a:lnTo>
                    <a:pt x="11472" y="17560"/>
                  </a:lnTo>
                  <a:cubicBezTo>
                    <a:pt x="11471" y="18080"/>
                    <a:pt x="11625" y="18587"/>
                    <a:pt x="11913" y="19020"/>
                  </a:cubicBezTo>
                  <a:lnTo>
                    <a:pt x="8292" y="19020"/>
                  </a:lnTo>
                  <a:cubicBezTo>
                    <a:pt x="8580" y="18587"/>
                    <a:pt x="8734" y="18080"/>
                    <a:pt x="8733" y="17560"/>
                  </a:cubicBezTo>
                  <a:lnTo>
                    <a:pt x="8733" y="16001"/>
                  </a:lnTo>
                  <a:close/>
                  <a:moveTo>
                    <a:pt x="0" y="1"/>
                  </a:moveTo>
                  <a:lnTo>
                    <a:pt x="0" y="16001"/>
                  </a:lnTo>
                  <a:lnTo>
                    <a:pt x="7549" y="16001"/>
                  </a:lnTo>
                  <a:lnTo>
                    <a:pt x="7549" y="17560"/>
                  </a:lnTo>
                  <a:cubicBezTo>
                    <a:pt x="7547" y="18366"/>
                    <a:pt x="6895" y="19019"/>
                    <a:pt x="6089" y="19020"/>
                  </a:cubicBezTo>
                  <a:lnTo>
                    <a:pt x="4263" y="19020"/>
                  </a:lnTo>
                  <a:lnTo>
                    <a:pt x="4263" y="20204"/>
                  </a:lnTo>
                  <a:lnTo>
                    <a:pt x="15943" y="20204"/>
                  </a:lnTo>
                  <a:lnTo>
                    <a:pt x="15943" y="19020"/>
                  </a:lnTo>
                  <a:lnTo>
                    <a:pt x="14115" y="19020"/>
                  </a:lnTo>
                  <a:cubicBezTo>
                    <a:pt x="13310" y="19019"/>
                    <a:pt x="12656" y="18366"/>
                    <a:pt x="12656" y="17560"/>
                  </a:cubicBezTo>
                  <a:lnTo>
                    <a:pt x="12656" y="16001"/>
                  </a:lnTo>
                  <a:lnTo>
                    <a:pt x="20204" y="16001"/>
                  </a:lnTo>
                  <a:lnTo>
                    <a:pt x="20204" y="1"/>
                  </a:lnTo>
                  <a:lnTo>
                    <a:pt x="13310" y="1"/>
                  </a:lnTo>
                  <a:cubicBezTo>
                    <a:pt x="12010" y="1"/>
                    <a:pt x="10799" y="667"/>
                    <a:pt x="10102" y="1765"/>
                  </a:cubicBezTo>
                  <a:cubicBezTo>
                    <a:pt x="9405" y="667"/>
                    <a:pt x="8195" y="1"/>
                    <a:pt x="6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2" name="Google Shape;13272;p76"/>
            <p:cNvSpPr/>
            <p:nvPr/>
          </p:nvSpPr>
          <p:spPr>
            <a:xfrm>
              <a:off x="2705452" y="2580560"/>
              <a:ext cx="83840" cy="21974"/>
            </a:xfrm>
            <a:custGeom>
              <a:avLst/>
              <a:gdLst/>
              <a:ahLst/>
              <a:cxnLst/>
              <a:rect l="l" t="t" r="r" b="b"/>
              <a:pathLst>
                <a:path w="4513" h="1183" extrusionOk="0">
                  <a:moveTo>
                    <a:pt x="1" y="0"/>
                  </a:moveTo>
                  <a:lnTo>
                    <a:pt x="1" y="1183"/>
                  </a:lnTo>
                  <a:lnTo>
                    <a:pt x="4512" y="1183"/>
                  </a:lnTo>
                  <a:lnTo>
                    <a:pt x="45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3" name="Google Shape;13273;p76"/>
            <p:cNvSpPr/>
            <p:nvPr/>
          </p:nvSpPr>
          <p:spPr>
            <a:xfrm>
              <a:off x="2705452" y="2624731"/>
              <a:ext cx="83840" cy="22011"/>
            </a:xfrm>
            <a:custGeom>
              <a:avLst/>
              <a:gdLst/>
              <a:ahLst/>
              <a:cxnLst/>
              <a:rect l="l" t="t" r="r" b="b"/>
              <a:pathLst>
                <a:path w="4513" h="1185" extrusionOk="0">
                  <a:moveTo>
                    <a:pt x="1" y="1"/>
                  </a:moveTo>
                  <a:lnTo>
                    <a:pt x="1" y="1185"/>
                  </a:lnTo>
                  <a:lnTo>
                    <a:pt x="4512" y="1185"/>
                  </a:lnTo>
                  <a:lnTo>
                    <a:pt x="451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4" name="Google Shape;13274;p76"/>
            <p:cNvSpPr/>
            <p:nvPr/>
          </p:nvSpPr>
          <p:spPr>
            <a:xfrm>
              <a:off x="2705452" y="2668977"/>
              <a:ext cx="83840" cy="22011"/>
            </a:xfrm>
            <a:custGeom>
              <a:avLst/>
              <a:gdLst/>
              <a:ahLst/>
              <a:cxnLst/>
              <a:rect l="l" t="t" r="r" b="b"/>
              <a:pathLst>
                <a:path w="4513" h="1185" extrusionOk="0">
                  <a:moveTo>
                    <a:pt x="1" y="0"/>
                  </a:moveTo>
                  <a:lnTo>
                    <a:pt x="1" y="1184"/>
                  </a:lnTo>
                  <a:lnTo>
                    <a:pt x="4512" y="1184"/>
                  </a:lnTo>
                  <a:lnTo>
                    <a:pt x="45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5" name="Google Shape;13275;p76"/>
            <p:cNvSpPr/>
            <p:nvPr/>
          </p:nvSpPr>
          <p:spPr>
            <a:xfrm>
              <a:off x="2882142" y="2580560"/>
              <a:ext cx="83840" cy="21974"/>
            </a:xfrm>
            <a:custGeom>
              <a:avLst/>
              <a:gdLst/>
              <a:ahLst/>
              <a:cxnLst/>
              <a:rect l="l" t="t" r="r" b="b"/>
              <a:pathLst>
                <a:path w="4513" h="1183" extrusionOk="0">
                  <a:moveTo>
                    <a:pt x="0" y="0"/>
                  </a:moveTo>
                  <a:lnTo>
                    <a:pt x="0" y="1183"/>
                  </a:lnTo>
                  <a:lnTo>
                    <a:pt x="4512" y="1183"/>
                  </a:lnTo>
                  <a:lnTo>
                    <a:pt x="45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6" name="Google Shape;13276;p76"/>
            <p:cNvSpPr/>
            <p:nvPr/>
          </p:nvSpPr>
          <p:spPr>
            <a:xfrm>
              <a:off x="2882142" y="2624731"/>
              <a:ext cx="83840" cy="22011"/>
            </a:xfrm>
            <a:custGeom>
              <a:avLst/>
              <a:gdLst/>
              <a:ahLst/>
              <a:cxnLst/>
              <a:rect l="l" t="t" r="r" b="b"/>
              <a:pathLst>
                <a:path w="4513" h="1185" extrusionOk="0">
                  <a:moveTo>
                    <a:pt x="0" y="1"/>
                  </a:moveTo>
                  <a:lnTo>
                    <a:pt x="0" y="1185"/>
                  </a:lnTo>
                  <a:lnTo>
                    <a:pt x="4512" y="1185"/>
                  </a:lnTo>
                  <a:lnTo>
                    <a:pt x="451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7" name="Google Shape;13277;p76"/>
            <p:cNvSpPr/>
            <p:nvPr/>
          </p:nvSpPr>
          <p:spPr>
            <a:xfrm>
              <a:off x="2882142" y="2668977"/>
              <a:ext cx="83840" cy="22011"/>
            </a:xfrm>
            <a:custGeom>
              <a:avLst/>
              <a:gdLst/>
              <a:ahLst/>
              <a:cxnLst/>
              <a:rect l="l" t="t" r="r" b="b"/>
              <a:pathLst>
                <a:path w="4513" h="1185" extrusionOk="0">
                  <a:moveTo>
                    <a:pt x="0" y="0"/>
                  </a:moveTo>
                  <a:lnTo>
                    <a:pt x="0" y="1184"/>
                  </a:lnTo>
                  <a:lnTo>
                    <a:pt x="4512" y="1184"/>
                  </a:lnTo>
                  <a:lnTo>
                    <a:pt x="45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78" name="Google Shape;13278;p76"/>
          <p:cNvGrpSpPr/>
          <p:nvPr/>
        </p:nvGrpSpPr>
        <p:grpSpPr>
          <a:xfrm>
            <a:off x="4017346" y="2359263"/>
            <a:ext cx="362745" cy="272161"/>
            <a:chOff x="2121338" y="2542667"/>
            <a:chExt cx="375396" cy="281653"/>
          </a:xfrm>
        </p:grpSpPr>
        <p:sp>
          <p:nvSpPr>
            <p:cNvPr id="13279" name="Google Shape;13279;p76"/>
            <p:cNvSpPr/>
            <p:nvPr/>
          </p:nvSpPr>
          <p:spPr>
            <a:xfrm>
              <a:off x="2263363" y="2591296"/>
              <a:ext cx="102306" cy="118100"/>
            </a:xfrm>
            <a:custGeom>
              <a:avLst/>
              <a:gdLst/>
              <a:ahLst/>
              <a:cxnLst/>
              <a:rect l="l" t="t" r="r" b="b"/>
              <a:pathLst>
                <a:path w="5507" h="6358" extrusionOk="0">
                  <a:moveTo>
                    <a:pt x="1184" y="2050"/>
                  </a:moveTo>
                  <a:lnTo>
                    <a:pt x="3139" y="3179"/>
                  </a:lnTo>
                  <a:lnTo>
                    <a:pt x="1186" y="4308"/>
                  </a:lnTo>
                  <a:lnTo>
                    <a:pt x="1184" y="2050"/>
                  </a:lnTo>
                  <a:close/>
                  <a:moveTo>
                    <a:pt x="0" y="0"/>
                  </a:moveTo>
                  <a:lnTo>
                    <a:pt x="0" y="6357"/>
                  </a:lnTo>
                  <a:lnTo>
                    <a:pt x="5507" y="3179"/>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0" name="Google Shape;13280;p76"/>
            <p:cNvSpPr/>
            <p:nvPr/>
          </p:nvSpPr>
          <p:spPr>
            <a:xfrm>
              <a:off x="2121338" y="2542667"/>
              <a:ext cx="375396" cy="281653"/>
            </a:xfrm>
            <a:custGeom>
              <a:avLst/>
              <a:gdLst/>
              <a:ahLst/>
              <a:cxnLst/>
              <a:rect l="l" t="t" r="r" b="b"/>
              <a:pathLst>
                <a:path w="20207" h="15163" extrusionOk="0">
                  <a:moveTo>
                    <a:pt x="19022" y="1185"/>
                  </a:moveTo>
                  <a:lnTo>
                    <a:pt x="19022" y="10442"/>
                  </a:lnTo>
                  <a:cubicBezTo>
                    <a:pt x="18716" y="10285"/>
                    <a:pt x="18379" y="10203"/>
                    <a:pt x="18035" y="10203"/>
                  </a:cubicBezTo>
                  <a:lnTo>
                    <a:pt x="18022" y="10203"/>
                  </a:lnTo>
                  <a:cubicBezTo>
                    <a:pt x="17425" y="10203"/>
                    <a:pt x="16853" y="10451"/>
                    <a:pt x="16444" y="10887"/>
                  </a:cubicBezTo>
                  <a:cubicBezTo>
                    <a:pt x="16035" y="10451"/>
                    <a:pt x="15463" y="10203"/>
                    <a:pt x="14866" y="10203"/>
                  </a:cubicBezTo>
                  <a:lnTo>
                    <a:pt x="14852" y="10203"/>
                  </a:lnTo>
                  <a:cubicBezTo>
                    <a:pt x="14253" y="10203"/>
                    <a:pt x="13683" y="10451"/>
                    <a:pt x="13274" y="10887"/>
                  </a:cubicBezTo>
                  <a:cubicBezTo>
                    <a:pt x="12865" y="10451"/>
                    <a:pt x="12293" y="10203"/>
                    <a:pt x="11696" y="10203"/>
                  </a:cubicBezTo>
                  <a:lnTo>
                    <a:pt x="11682" y="10203"/>
                  </a:lnTo>
                  <a:cubicBezTo>
                    <a:pt x="11084" y="10203"/>
                    <a:pt x="10513" y="10451"/>
                    <a:pt x="10104" y="10887"/>
                  </a:cubicBezTo>
                  <a:cubicBezTo>
                    <a:pt x="9694" y="10451"/>
                    <a:pt x="9123" y="10203"/>
                    <a:pt x="8525" y="10203"/>
                  </a:cubicBezTo>
                  <a:lnTo>
                    <a:pt x="8513" y="10203"/>
                  </a:lnTo>
                  <a:cubicBezTo>
                    <a:pt x="7914" y="10203"/>
                    <a:pt x="7342" y="10451"/>
                    <a:pt x="6933" y="10887"/>
                  </a:cubicBezTo>
                  <a:cubicBezTo>
                    <a:pt x="6524" y="10451"/>
                    <a:pt x="5952" y="10203"/>
                    <a:pt x="5355" y="10203"/>
                  </a:cubicBezTo>
                  <a:lnTo>
                    <a:pt x="5342" y="10203"/>
                  </a:lnTo>
                  <a:cubicBezTo>
                    <a:pt x="4744" y="10203"/>
                    <a:pt x="4172" y="10451"/>
                    <a:pt x="3763" y="10887"/>
                  </a:cubicBezTo>
                  <a:cubicBezTo>
                    <a:pt x="3354" y="10451"/>
                    <a:pt x="2782" y="10203"/>
                    <a:pt x="2185" y="10203"/>
                  </a:cubicBezTo>
                  <a:lnTo>
                    <a:pt x="2172" y="10203"/>
                  </a:lnTo>
                  <a:cubicBezTo>
                    <a:pt x="1846" y="10203"/>
                    <a:pt x="1524" y="10276"/>
                    <a:pt x="1230" y="10418"/>
                  </a:cubicBezTo>
                  <a:lnTo>
                    <a:pt x="1230" y="1185"/>
                  </a:lnTo>
                  <a:close/>
                  <a:moveTo>
                    <a:pt x="2185" y="11387"/>
                  </a:moveTo>
                  <a:cubicBezTo>
                    <a:pt x="2729" y="11387"/>
                    <a:pt x="3171" y="11829"/>
                    <a:pt x="3171" y="12374"/>
                  </a:cubicBezTo>
                  <a:lnTo>
                    <a:pt x="3171" y="13980"/>
                  </a:lnTo>
                  <a:lnTo>
                    <a:pt x="1185" y="13980"/>
                  </a:lnTo>
                  <a:lnTo>
                    <a:pt x="1185" y="12374"/>
                  </a:lnTo>
                  <a:cubicBezTo>
                    <a:pt x="1185" y="11829"/>
                    <a:pt x="1627" y="11388"/>
                    <a:pt x="2172" y="11387"/>
                  </a:cubicBezTo>
                  <a:close/>
                  <a:moveTo>
                    <a:pt x="5355" y="11387"/>
                  </a:moveTo>
                  <a:cubicBezTo>
                    <a:pt x="5900" y="11388"/>
                    <a:pt x="6340" y="11829"/>
                    <a:pt x="6342" y="12374"/>
                  </a:cubicBezTo>
                  <a:lnTo>
                    <a:pt x="6342" y="13980"/>
                  </a:lnTo>
                  <a:lnTo>
                    <a:pt x="4355" y="13980"/>
                  </a:lnTo>
                  <a:lnTo>
                    <a:pt x="4355" y="12374"/>
                  </a:lnTo>
                  <a:cubicBezTo>
                    <a:pt x="4356" y="11829"/>
                    <a:pt x="4797" y="11388"/>
                    <a:pt x="5342" y="11387"/>
                  </a:cubicBezTo>
                  <a:close/>
                  <a:moveTo>
                    <a:pt x="8525" y="11387"/>
                  </a:moveTo>
                  <a:cubicBezTo>
                    <a:pt x="9070" y="11388"/>
                    <a:pt x="9510" y="11829"/>
                    <a:pt x="9512" y="12374"/>
                  </a:cubicBezTo>
                  <a:lnTo>
                    <a:pt x="9512" y="13980"/>
                  </a:lnTo>
                  <a:lnTo>
                    <a:pt x="7526" y="13980"/>
                  </a:lnTo>
                  <a:lnTo>
                    <a:pt x="7526" y="12374"/>
                  </a:lnTo>
                  <a:cubicBezTo>
                    <a:pt x="7526" y="11829"/>
                    <a:pt x="7966" y="11388"/>
                    <a:pt x="8511" y="11387"/>
                  </a:cubicBezTo>
                  <a:close/>
                  <a:moveTo>
                    <a:pt x="11694" y="11387"/>
                  </a:moveTo>
                  <a:cubicBezTo>
                    <a:pt x="12239" y="11388"/>
                    <a:pt x="12681" y="11829"/>
                    <a:pt x="12681" y="12374"/>
                  </a:cubicBezTo>
                  <a:lnTo>
                    <a:pt x="12681" y="13980"/>
                  </a:lnTo>
                  <a:lnTo>
                    <a:pt x="10696" y="13980"/>
                  </a:lnTo>
                  <a:lnTo>
                    <a:pt x="10696" y="12374"/>
                  </a:lnTo>
                  <a:cubicBezTo>
                    <a:pt x="10696" y="11829"/>
                    <a:pt x="11137" y="11387"/>
                    <a:pt x="11682" y="11387"/>
                  </a:cubicBezTo>
                  <a:close/>
                  <a:moveTo>
                    <a:pt x="14866" y="11387"/>
                  </a:moveTo>
                  <a:cubicBezTo>
                    <a:pt x="15409" y="11388"/>
                    <a:pt x="15851" y="11829"/>
                    <a:pt x="15851" y="12374"/>
                  </a:cubicBezTo>
                  <a:lnTo>
                    <a:pt x="15851" y="13980"/>
                  </a:lnTo>
                  <a:lnTo>
                    <a:pt x="13865" y="13980"/>
                  </a:lnTo>
                  <a:lnTo>
                    <a:pt x="13865" y="12374"/>
                  </a:lnTo>
                  <a:cubicBezTo>
                    <a:pt x="13865" y="11829"/>
                    <a:pt x="14307" y="11388"/>
                    <a:pt x="14852" y="11387"/>
                  </a:cubicBezTo>
                  <a:close/>
                  <a:moveTo>
                    <a:pt x="18035" y="11387"/>
                  </a:moveTo>
                  <a:cubicBezTo>
                    <a:pt x="18580" y="11388"/>
                    <a:pt x="19021" y="11829"/>
                    <a:pt x="19022" y="12374"/>
                  </a:cubicBezTo>
                  <a:lnTo>
                    <a:pt x="19022" y="13980"/>
                  </a:lnTo>
                  <a:lnTo>
                    <a:pt x="17035" y="13980"/>
                  </a:lnTo>
                  <a:lnTo>
                    <a:pt x="17035" y="12374"/>
                  </a:lnTo>
                  <a:cubicBezTo>
                    <a:pt x="17036" y="11829"/>
                    <a:pt x="17477" y="11388"/>
                    <a:pt x="18022" y="11387"/>
                  </a:cubicBezTo>
                  <a:close/>
                  <a:moveTo>
                    <a:pt x="1" y="1"/>
                  </a:moveTo>
                  <a:lnTo>
                    <a:pt x="1" y="15163"/>
                  </a:lnTo>
                  <a:lnTo>
                    <a:pt x="20206" y="15163"/>
                  </a:lnTo>
                  <a:lnTo>
                    <a:pt x="202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81" name="Google Shape;13281;p76"/>
          <p:cNvGrpSpPr/>
          <p:nvPr/>
        </p:nvGrpSpPr>
        <p:grpSpPr>
          <a:xfrm>
            <a:off x="3272676" y="2337436"/>
            <a:ext cx="362727" cy="315939"/>
            <a:chOff x="1617405" y="2556487"/>
            <a:chExt cx="375377" cy="326957"/>
          </a:xfrm>
        </p:grpSpPr>
        <p:sp>
          <p:nvSpPr>
            <p:cNvPr id="13282" name="Google Shape;13282;p76"/>
            <p:cNvSpPr/>
            <p:nvPr/>
          </p:nvSpPr>
          <p:spPr>
            <a:xfrm>
              <a:off x="1617405" y="2556487"/>
              <a:ext cx="375377" cy="326957"/>
            </a:xfrm>
            <a:custGeom>
              <a:avLst/>
              <a:gdLst/>
              <a:ahLst/>
              <a:cxnLst/>
              <a:rect l="l" t="t" r="r" b="b"/>
              <a:pathLst>
                <a:path w="20206" h="17602" extrusionOk="0">
                  <a:moveTo>
                    <a:pt x="15050" y="3552"/>
                  </a:moveTo>
                  <a:cubicBezTo>
                    <a:pt x="15292" y="4314"/>
                    <a:pt x="15890" y="4910"/>
                    <a:pt x="16653" y="5147"/>
                  </a:cubicBezTo>
                  <a:lnTo>
                    <a:pt x="16653" y="7906"/>
                  </a:lnTo>
                  <a:cubicBezTo>
                    <a:pt x="16010" y="7333"/>
                    <a:pt x="15177" y="7016"/>
                    <a:pt x="14315" y="7016"/>
                  </a:cubicBezTo>
                  <a:cubicBezTo>
                    <a:pt x="12374" y="7016"/>
                    <a:pt x="10793" y="8596"/>
                    <a:pt x="10793" y="10537"/>
                  </a:cubicBezTo>
                  <a:lnTo>
                    <a:pt x="5156" y="10537"/>
                  </a:lnTo>
                  <a:cubicBezTo>
                    <a:pt x="4914" y="9775"/>
                    <a:pt x="4315" y="9180"/>
                    <a:pt x="3552" y="8942"/>
                  </a:cubicBezTo>
                  <a:lnTo>
                    <a:pt x="3552" y="5147"/>
                  </a:lnTo>
                  <a:cubicBezTo>
                    <a:pt x="4315" y="4910"/>
                    <a:pt x="4914" y="4314"/>
                    <a:pt x="5156" y="3552"/>
                  </a:cubicBezTo>
                  <a:close/>
                  <a:moveTo>
                    <a:pt x="14317" y="8200"/>
                  </a:moveTo>
                  <a:cubicBezTo>
                    <a:pt x="14617" y="8200"/>
                    <a:pt x="14921" y="8258"/>
                    <a:pt x="15210" y="8378"/>
                  </a:cubicBezTo>
                  <a:cubicBezTo>
                    <a:pt x="16083" y="8741"/>
                    <a:pt x="16653" y="9593"/>
                    <a:pt x="16653" y="10538"/>
                  </a:cubicBezTo>
                  <a:cubicBezTo>
                    <a:pt x="16652" y="11828"/>
                    <a:pt x="15605" y="12875"/>
                    <a:pt x="14315" y="12876"/>
                  </a:cubicBezTo>
                  <a:cubicBezTo>
                    <a:pt x="13370" y="12876"/>
                    <a:pt x="12518" y="12306"/>
                    <a:pt x="12155" y="11433"/>
                  </a:cubicBezTo>
                  <a:cubicBezTo>
                    <a:pt x="11794" y="10559"/>
                    <a:pt x="11994" y="9553"/>
                    <a:pt x="12663" y="8885"/>
                  </a:cubicBezTo>
                  <a:cubicBezTo>
                    <a:pt x="13110" y="8438"/>
                    <a:pt x="13708" y="8200"/>
                    <a:pt x="14317" y="8200"/>
                  </a:cubicBezTo>
                  <a:close/>
                  <a:moveTo>
                    <a:pt x="19020" y="1184"/>
                  </a:moveTo>
                  <a:lnTo>
                    <a:pt x="19020" y="12905"/>
                  </a:lnTo>
                  <a:lnTo>
                    <a:pt x="16921" y="12905"/>
                  </a:lnTo>
                  <a:cubicBezTo>
                    <a:pt x="17510" y="12257"/>
                    <a:pt x="17837" y="11413"/>
                    <a:pt x="17836" y="10538"/>
                  </a:cubicBezTo>
                  <a:lnTo>
                    <a:pt x="17836" y="4111"/>
                  </a:lnTo>
                  <a:lnTo>
                    <a:pt x="17286" y="4070"/>
                  </a:lnTo>
                  <a:cubicBezTo>
                    <a:pt x="16668" y="4023"/>
                    <a:pt x="16174" y="3533"/>
                    <a:pt x="16122" y="2913"/>
                  </a:cubicBezTo>
                  <a:lnTo>
                    <a:pt x="16079" y="2368"/>
                  </a:lnTo>
                  <a:lnTo>
                    <a:pt x="4125" y="2368"/>
                  </a:lnTo>
                  <a:lnTo>
                    <a:pt x="4082" y="2913"/>
                  </a:lnTo>
                  <a:cubicBezTo>
                    <a:pt x="4030" y="3533"/>
                    <a:pt x="3537" y="4023"/>
                    <a:pt x="2918" y="4070"/>
                  </a:cubicBezTo>
                  <a:lnTo>
                    <a:pt x="2368" y="4111"/>
                  </a:lnTo>
                  <a:lnTo>
                    <a:pt x="2368" y="9978"/>
                  </a:lnTo>
                  <a:lnTo>
                    <a:pt x="2918" y="10019"/>
                  </a:lnTo>
                  <a:cubicBezTo>
                    <a:pt x="3537" y="10066"/>
                    <a:pt x="4030" y="10556"/>
                    <a:pt x="4082" y="11176"/>
                  </a:cubicBezTo>
                  <a:lnTo>
                    <a:pt x="4125" y="11721"/>
                  </a:lnTo>
                  <a:lnTo>
                    <a:pt x="10998" y="11721"/>
                  </a:lnTo>
                  <a:cubicBezTo>
                    <a:pt x="11155" y="12158"/>
                    <a:pt x="11396" y="12560"/>
                    <a:pt x="11708" y="12905"/>
                  </a:cubicBezTo>
                  <a:lnTo>
                    <a:pt x="1184" y="12905"/>
                  </a:lnTo>
                  <a:lnTo>
                    <a:pt x="1184" y="1184"/>
                  </a:lnTo>
                  <a:close/>
                  <a:moveTo>
                    <a:pt x="15305" y="13918"/>
                  </a:moveTo>
                  <a:lnTo>
                    <a:pt x="15305" y="15744"/>
                  </a:lnTo>
                  <a:lnTo>
                    <a:pt x="14315" y="15283"/>
                  </a:lnTo>
                  <a:lnTo>
                    <a:pt x="13324" y="15744"/>
                  </a:lnTo>
                  <a:lnTo>
                    <a:pt x="13324" y="13918"/>
                  </a:lnTo>
                  <a:cubicBezTo>
                    <a:pt x="13648" y="14012"/>
                    <a:pt x="13982" y="14060"/>
                    <a:pt x="14315" y="14060"/>
                  </a:cubicBezTo>
                  <a:cubicBezTo>
                    <a:pt x="14649" y="14060"/>
                    <a:pt x="14982" y="14012"/>
                    <a:pt x="15305" y="13918"/>
                  </a:cubicBezTo>
                  <a:close/>
                  <a:moveTo>
                    <a:pt x="0" y="0"/>
                  </a:moveTo>
                  <a:lnTo>
                    <a:pt x="0" y="14089"/>
                  </a:lnTo>
                  <a:lnTo>
                    <a:pt x="12140" y="14089"/>
                  </a:lnTo>
                  <a:lnTo>
                    <a:pt x="12140" y="17602"/>
                  </a:lnTo>
                  <a:lnTo>
                    <a:pt x="14315" y="16589"/>
                  </a:lnTo>
                  <a:lnTo>
                    <a:pt x="16489" y="17602"/>
                  </a:lnTo>
                  <a:lnTo>
                    <a:pt x="16489" y="14089"/>
                  </a:lnTo>
                  <a:lnTo>
                    <a:pt x="20205" y="14089"/>
                  </a:lnTo>
                  <a:lnTo>
                    <a:pt x="2020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3" name="Google Shape;13283;p76"/>
            <p:cNvSpPr/>
            <p:nvPr/>
          </p:nvSpPr>
          <p:spPr>
            <a:xfrm>
              <a:off x="1733718" y="2648730"/>
              <a:ext cx="142731" cy="22011"/>
            </a:xfrm>
            <a:custGeom>
              <a:avLst/>
              <a:gdLst/>
              <a:ahLst/>
              <a:cxnLst/>
              <a:rect l="l" t="t" r="r" b="b"/>
              <a:pathLst>
                <a:path w="7683" h="1185" extrusionOk="0">
                  <a:moveTo>
                    <a:pt x="1" y="0"/>
                  </a:moveTo>
                  <a:lnTo>
                    <a:pt x="1" y="1184"/>
                  </a:lnTo>
                  <a:lnTo>
                    <a:pt x="7683" y="1184"/>
                  </a:lnTo>
                  <a:lnTo>
                    <a:pt x="76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4" name="Google Shape;13284;p76"/>
            <p:cNvSpPr/>
            <p:nvPr/>
          </p:nvSpPr>
          <p:spPr>
            <a:xfrm>
              <a:off x="1712484" y="2694183"/>
              <a:ext cx="94076" cy="21974"/>
            </a:xfrm>
            <a:custGeom>
              <a:avLst/>
              <a:gdLst/>
              <a:ahLst/>
              <a:cxnLst/>
              <a:rect l="l" t="t" r="r" b="b"/>
              <a:pathLst>
                <a:path w="5064" h="1183" extrusionOk="0">
                  <a:moveTo>
                    <a:pt x="0" y="0"/>
                  </a:moveTo>
                  <a:lnTo>
                    <a:pt x="0" y="1183"/>
                  </a:lnTo>
                  <a:lnTo>
                    <a:pt x="5063" y="1183"/>
                  </a:lnTo>
                  <a:lnTo>
                    <a:pt x="50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85" name="Google Shape;13285;p76"/>
          <p:cNvGrpSpPr/>
          <p:nvPr/>
        </p:nvGrpSpPr>
        <p:grpSpPr>
          <a:xfrm>
            <a:off x="2520005" y="2317650"/>
            <a:ext cx="362727" cy="362678"/>
            <a:chOff x="1129652" y="2517386"/>
            <a:chExt cx="375377" cy="375326"/>
          </a:xfrm>
        </p:grpSpPr>
        <p:sp>
          <p:nvSpPr>
            <p:cNvPr id="13286" name="Google Shape;13286;p76"/>
            <p:cNvSpPr/>
            <p:nvPr/>
          </p:nvSpPr>
          <p:spPr>
            <a:xfrm>
              <a:off x="1129652" y="2517386"/>
              <a:ext cx="375377" cy="375326"/>
            </a:xfrm>
            <a:custGeom>
              <a:avLst/>
              <a:gdLst/>
              <a:ahLst/>
              <a:cxnLst/>
              <a:rect l="l" t="t" r="r" b="b"/>
              <a:pathLst>
                <a:path w="20206" h="20206" extrusionOk="0">
                  <a:moveTo>
                    <a:pt x="8523" y="1528"/>
                  </a:moveTo>
                  <a:cubicBezTo>
                    <a:pt x="8216" y="2329"/>
                    <a:pt x="8045" y="3361"/>
                    <a:pt x="7998" y="4400"/>
                  </a:cubicBezTo>
                  <a:lnTo>
                    <a:pt x="6341" y="4400"/>
                  </a:lnTo>
                  <a:cubicBezTo>
                    <a:pt x="6541" y="3121"/>
                    <a:pt x="7382" y="2050"/>
                    <a:pt x="8523" y="1528"/>
                  </a:cubicBezTo>
                  <a:close/>
                  <a:moveTo>
                    <a:pt x="10102" y="1187"/>
                  </a:moveTo>
                  <a:cubicBezTo>
                    <a:pt x="10177" y="1225"/>
                    <a:pt x="10432" y="1463"/>
                    <a:pt x="10668" y="2211"/>
                  </a:cubicBezTo>
                  <a:cubicBezTo>
                    <a:pt x="10861" y="2821"/>
                    <a:pt x="10983" y="3582"/>
                    <a:pt x="11022" y="4400"/>
                  </a:cubicBezTo>
                  <a:lnTo>
                    <a:pt x="9182" y="4400"/>
                  </a:lnTo>
                  <a:cubicBezTo>
                    <a:pt x="9223" y="3582"/>
                    <a:pt x="9345" y="2821"/>
                    <a:pt x="9538" y="2211"/>
                  </a:cubicBezTo>
                  <a:cubicBezTo>
                    <a:pt x="9774" y="1463"/>
                    <a:pt x="10028" y="1223"/>
                    <a:pt x="10102" y="1187"/>
                  </a:cubicBezTo>
                  <a:close/>
                  <a:moveTo>
                    <a:pt x="11683" y="1528"/>
                  </a:moveTo>
                  <a:cubicBezTo>
                    <a:pt x="12824" y="2050"/>
                    <a:pt x="13665" y="3121"/>
                    <a:pt x="13865" y="4400"/>
                  </a:cubicBezTo>
                  <a:lnTo>
                    <a:pt x="12207" y="4400"/>
                  </a:lnTo>
                  <a:cubicBezTo>
                    <a:pt x="12161" y="3361"/>
                    <a:pt x="11989" y="2329"/>
                    <a:pt x="11683" y="1528"/>
                  </a:cubicBezTo>
                  <a:close/>
                  <a:moveTo>
                    <a:pt x="7998" y="5584"/>
                  </a:moveTo>
                  <a:cubicBezTo>
                    <a:pt x="8045" y="6623"/>
                    <a:pt x="8216" y="7654"/>
                    <a:pt x="8523" y="8457"/>
                  </a:cubicBezTo>
                  <a:cubicBezTo>
                    <a:pt x="7382" y="7934"/>
                    <a:pt x="6541" y="6864"/>
                    <a:pt x="6341" y="5584"/>
                  </a:cubicBezTo>
                  <a:close/>
                  <a:moveTo>
                    <a:pt x="13866" y="5584"/>
                  </a:moveTo>
                  <a:cubicBezTo>
                    <a:pt x="13665" y="6864"/>
                    <a:pt x="12824" y="7934"/>
                    <a:pt x="11683" y="8457"/>
                  </a:cubicBezTo>
                  <a:lnTo>
                    <a:pt x="11682" y="8457"/>
                  </a:lnTo>
                  <a:cubicBezTo>
                    <a:pt x="11988" y="7654"/>
                    <a:pt x="12160" y="6623"/>
                    <a:pt x="12207" y="5584"/>
                  </a:cubicBezTo>
                  <a:close/>
                  <a:moveTo>
                    <a:pt x="11023" y="5584"/>
                  </a:moveTo>
                  <a:cubicBezTo>
                    <a:pt x="10983" y="6401"/>
                    <a:pt x="10861" y="7162"/>
                    <a:pt x="10668" y="7773"/>
                  </a:cubicBezTo>
                  <a:cubicBezTo>
                    <a:pt x="10432" y="8521"/>
                    <a:pt x="10178" y="8760"/>
                    <a:pt x="10104" y="8797"/>
                  </a:cubicBezTo>
                  <a:cubicBezTo>
                    <a:pt x="10029" y="8760"/>
                    <a:pt x="9774" y="8521"/>
                    <a:pt x="9538" y="7773"/>
                  </a:cubicBezTo>
                  <a:cubicBezTo>
                    <a:pt x="9345" y="7162"/>
                    <a:pt x="9223" y="6401"/>
                    <a:pt x="9182" y="5584"/>
                  </a:cubicBezTo>
                  <a:close/>
                  <a:moveTo>
                    <a:pt x="19021" y="12233"/>
                  </a:moveTo>
                  <a:lnTo>
                    <a:pt x="19020" y="19020"/>
                  </a:lnTo>
                  <a:lnTo>
                    <a:pt x="1184" y="19020"/>
                  </a:lnTo>
                  <a:lnTo>
                    <a:pt x="1184" y="12233"/>
                  </a:lnTo>
                  <a:close/>
                  <a:moveTo>
                    <a:pt x="10104" y="0"/>
                  </a:moveTo>
                  <a:cubicBezTo>
                    <a:pt x="7351" y="0"/>
                    <a:pt x="5111" y="2240"/>
                    <a:pt x="5111" y="4993"/>
                  </a:cubicBezTo>
                  <a:cubicBezTo>
                    <a:pt x="5111" y="7745"/>
                    <a:pt x="7351" y="9984"/>
                    <a:pt x="10104" y="9984"/>
                  </a:cubicBezTo>
                  <a:cubicBezTo>
                    <a:pt x="12716" y="9984"/>
                    <a:pt x="14866" y="7967"/>
                    <a:pt x="15077" y="5407"/>
                  </a:cubicBezTo>
                  <a:lnTo>
                    <a:pt x="17600" y="5407"/>
                  </a:lnTo>
                  <a:cubicBezTo>
                    <a:pt x="18188" y="5407"/>
                    <a:pt x="18666" y="5884"/>
                    <a:pt x="18666" y="6473"/>
                  </a:cubicBezTo>
                  <a:cubicBezTo>
                    <a:pt x="18666" y="7061"/>
                    <a:pt x="18188" y="7537"/>
                    <a:pt x="17600" y="7537"/>
                  </a:cubicBezTo>
                  <a:lnTo>
                    <a:pt x="17463" y="7537"/>
                  </a:lnTo>
                  <a:cubicBezTo>
                    <a:pt x="16231" y="7539"/>
                    <a:pt x="15234" y="8536"/>
                    <a:pt x="15232" y="9768"/>
                  </a:cubicBezTo>
                  <a:lnTo>
                    <a:pt x="15232" y="11050"/>
                  </a:lnTo>
                  <a:lnTo>
                    <a:pt x="0" y="11050"/>
                  </a:lnTo>
                  <a:lnTo>
                    <a:pt x="0" y="20205"/>
                  </a:lnTo>
                  <a:lnTo>
                    <a:pt x="20205" y="20205"/>
                  </a:lnTo>
                  <a:lnTo>
                    <a:pt x="20205" y="11049"/>
                  </a:lnTo>
                  <a:lnTo>
                    <a:pt x="16416" y="11049"/>
                  </a:lnTo>
                  <a:lnTo>
                    <a:pt x="16416" y="9766"/>
                  </a:lnTo>
                  <a:cubicBezTo>
                    <a:pt x="16418" y="9190"/>
                    <a:pt x="16885" y="8723"/>
                    <a:pt x="17461" y="8721"/>
                  </a:cubicBezTo>
                  <a:lnTo>
                    <a:pt x="17600" y="8721"/>
                  </a:lnTo>
                  <a:cubicBezTo>
                    <a:pt x="18835" y="8711"/>
                    <a:pt x="19829" y="7707"/>
                    <a:pt x="19829" y="6473"/>
                  </a:cubicBezTo>
                  <a:cubicBezTo>
                    <a:pt x="19829" y="5238"/>
                    <a:pt x="18835" y="4234"/>
                    <a:pt x="17600" y="4223"/>
                  </a:cubicBezTo>
                  <a:lnTo>
                    <a:pt x="15035" y="4223"/>
                  </a:lnTo>
                  <a:cubicBezTo>
                    <a:pt x="14665" y="1834"/>
                    <a:pt x="12594" y="0"/>
                    <a:pt x="10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7" name="Google Shape;13287;p76"/>
            <p:cNvSpPr/>
            <p:nvPr/>
          </p:nvSpPr>
          <p:spPr>
            <a:xfrm>
              <a:off x="1265640" y="2835112"/>
              <a:ext cx="103402" cy="22011"/>
            </a:xfrm>
            <a:custGeom>
              <a:avLst/>
              <a:gdLst/>
              <a:ahLst/>
              <a:cxnLst/>
              <a:rect l="l" t="t" r="r" b="b"/>
              <a:pathLst>
                <a:path w="5566" h="1185" extrusionOk="0">
                  <a:moveTo>
                    <a:pt x="1" y="1"/>
                  </a:moveTo>
                  <a:lnTo>
                    <a:pt x="1" y="1185"/>
                  </a:lnTo>
                  <a:lnTo>
                    <a:pt x="5565" y="1185"/>
                  </a:lnTo>
                  <a:lnTo>
                    <a:pt x="55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8" name="Google Shape;13288;p76"/>
            <p:cNvSpPr/>
            <p:nvPr/>
          </p:nvSpPr>
          <p:spPr>
            <a:xfrm>
              <a:off x="1185366" y="2761462"/>
              <a:ext cx="22014" cy="22011"/>
            </a:xfrm>
            <a:custGeom>
              <a:avLst/>
              <a:gdLst/>
              <a:ahLst/>
              <a:cxnLst/>
              <a:rect l="l" t="t" r="r" b="b"/>
              <a:pathLst>
                <a:path w="1185" h="1185" extrusionOk="0">
                  <a:moveTo>
                    <a:pt x="1" y="0"/>
                  </a:moveTo>
                  <a:lnTo>
                    <a:pt x="1" y="1184"/>
                  </a:lnTo>
                  <a:lnTo>
                    <a:pt x="1185" y="1184"/>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9" name="Google Shape;13289;p76"/>
            <p:cNvSpPr/>
            <p:nvPr/>
          </p:nvSpPr>
          <p:spPr>
            <a:xfrm>
              <a:off x="1225698" y="2761462"/>
              <a:ext cx="21996" cy="22011"/>
            </a:xfrm>
            <a:custGeom>
              <a:avLst/>
              <a:gdLst/>
              <a:ahLst/>
              <a:cxnLst/>
              <a:rect l="l" t="t" r="r" b="b"/>
              <a:pathLst>
                <a:path w="1184" h="1185" extrusionOk="0">
                  <a:moveTo>
                    <a:pt x="1" y="0"/>
                  </a:moveTo>
                  <a:lnTo>
                    <a:pt x="1" y="1184"/>
                  </a:lnTo>
                  <a:lnTo>
                    <a:pt x="1183" y="1184"/>
                  </a:lnTo>
                  <a:lnTo>
                    <a:pt x="11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0" name="Google Shape;13290;p76"/>
            <p:cNvSpPr/>
            <p:nvPr/>
          </p:nvSpPr>
          <p:spPr>
            <a:xfrm>
              <a:off x="1266011" y="2761462"/>
              <a:ext cx="22014" cy="22011"/>
            </a:xfrm>
            <a:custGeom>
              <a:avLst/>
              <a:gdLst/>
              <a:ahLst/>
              <a:cxnLst/>
              <a:rect l="l" t="t" r="r" b="b"/>
              <a:pathLst>
                <a:path w="1185" h="1185" extrusionOk="0">
                  <a:moveTo>
                    <a:pt x="0" y="0"/>
                  </a:moveTo>
                  <a:lnTo>
                    <a:pt x="0" y="1184"/>
                  </a:lnTo>
                  <a:lnTo>
                    <a:pt x="1184" y="1184"/>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1" name="Google Shape;13291;p76"/>
            <p:cNvSpPr/>
            <p:nvPr/>
          </p:nvSpPr>
          <p:spPr>
            <a:xfrm>
              <a:off x="1306324" y="2761462"/>
              <a:ext cx="22014" cy="22011"/>
            </a:xfrm>
            <a:custGeom>
              <a:avLst/>
              <a:gdLst/>
              <a:ahLst/>
              <a:cxnLst/>
              <a:rect l="l" t="t" r="r" b="b"/>
              <a:pathLst>
                <a:path w="1185" h="1185" extrusionOk="0">
                  <a:moveTo>
                    <a:pt x="1" y="0"/>
                  </a:moveTo>
                  <a:lnTo>
                    <a:pt x="1" y="1184"/>
                  </a:lnTo>
                  <a:lnTo>
                    <a:pt x="1185" y="1184"/>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2" name="Google Shape;13292;p76"/>
            <p:cNvSpPr/>
            <p:nvPr/>
          </p:nvSpPr>
          <p:spPr>
            <a:xfrm>
              <a:off x="1346656" y="2761462"/>
              <a:ext cx="21996" cy="22011"/>
            </a:xfrm>
            <a:custGeom>
              <a:avLst/>
              <a:gdLst/>
              <a:ahLst/>
              <a:cxnLst/>
              <a:rect l="l" t="t" r="r" b="b"/>
              <a:pathLst>
                <a:path w="1184" h="1185" extrusionOk="0">
                  <a:moveTo>
                    <a:pt x="1" y="0"/>
                  </a:moveTo>
                  <a:lnTo>
                    <a:pt x="1" y="1184"/>
                  </a:lnTo>
                  <a:lnTo>
                    <a:pt x="1183" y="1184"/>
                  </a:lnTo>
                  <a:lnTo>
                    <a:pt x="11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3" name="Google Shape;13293;p76"/>
            <p:cNvSpPr/>
            <p:nvPr/>
          </p:nvSpPr>
          <p:spPr>
            <a:xfrm>
              <a:off x="1386969" y="2761462"/>
              <a:ext cx="22014" cy="22011"/>
            </a:xfrm>
            <a:custGeom>
              <a:avLst/>
              <a:gdLst/>
              <a:ahLst/>
              <a:cxnLst/>
              <a:rect l="l" t="t" r="r" b="b"/>
              <a:pathLst>
                <a:path w="1185" h="1185" extrusionOk="0">
                  <a:moveTo>
                    <a:pt x="0" y="0"/>
                  </a:moveTo>
                  <a:lnTo>
                    <a:pt x="0" y="1184"/>
                  </a:lnTo>
                  <a:lnTo>
                    <a:pt x="1184" y="1184"/>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4" name="Google Shape;13294;p76"/>
            <p:cNvSpPr/>
            <p:nvPr/>
          </p:nvSpPr>
          <p:spPr>
            <a:xfrm>
              <a:off x="1427301" y="2761462"/>
              <a:ext cx="21996" cy="22011"/>
            </a:xfrm>
            <a:custGeom>
              <a:avLst/>
              <a:gdLst/>
              <a:ahLst/>
              <a:cxnLst/>
              <a:rect l="l" t="t" r="r" b="b"/>
              <a:pathLst>
                <a:path w="1184" h="1185" extrusionOk="0">
                  <a:moveTo>
                    <a:pt x="0" y="0"/>
                  </a:moveTo>
                  <a:lnTo>
                    <a:pt x="0" y="1184"/>
                  </a:lnTo>
                  <a:lnTo>
                    <a:pt x="1184" y="1184"/>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5" name="Google Shape;13295;p76"/>
            <p:cNvSpPr/>
            <p:nvPr/>
          </p:nvSpPr>
          <p:spPr>
            <a:xfrm>
              <a:off x="1185366" y="2796661"/>
              <a:ext cx="22014" cy="21993"/>
            </a:xfrm>
            <a:custGeom>
              <a:avLst/>
              <a:gdLst/>
              <a:ahLst/>
              <a:cxnLst/>
              <a:rect l="l" t="t" r="r" b="b"/>
              <a:pathLst>
                <a:path w="1185" h="1184" extrusionOk="0">
                  <a:moveTo>
                    <a:pt x="1" y="0"/>
                  </a:moveTo>
                  <a:lnTo>
                    <a:pt x="1" y="1184"/>
                  </a:lnTo>
                  <a:lnTo>
                    <a:pt x="1185" y="1184"/>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6" name="Google Shape;13296;p76"/>
            <p:cNvSpPr/>
            <p:nvPr/>
          </p:nvSpPr>
          <p:spPr>
            <a:xfrm>
              <a:off x="1225698" y="2796661"/>
              <a:ext cx="21996" cy="21993"/>
            </a:xfrm>
            <a:custGeom>
              <a:avLst/>
              <a:gdLst/>
              <a:ahLst/>
              <a:cxnLst/>
              <a:rect l="l" t="t" r="r" b="b"/>
              <a:pathLst>
                <a:path w="1184" h="1184" extrusionOk="0">
                  <a:moveTo>
                    <a:pt x="1" y="0"/>
                  </a:moveTo>
                  <a:lnTo>
                    <a:pt x="1" y="1184"/>
                  </a:lnTo>
                  <a:lnTo>
                    <a:pt x="1183" y="1184"/>
                  </a:lnTo>
                  <a:lnTo>
                    <a:pt x="11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7" name="Google Shape;13297;p76"/>
            <p:cNvSpPr/>
            <p:nvPr/>
          </p:nvSpPr>
          <p:spPr>
            <a:xfrm>
              <a:off x="1266011" y="2796661"/>
              <a:ext cx="22014" cy="21993"/>
            </a:xfrm>
            <a:custGeom>
              <a:avLst/>
              <a:gdLst/>
              <a:ahLst/>
              <a:cxnLst/>
              <a:rect l="l" t="t" r="r" b="b"/>
              <a:pathLst>
                <a:path w="1185" h="1184" extrusionOk="0">
                  <a:moveTo>
                    <a:pt x="0" y="0"/>
                  </a:moveTo>
                  <a:lnTo>
                    <a:pt x="0" y="1184"/>
                  </a:lnTo>
                  <a:lnTo>
                    <a:pt x="1184" y="1184"/>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8" name="Google Shape;13298;p76"/>
            <p:cNvSpPr/>
            <p:nvPr/>
          </p:nvSpPr>
          <p:spPr>
            <a:xfrm>
              <a:off x="1306324" y="2796661"/>
              <a:ext cx="22014" cy="21993"/>
            </a:xfrm>
            <a:custGeom>
              <a:avLst/>
              <a:gdLst/>
              <a:ahLst/>
              <a:cxnLst/>
              <a:rect l="l" t="t" r="r" b="b"/>
              <a:pathLst>
                <a:path w="1185" h="1184" extrusionOk="0">
                  <a:moveTo>
                    <a:pt x="1" y="0"/>
                  </a:moveTo>
                  <a:lnTo>
                    <a:pt x="1" y="1184"/>
                  </a:lnTo>
                  <a:lnTo>
                    <a:pt x="1185" y="1184"/>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9" name="Google Shape;13299;p76"/>
            <p:cNvSpPr/>
            <p:nvPr/>
          </p:nvSpPr>
          <p:spPr>
            <a:xfrm>
              <a:off x="1346656" y="2796661"/>
              <a:ext cx="21996" cy="21993"/>
            </a:xfrm>
            <a:custGeom>
              <a:avLst/>
              <a:gdLst/>
              <a:ahLst/>
              <a:cxnLst/>
              <a:rect l="l" t="t" r="r" b="b"/>
              <a:pathLst>
                <a:path w="1184" h="1184" extrusionOk="0">
                  <a:moveTo>
                    <a:pt x="1" y="0"/>
                  </a:moveTo>
                  <a:lnTo>
                    <a:pt x="1" y="1184"/>
                  </a:lnTo>
                  <a:lnTo>
                    <a:pt x="1183" y="1184"/>
                  </a:lnTo>
                  <a:lnTo>
                    <a:pt x="11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0" name="Google Shape;13300;p76"/>
            <p:cNvSpPr/>
            <p:nvPr/>
          </p:nvSpPr>
          <p:spPr>
            <a:xfrm>
              <a:off x="1386969" y="2796661"/>
              <a:ext cx="22014" cy="21993"/>
            </a:xfrm>
            <a:custGeom>
              <a:avLst/>
              <a:gdLst/>
              <a:ahLst/>
              <a:cxnLst/>
              <a:rect l="l" t="t" r="r" b="b"/>
              <a:pathLst>
                <a:path w="1185" h="1184" extrusionOk="0">
                  <a:moveTo>
                    <a:pt x="0" y="0"/>
                  </a:moveTo>
                  <a:lnTo>
                    <a:pt x="0" y="1184"/>
                  </a:lnTo>
                  <a:lnTo>
                    <a:pt x="1184" y="1184"/>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1" name="Google Shape;13301;p76"/>
            <p:cNvSpPr/>
            <p:nvPr/>
          </p:nvSpPr>
          <p:spPr>
            <a:xfrm>
              <a:off x="1225698" y="2835112"/>
              <a:ext cx="21996" cy="22011"/>
            </a:xfrm>
            <a:custGeom>
              <a:avLst/>
              <a:gdLst/>
              <a:ahLst/>
              <a:cxnLst/>
              <a:rect l="l" t="t" r="r" b="b"/>
              <a:pathLst>
                <a:path w="1184" h="1185" extrusionOk="0">
                  <a:moveTo>
                    <a:pt x="1" y="1"/>
                  </a:moveTo>
                  <a:lnTo>
                    <a:pt x="1" y="1185"/>
                  </a:lnTo>
                  <a:lnTo>
                    <a:pt x="1183" y="1185"/>
                  </a:lnTo>
                  <a:lnTo>
                    <a:pt x="1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2" name="Google Shape;13302;p76"/>
            <p:cNvSpPr/>
            <p:nvPr/>
          </p:nvSpPr>
          <p:spPr>
            <a:xfrm>
              <a:off x="1386969" y="2835112"/>
              <a:ext cx="22014" cy="22011"/>
            </a:xfrm>
            <a:custGeom>
              <a:avLst/>
              <a:gdLst/>
              <a:ahLst/>
              <a:cxnLst/>
              <a:rect l="l" t="t" r="r" b="b"/>
              <a:pathLst>
                <a:path w="1185" h="1185" extrusionOk="0">
                  <a:moveTo>
                    <a:pt x="0" y="1"/>
                  </a:moveTo>
                  <a:lnTo>
                    <a:pt x="0" y="1185"/>
                  </a:lnTo>
                  <a:lnTo>
                    <a:pt x="1184" y="1185"/>
                  </a:lnTo>
                  <a:lnTo>
                    <a:pt x="11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3" name="Google Shape;13303;p76"/>
            <p:cNvSpPr/>
            <p:nvPr/>
          </p:nvSpPr>
          <p:spPr>
            <a:xfrm>
              <a:off x="1427301" y="2796661"/>
              <a:ext cx="21996" cy="21993"/>
            </a:xfrm>
            <a:custGeom>
              <a:avLst/>
              <a:gdLst/>
              <a:ahLst/>
              <a:cxnLst/>
              <a:rect l="l" t="t" r="r" b="b"/>
              <a:pathLst>
                <a:path w="1184" h="1184" extrusionOk="0">
                  <a:moveTo>
                    <a:pt x="0" y="0"/>
                  </a:moveTo>
                  <a:lnTo>
                    <a:pt x="0" y="1184"/>
                  </a:lnTo>
                  <a:lnTo>
                    <a:pt x="1184" y="1184"/>
                  </a:lnTo>
                  <a:lnTo>
                    <a:pt x="118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04" name="Google Shape;13304;p76"/>
          <p:cNvGrpSpPr/>
          <p:nvPr/>
        </p:nvGrpSpPr>
        <p:grpSpPr>
          <a:xfrm>
            <a:off x="5518124" y="3431520"/>
            <a:ext cx="362619" cy="362642"/>
            <a:chOff x="5802785" y="3126070"/>
            <a:chExt cx="375265" cy="375289"/>
          </a:xfrm>
        </p:grpSpPr>
        <p:sp>
          <p:nvSpPr>
            <p:cNvPr id="13305" name="Google Shape;13305;p76"/>
            <p:cNvSpPr/>
            <p:nvPr/>
          </p:nvSpPr>
          <p:spPr>
            <a:xfrm>
              <a:off x="5802785" y="3126070"/>
              <a:ext cx="375265" cy="375289"/>
            </a:xfrm>
            <a:custGeom>
              <a:avLst/>
              <a:gdLst/>
              <a:ahLst/>
              <a:cxnLst/>
              <a:rect l="l" t="t" r="r" b="b"/>
              <a:pathLst>
                <a:path w="20200" h="20204" extrusionOk="0">
                  <a:moveTo>
                    <a:pt x="8860" y="3718"/>
                  </a:moveTo>
                  <a:cubicBezTo>
                    <a:pt x="11697" y="3718"/>
                    <a:pt x="14003" y="6025"/>
                    <a:pt x="14003" y="8861"/>
                  </a:cubicBezTo>
                  <a:cubicBezTo>
                    <a:pt x="14002" y="9164"/>
                    <a:pt x="13975" y="9467"/>
                    <a:pt x="13923" y="9768"/>
                  </a:cubicBezTo>
                  <a:lnTo>
                    <a:pt x="12479" y="8570"/>
                  </a:lnTo>
                  <a:lnTo>
                    <a:pt x="12524" y="12465"/>
                  </a:lnTo>
                  <a:cubicBezTo>
                    <a:pt x="11559" y="13449"/>
                    <a:pt x="10238" y="14003"/>
                    <a:pt x="8860" y="14003"/>
                  </a:cubicBezTo>
                  <a:cubicBezTo>
                    <a:pt x="6025" y="14003"/>
                    <a:pt x="3718" y="11697"/>
                    <a:pt x="3718" y="8861"/>
                  </a:cubicBezTo>
                  <a:cubicBezTo>
                    <a:pt x="3718" y="6025"/>
                    <a:pt x="6025" y="3718"/>
                    <a:pt x="8860" y="3718"/>
                  </a:cubicBezTo>
                  <a:close/>
                  <a:moveTo>
                    <a:pt x="8860" y="1187"/>
                  </a:moveTo>
                  <a:cubicBezTo>
                    <a:pt x="13092" y="1187"/>
                    <a:pt x="16534" y="4629"/>
                    <a:pt x="16534" y="8861"/>
                  </a:cubicBezTo>
                  <a:cubicBezTo>
                    <a:pt x="16535" y="9774"/>
                    <a:pt x="16371" y="10678"/>
                    <a:pt x="16053" y="11534"/>
                  </a:cubicBezTo>
                  <a:lnTo>
                    <a:pt x="14942" y="10613"/>
                  </a:lnTo>
                  <a:cubicBezTo>
                    <a:pt x="15107" y="10044"/>
                    <a:pt x="15190" y="9454"/>
                    <a:pt x="15189" y="8861"/>
                  </a:cubicBezTo>
                  <a:cubicBezTo>
                    <a:pt x="15189" y="5371"/>
                    <a:pt x="12350" y="2532"/>
                    <a:pt x="8860" y="2532"/>
                  </a:cubicBezTo>
                  <a:cubicBezTo>
                    <a:pt x="5371" y="2532"/>
                    <a:pt x="2531" y="5371"/>
                    <a:pt x="2531" y="8861"/>
                  </a:cubicBezTo>
                  <a:cubicBezTo>
                    <a:pt x="2531" y="12350"/>
                    <a:pt x="5371" y="15190"/>
                    <a:pt x="8860" y="15190"/>
                  </a:cubicBezTo>
                  <a:cubicBezTo>
                    <a:pt x="8862" y="15190"/>
                    <a:pt x="8865" y="15190"/>
                    <a:pt x="8867" y="15190"/>
                  </a:cubicBezTo>
                  <a:cubicBezTo>
                    <a:pt x="10186" y="15190"/>
                    <a:pt x="11470" y="14775"/>
                    <a:pt x="12542" y="14006"/>
                  </a:cubicBezTo>
                  <a:lnTo>
                    <a:pt x="12559" y="15583"/>
                  </a:lnTo>
                  <a:cubicBezTo>
                    <a:pt x="11430" y="16207"/>
                    <a:pt x="10160" y="16534"/>
                    <a:pt x="8870" y="16534"/>
                  </a:cubicBezTo>
                  <a:cubicBezTo>
                    <a:pt x="8867" y="16534"/>
                    <a:pt x="8864" y="16534"/>
                    <a:pt x="8861" y="16534"/>
                  </a:cubicBezTo>
                  <a:lnTo>
                    <a:pt x="8860" y="16535"/>
                  </a:lnTo>
                  <a:cubicBezTo>
                    <a:pt x="4629" y="16535"/>
                    <a:pt x="1187" y="13093"/>
                    <a:pt x="1187" y="8861"/>
                  </a:cubicBezTo>
                  <a:cubicBezTo>
                    <a:pt x="1187" y="4629"/>
                    <a:pt x="4629" y="1187"/>
                    <a:pt x="8860" y="1187"/>
                  </a:cubicBezTo>
                  <a:close/>
                  <a:moveTo>
                    <a:pt x="13694" y="11120"/>
                  </a:moveTo>
                  <a:lnTo>
                    <a:pt x="18011" y="14699"/>
                  </a:lnTo>
                  <a:lnTo>
                    <a:pt x="16443" y="15447"/>
                  </a:lnTo>
                  <a:lnTo>
                    <a:pt x="17704" y="18088"/>
                  </a:lnTo>
                  <a:lnTo>
                    <a:pt x="16585" y="18623"/>
                  </a:lnTo>
                  <a:lnTo>
                    <a:pt x="15326" y="15980"/>
                  </a:lnTo>
                  <a:lnTo>
                    <a:pt x="13758" y="16727"/>
                  </a:lnTo>
                  <a:lnTo>
                    <a:pt x="13694" y="11120"/>
                  </a:lnTo>
                  <a:close/>
                  <a:moveTo>
                    <a:pt x="8860" y="0"/>
                  </a:moveTo>
                  <a:cubicBezTo>
                    <a:pt x="6493" y="0"/>
                    <a:pt x="4269" y="921"/>
                    <a:pt x="2595" y="2595"/>
                  </a:cubicBezTo>
                  <a:cubicBezTo>
                    <a:pt x="920" y="4269"/>
                    <a:pt x="0" y="6493"/>
                    <a:pt x="0" y="8861"/>
                  </a:cubicBezTo>
                  <a:cubicBezTo>
                    <a:pt x="0" y="11228"/>
                    <a:pt x="921" y="13452"/>
                    <a:pt x="2595" y="15126"/>
                  </a:cubicBezTo>
                  <a:cubicBezTo>
                    <a:pt x="4269" y="16800"/>
                    <a:pt x="6493" y="17721"/>
                    <a:pt x="8860" y="17721"/>
                  </a:cubicBezTo>
                  <a:cubicBezTo>
                    <a:pt x="8867" y="17721"/>
                    <a:pt x="8873" y="17721"/>
                    <a:pt x="8880" y="17721"/>
                  </a:cubicBezTo>
                  <a:cubicBezTo>
                    <a:pt x="10156" y="17721"/>
                    <a:pt x="11416" y="17443"/>
                    <a:pt x="12574" y="16910"/>
                  </a:cubicBezTo>
                  <a:lnTo>
                    <a:pt x="12592" y="18597"/>
                  </a:lnTo>
                  <a:lnTo>
                    <a:pt x="14765" y="17563"/>
                  </a:lnTo>
                  <a:lnTo>
                    <a:pt x="16025" y="20204"/>
                  </a:lnTo>
                  <a:lnTo>
                    <a:pt x="19287" y="18650"/>
                  </a:lnTo>
                  <a:lnTo>
                    <a:pt x="18027" y="16007"/>
                  </a:lnTo>
                  <a:lnTo>
                    <a:pt x="20199" y="14971"/>
                  </a:lnTo>
                  <a:lnTo>
                    <a:pt x="17016" y="12333"/>
                  </a:lnTo>
                  <a:cubicBezTo>
                    <a:pt x="17482" y="11234"/>
                    <a:pt x="17722" y="10054"/>
                    <a:pt x="17721" y="8861"/>
                  </a:cubicBezTo>
                  <a:cubicBezTo>
                    <a:pt x="17721" y="6493"/>
                    <a:pt x="16800" y="4270"/>
                    <a:pt x="15126" y="2595"/>
                  </a:cubicBezTo>
                  <a:cubicBezTo>
                    <a:pt x="13452" y="921"/>
                    <a:pt x="11228" y="0"/>
                    <a:pt x="8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6" name="Google Shape;13306;p76"/>
            <p:cNvSpPr/>
            <p:nvPr/>
          </p:nvSpPr>
          <p:spPr>
            <a:xfrm>
              <a:off x="5922573" y="3217905"/>
              <a:ext cx="87890" cy="110317"/>
            </a:xfrm>
            <a:custGeom>
              <a:avLst/>
              <a:gdLst/>
              <a:ahLst/>
              <a:cxnLst/>
              <a:rect l="l" t="t" r="r" b="b"/>
              <a:pathLst>
                <a:path w="4731" h="5939" extrusionOk="0">
                  <a:moveTo>
                    <a:pt x="2352" y="1"/>
                  </a:moveTo>
                  <a:cubicBezTo>
                    <a:pt x="1060" y="1"/>
                    <a:pt x="2" y="1048"/>
                    <a:pt x="1" y="2351"/>
                  </a:cubicBezTo>
                  <a:lnTo>
                    <a:pt x="1187" y="2351"/>
                  </a:lnTo>
                  <a:cubicBezTo>
                    <a:pt x="1187" y="1705"/>
                    <a:pt x="1712" y="1187"/>
                    <a:pt x="2351" y="1187"/>
                  </a:cubicBezTo>
                  <a:cubicBezTo>
                    <a:pt x="2366" y="1187"/>
                    <a:pt x="2382" y="1187"/>
                    <a:pt x="2397" y="1188"/>
                  </a:cubicBezTo>
                  <a:cubicBezTo>
                    <a:pt x="3003" y="1213"/>
                    <a:pt x="3488" y="1699"/>
                    <a:pt x="3514" y="2305"/>
                  </a:cubicBezTo>
                  <a:cubicBezTo>
                    <a:pt x="3533" y="2721"/>
                    <a:pt x="3326" y="3114"/>
                    <a:pt x="2973" y="3335"/>
                  </a:cubicBezTo>
                  <a:cubicBezTo>
                    <a:pt x="2213" y="3817"/>
                    <a:pt x="1758" y="4656"/>
                    <a:pt x="1758" y="5579"/>
                  </a:cubicBezTo>
                  <a:lnTo>
                    <a:pt x="1758" y="5939"/>
                  </a:lnTo>
                  <a:lnTo>
                    <a:pt x="2945" y="5939"/>
                  </a:lnTo>
                  <a:lnTo>
                    <a:pt x="2945" y="5579"/>
                  </a:lnTo>
                  <a:cubicBezTo>
                    <a:pt x="2945" y="5073"/>
                    <a:pt x="3199" y="4597"/>
                    <a:pt x="3609" y="4337"/>
                  </a:cubicBezTo>
                  <a:cubicBezTo>
                    <a:pt x="4315" y="3887"/>
                    <a:pt x="4730" y="3098"/>
                    <a:pt x="4701" y="2260"/>
                  </a:cubicBezTo>
                  <a:cubicBezTo>
                    <a:pt x="4654" y="1040"/>
                    <a:pt x="3661" y="49"/>
                    <a:pt x="2442" y="3"/>
                  </a:cubicBezTo>
                  <a:lnTo>
                    <a:pt x="2443" y="3"/>
                  </a:lnTo>
                  <a:cubicBezTo>
                    <a:pt x="2413" y="1"/>
                    <a:pt x="2382" y="1"/>
                    <a:pt x="2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7" name="Google Shape;13307;p76"/>
            <p:cNvSpPr/>
            <p:nvPr/>
          </p:nvSpPr>
          <p:spPr>
            <a:xfrm>
              <a:off x="5955214" y="3341466"/>
              <a:ext cx="22051" cy="19745"/>
            </a:xfrm>
            <a:custGeom>
              <a:avLst/>
              <a:gdLst/>
              <a:ahLst/>
              <a:cxnLst/>
              <a:rect l="l" t="t" r="r" b="b"/>
              <a:pathLst>
                <a:path w="1187" h="1063" extrusionOk="0">
                  <a:moveTo>
                    <a:pt x="1" y="1"/>
                  </a:moveTo>
                  <a:lnTo>
                    <a:pt x="1" y="1062"/>
                  </a:lnTo>
                  <a:lnTo>
                    <a:pt x="1186" y="1062"/>
                  </a:lnTo>
                  <a:lnTo>
                    <a:pt x="118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08" name="Google Shape;13308;p76"/>
          <p:cNvGrpSpPr/>
          <p:nvPr/>
        </p:nvGrpSpPr>
        <p:grpSpPr>
          <a:xfrm>
            <a:off x="3271823" y="3427925"/>
            <a:ext cx="362601" cy="362660"/>
            <a:chOff x="5308401" y="3064494"/>
            <a:chExt cx="375247" cy="375308"/>
          </a:xfrm>
        </p:grpSpPr>
        <p:sp>
          <p:nvSpPr>
            <p:cNvPr id="13309" name="Google Shape;13309;p76"/>
            <p:cNvSpPr/>
            <p:nvPr/>
          </p:nvSpPr>
          <p:spPr>
            <a:xfrm>
              <a:off x="5308401" y="3064494"/>
              <a:ext cx="375247" cy="375308"/>
            </a:xfrm>
            <a:custGeom>
              <a:avLst/>
              <a:gdLst/>
              <a:ahLst/>
              <a:cxnLst/>
              <a:rect l="l" t="t" r="r" b="b"/>
              <a:pathLst>
                <a:path w="20199" h="20205" extrusionOk="0">
                  <a:moveTo>
                    <a:pt x="8860" y="3718"/>
                  </a:moveTo>
                  <a:cubicBezTo>
                    <a:pt x="11695" y="3718"/>
                    <a:pt x="14002" y="6025"/>
                    <a:pt x="14002" y="8860"/>
                  </a:cubicBezTo>
                  <a:cubicBezTo>
                    <a:pt x="14002" y="9165"/>
                    <a:pt x="13975" y="9468"/>
                    <a:pt x="13921" y="9768"/>
                  </a:cubicBezTo>
                  <a:lnTo>
                    <a:pt x="12479" y="8571"/>
                  </a:lnTo>
                  <a:lnTo>
                    <a:pt x="12522" y="12466"/>
                  </a:lnTo>
                  <a:cubicBezTo>
                    <a:pt x="11558" y="13450"/>
                    <a:pt x="10238" y="14004"/>
                    <a:pt x="8860" y="14004"/>
                  </a:cubicBezTo>
                  <a:cubicBezTo>
                    <a:pt x="6023" y="14004"/>
                    <a:pt x="3717" y="11696"/>
                    <a:pt x="3717" y="8860"/>
                  </a:cubicBezTo>
                  <a:cubicBezTo>
                    <a:pt x="3717" y="6025"/>
                    <a:pt x="6023" y="3718"/>
                    <a:pt x="8860" y="3718"/>
                  </a:cubicBezTo>
                  <a:close/>
                  <a:moveTo>
                    <a:pt x="8860" y="1186"/>
                  </a:moveTo>
                  <a:cubicBezTo>
                    <a:pt x="13091" y="1186"/>
                    <a:pt x="16533" y="4629"/>
                    <a:pt x="16533" y="8860"/>
                  </a:cubicBezTo>
                  <a:cubicBezTo>
                    <a:pt x="16534" y="9773"/>
                    <a:pt x="16371" y="10679"/>
                    <a:pt x="16052" y="11534"/>
                  </a:cubicBezTo>
                  <a:lnTo>
                    <a:pt x="14941" y="10613"/>
                  </a:lnTo>
                  <a:cubicBezTo>
                    <a:pt x="15105" y="10043"/>
                    <a:pt x="15189" y="9453"/>
                    <a:pt x="15189" y="8860"/>
                  </a:cubicBezTo>
                  <a:cubicBezTo>
                    <a:pt x="15189" y="5371"/>
                    <a:pt x="12349" y="2531"/>
                    <a:pt x="8860" y="2531"/>
                  </a:cubicBezTo>
                  <a:cubicBezTo>
                    <a:pt x="5369" y="2531"/>
                    <a:pt x="2530" y="5371"/>
                    <a:pt x="2530" y="8860"/>
                  </a:cubicBezTo>
                  <a:cubicBezTo>
                    <a:pt x="2530" y="12351"/>
                    <a:pt x="5369" y="15189"/>
                    <a:pt x="8859" y="15189"/>
                  </a:cubicBezTo>
                  <a:cubicBezTo>
                    <a:pt x="8861" y="15189"/>
                    <a:pt x="8863" y="15189"/>
                    <a:pt x="8866" y="15189"/>
                  </a:cubicBezTo>
                  <a:cubicBezTo>
                    <a:pt x="10185" y="15189"/>
                    <a:pt x="11470" y="14776"/>
                    <a:pt x="12540" y="14005"/>
                  </a:cubicBezTo>
                  <a:lnTo>
                    <a:pt x="12558" y="15582"/>
                  </a:lnTo>
                  <a:cubicBezTo>
                    <a:pt x="11429" y="16206"/>
                    <a:pt x="10160" y="16534"/>
                    <a:pt x="8869" y="16534"/>
                  </a:cubicBezTo>
                  <a:cubicBezTo>
                    <a:pt x="8866" y="16534"/>
                    <a:pt x="8863" y="16534"/>
                    <a:pt x="8860" y="16534"/>
                  </a:cubicBezTo>
                  <a:cubicBezTo>
                    <a:pt x="4627" y="16534"/>
                    <a:pt x="1186" y="13092"/>
                    <a:pt x="1186" y="8860"/>
                  </a:cubicBezTo>
                  <a:cubicBezTo>
                    <a:pt x="1186" y="4629"/>
                    <a:pt x="4627" y="1186"/>
                    <a:pt x="8860" y="1186"/>
                  </a:cubicBezTo>
                  <a:close/>
                  <a:moveTo>
                    <a:pt x="13693" y="11121"/>
                  </a:moveTo>
                  <a:lnTo>
                    <a:pt x="18009" y="14699"/>
                  </a:lnTo>
                  <a:lnTo>
                    <a:pt x="16442" y="15446"/>
                  </a:lnTo>
                  <a:lnTo>
                    <a:pt x="17705" y="18089"/>
                  </a:lnTo>
                  <a:lnTo>
                    <a:pt x="16585" y="18623"/>
                  </a:lnTo>
                  <a:lnTo>
                    <a:pt x="15325" y="15981"/>
                  </a:lnTo>
                  <a:lnTo>
                    <a:pt x="13757" y="16727"/>
                  </a:lnTo>
                  <a:lnTo>
                    <a:pt x="13693" y="11121"/>
                  </a:lnTo>
                  <a:close/>
                  <a:moveTo>
                    <a:pt x="8860" y="1"/>
                  </a:moveTo>
                  <a:cubicBezTo>
                    <a:pt x="6494" y="1"/>
                    <a:pt x="4269" y="922"/>
                    <a:pt x="2595" y="2596"/>
                  </a:cubicBezTo>
                  <a:cubicBezTo>
                    <a:pt x="920" y="4269"/>
                    <a:pt x="0" y="6494"/>
                    <a:pt x="0" y="8862"/>
                  </a:cubicBezTo>
                  <a:cubicBezTo>
                    <a:pt x="0" y="11228"/>
                    <a:pt x="922" y="13453"/>
                    <a:pt x="2595" y="15126"/>
                  </a:cubicBezTo>
                  <a:cubicBezTo>
                    <a:pt x="4269" y="16800"/>
                    <a:pt x="6494" y="17721"/>
                    <a:pt x="8860" y="17721"/>
                  </a:cubicBezTo>
                  <a:cubicBezTo>
                    <a:pt x="8867" y="17721"/>
                    <a:pt x="8874" y="17721"/>
                    <a:pt x="8881" y="17721"/>
                  </a:cubicBezTo>
                  <a:cubicBezTo>
                    <a:pt x="10156" y="17721"/>
                    <a:pt x="11416" y="17444"/>
                    <a:pt x="12575" y="16911"/>
                  </a:cubicBezTo>
                  <a:lnTo>
                    <a:pt x="12593" y="18598"/>
                  </a:lnTo>
                  <a:lnTo>
                    <a:pt x="14765" y="17563"/>
                  </a:lnTo>
                  <a:lnTo>
                    <a:pt x="16025" y="20204"/>
                  </a:lnTo>
                  <a:lnTo>
                    <a:pt x="19286" y="18649"/>
                  </a:lnTo>
                  <a:lnTo>
                    <a:pt x="18026" y="16007"/>
                  </a:lnTo>
                  <a:lnTo>
                    <a:pt x="20198" y="14971"/>
                  </a:lnTo>
                  <a:lnTo>
                    <a:pt x="17015" y="12333"/>
                  </a:lnTo>
                  <a:cubicBezTo>
                    <a:pt x="17482" y="11234"/>
                    <a:pt x="17721" y="10053"/>
                    <a:pt x="17720" y="8862"/>
                  </a:cubicBezTo>
                  <a:cubicBezTo>
                    <a:pt x="17720" y="6494"/>
                    <a:pt x="16799" y="4271"/>
                    <a:pt x="15126" y="2596"/>
                  </a:cubicBezTo>
                  <a:cubicBezTo>
                    <a:pt x="13453" y="922"/>
                    <a:pt x="11227" y="1"/>
                    <a:pt x="8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0" name="Google Shape;13310;p76"/>
            <p:cNvSpPr/>
            <p:nvPr/>
          </p:nvSpPr>
          <p:spPr>
            <a:xfrm>
              <a:off x="5460811" y="3279890"/>
              <a:ext cx="22070" cy="19745"/>
            </a:xfrm>
            <a:custGeom>
              <a:avLst/>
              <a:gdLst/>
              <a:ahLst/>
              <a:cxnLst/>
              <a:rect l="l" t="t" r="r" b="b"/>
              <a:pathLst>
                <a:path w="1188" h="1063" extrusionOk="0">
                  <a:moveTo>
                    <a:pt x="1" y="1"/>
                  </a:moveTo>
                  <a:lnTo>
                    <a:pt x="1" y="1063"/>
                  </a:lnTo>
                  <a:lnTo>
                    <a:pt x="1188" y="1063"/>
                  </a:lnTo>
                  <a:lnTo>
                    <a:pt x="118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1" name="Google Shape;13311;p76"/>
            <p:cNvSpPr/>
            <p:nvPr/>
          </p:nvSpPr>
          <p:spPr>
            <a:xfrm>
              <a:off x="5460811" y="3161957"/>
              <a:ext cx="22070" cy="99766"/>
            </a:xfrm>
            <a:custGeom>
              <a:avLst/>
              <a:gdLst/>
              <a:ahLst/>
              <a:cxnLst/>
              <a:rect l="l" t="t" r="r" b="b"/>
              <a:pathLst>
                <a:path w="1188" h="5371" extrusionOk="0">
                  <a:moveTo>
                    <a:pt x="1" y="0"/>
                  </a:moveTo>
                  <a:lnTo>
                    <a:pt x="1" y="5371"/>
                  </a:lnTo>
                  <a:lnTo>
                    <a:pt x="1188" y="5371"/>
                  </a:lnTo>
                  <a:lnTo>
                    <a:pt x="11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12" name="Google Shape;13312;p76"/>
          <p:cNvSpPr/>
          <p:nvPr/>
        </p:nvSpPr>
        <p:spPr>
          <a:xfrm>
            <a:off x="2519015" y="3431634"/>
            <a:ext cx="362766" cy="362285"/>
          </a:xfrm>
          <a:custGeom>
            <a:avLst/>
            <a:gdLst/>
            <a:ahLst/>
            <a:cxnLst/>
            <a:rect l="l" t="t" r="r" b="b"/>
            <a:pathLst>
              <a:path w="20207" h="20183" extrusionOk="0">
                <a:moveTo>
                  <a:pt x="10104" y="1289"/>
                </a:moveTo>
                <a:lnTo>
                  <a:pt x="18265" y="4784"/>
                </a:lnTo>
                <a:lnTo>
                  <a:pt x="14734" y="6295"/>
                </a:lnTo>
                <a:lnTo>
                  <a:pt x="5473" y="6295"/>
                </a:lnTo>
                <a:lnTo>
                  <a:pt x="1942" y="4784"/>
                </a:lnTo>
                <a:lnTo>
                  <a:pt x="10104" y="1289"/>
                </a:lnTo>
                <a:close/>
                <a:moveTo>
                  <a:pt x="14086" y="7480"/>
                </a:moveTo>
                <a:lnTo>
                  <a:pt x="14086" y="10095"/>
                </a:lnTo>
                <a:lnTo>
                  <a:pt x="5945" y="10095"/>
                </a:lnTo>
                <a:lnTo>
                  <a:pt x="5945" y="7480"/>
                </a:lnTo>
                <a:close/>
                <a:moveTo>
                  <a:pt x="7808" y="11279"/>
                </a:moveTo>
                <a:cubicBezTo>
                  <a:pt x="7681" y="11983"/>
                  <a:pt x="7606" y="12695"/>
                  <a:pt x="7584" y="13411"/>
                </a:cubicBezTo>
                <a:lnTo>
                  <a:pt x="5141" y="13411"/>
                </a:lnTo>
                <a:cubicBezTo>
                  <a:pt x="5233" y="12649"/>
                  <a:pt x="5497" y="11921"/>
                  <a:pt x="5916" y="11279"/>
                </a:cubicBezTo>
                <a:close/>
                <a:moveTo>
                  <a:pt x="11193" y="11279"/>
                </a:moveTo>
                <a:cubicBezTo>
                  <a:pt x="11326" y="11925"/>
                  <a:pt x="11409" y="12649"/>
                  <a:pt x="11438" y="13411"/>
                </a:cubicBezTo>
                <a:lnTo>
                  <a:pt x="8767" y="13411"/>
                </a:lnTo>
                <a:cubicBezTo>
                  <a:pt x="8795" y="12649"/>
                  <a:pt x="8879" y="11925"/>
                  <a:pt x="9013" y="11279"/>
                </a:cubicBezTo>
                <a:close/>
                <a:moveTo>
                  <a:pt x="14291" y="11279"/>
                </a:moveTo>
                <a:cubicBezTo>
                  <a:pt x="14710" y="11921"/>
                  <a:pt x="14975" y="12649"/>
                  <a:pt x="15066" y="13411"/>
                </a:cubicBezTo>
                <a:lnTo>
                  <a:pt x="12623" y="13411"/>
                </a:lnTo>
                <a:cubicBezTo>
                  <a:pt x="12601" y="12695"/>
                  <a:pt x="12526" y="11983"/>
                  <a:pt x="12399" y="11279"/>
                </a:cubicBezTo>
                <a:close/>
                <a:moveTo>
                  <a:pt x="7583" y="14595"/>
                </a:moveTo>
                <a:cubicBezTo>
                  <a:pt x="7630" y="15929"/>
                  <a:pt x="7835" y="17175"/>
                  <a:pt x="8172" y="18148"/>
                </a:cubicBezTo>
                <a:cubicBezTo>
                  <a:pt x="8242" y="18350"/>
                  <a:pt x="8316" y="18532"/>
                  <a:pt x="8390" y="18697"/>
                </a:cubicBezTo>
                <a:cubicBezTo>
                  <a:pt x="6655" y="18061"/>
                  <a:pt x="5367" y="16489"/>
                  <a:pt x="5141" y="14595"/>
                </a:cubicBezTo>
                <a:close/>
                <a:moveTo>
                  <a:pt x="15064" y="14595"/>
                </a:moveTo>
                <a:cubicBezTo>
                  <a:pt x="14840" y="16489"/>
                  <a:pt x="13552" y="18061"/>
                  <a:pt x="11815" y="18697"/>
                </a:cubicBezTo>
                <a:cubicBezTo>
                  <a:pt x="11890" y="18532"/>
                  <a:pt x="11963" y="18350"/>
                  <a:pt x="12033" y="18148"/>
                </a:cubicBezTo>
                <a:cubicBezTo>
                  <a:pt x="12371" y="17175"/>
                  <a:pt x="12577" y="15929"/>
                  <a:pt x="12623" y="14595"/>
                </a:cubicBezTo>
                <a:close/>
                <a:moveTo>
                  <a:pt x="11439" y="14595"/>
                </a:moveTo>
                <a:cubicBezTo>
                  <a:pt x="11394" y="15796"/>
                  <a:pt x="11212" y="16904"/>
                  <a:pt x="10915" y="17760"/>
                </a:cubicBezTo>
                <a:cubicBezTo>
                  <a:pt x="10564" y="18772"/>
                  <a:pt x="10203" y="18999"/>
                  <a:pt x="10104" y="18999"/>
                </a:cubicBezTo>
                <a:cubicBezTo>
                  <a:pt x="10004" y="18999"/>
                  <a:pt x="9643" y="18772"/>
                  <a:pt x="9292" y="17760"/>
                </a:cubicBezTo>
                <a:cubicBezTo>
                  <a:pt x="8995" y="16904"/>
                  <a:pt x="8813" y="15796"/>
                  <a:pt x="8768" y="14595"/>
                </a:cubicBezTo>
                <a:close/>
                <a:moveTo>
                  <a:pt x="10104" y="0"/>
                </a:moveTo>
                <a:lnTo>
                  <a:pt x="1" y="4327"/>
                </a:lnTo>
                <a:lnTo>
                  <a:pt x="1" y="5241"/>
                </a:lnTo>
                <a:lnTo>
                  <a:pt x="4761" y="7279"/>
                </a:lnTo>
                <a:lnTo>
                  <a:pt x="4761" y="10901"/>
                </a:lnTo>
                <a:cubicBezTo>
                  <a:pt x="4211" y="11841"/>
                  <a:pt x="3923" y="12912"/>
                  <a:pt x="3925" y="14002"/>
                </a:cubicBezTo>
                <a:cubicBezTo>
                  <a:pt x="3925" y="17410"/>
                  <a:pt x="6697" y="20183"/>
                  <a:pt x="10104" y="20183"/>
                </a:cubicBezTo>
                <a:cubicBezTo>
                  <a:pt x="13513" y="20183"/>
                  <a:pt x="16284" y="17410"/>
                  <a:pt x="16284" y="14002"/>
                </a:cubicBezTo>
                <a:cubicBezTo>
                  <a:pt x="16285" y="12798"/>
                  <a:pt x="15933" y="11620"/>
                  <a:pt x="15270" y="10616"/>
                </a:cubicBezTo>
                <a:lnTo>
                  <a:pt x="15270" y="7355"/>
                </a:lnTo>
                <a:lnTo>
                  <a:pt x="17571" y="6370"/>
                </a:lnTo>
                <a:lnTo>
                  <a:pt x="17571" y="10280"/>
                </a:lnTo>
                <a:lnTo>
                  <a:pt x="18755" y="10280"/>
                </a:lnTo>
                <a:lnTo>
                  <a:pt x="18755" y="5862"/>
                </a:lnTo>
                <a:lnTo>
                  <a:pt x="20206" y="5241"/>
                </a:lnTo>
                <a:lnTo>
                  <a:pt x="20206" y="4327"/>
                </a:lnTo>
                <a:lnTo>
                  <a:pt x="1010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3" name="Google Shape;13313;p76"/>
          <p:cNvSpPr/>
          <p:nvPr/>
        </p:nvSpPr>
        <p:spPr>
          <a:xfrm>
            <a:off x="1755695" y="3477531"/>
            <a:ext cx="362730" cy="257995"/>
          </a:xfrm>
          <a:custGeom>
            <a:avLst/>
            <a:gdLst/>
            <a:ahLst/>
            <a:cxnLst/>
            <a:rect l="l" t="t" r="r" b="b"/>
            <a:pathLst>
              <a:path w="20205" h="14373" extrusionOk="0">
                <a:moveTo>
                  <a:pt x="15173" y="1184"/>
                </a:moveTo>
                <a:lnTo>
                  <a:pt x="15173" y="4333"/>
                </a:lnTo>
                <a:lnTo>
                  <a:pt x="12224" y="4333"/>
                </a:lnTo>
                <a:lnTo>
                  <a:pt x="10336" y="2767"/>
                </a:lnTo>
                <a:lnTo>
                  <a:pt x="10352" y="4333"/>
                </a:lnTo>
                <a:lnTo>
                  <a:pt x="1183" y="4333"/>
                </a:lnTo>
                <a:lnTo>
                  <a:pt x="1183" y="1184"/>
                </a:lnTo>
                <a:close/>
                <a:moveTo>
                  <a:pt x="19020" y="1184"/>
                </a:moveTo>
                <a:lnTo>
                  <a:pt x="19020" y="4333"/>
                </a:lnTo>
                <a:lnTo>
                  <a:pt x="16357" y="4333"/>
                </a:lnTo>
                <a:lnTo>
                  <a:pt x="16357" y="1184"/>
                </a:lnTo>
                <a:close/>
                <a:moveTo>
                  <a:pt x="11548" y="5311"/>
                </a:moveTo>
                <a:lnTo>
                  <a:pt x="15854" y="8881"/>
                </a:lnTo>
                <a:lnTo>
                  <a:pt x="14291" y="9626"/>
                </a:lnTo>
                <a:lnTo>
                  <a:pt x="15548" y="12263"/>
                </a:lnTo>
                <a:lnTo>
                  <a:pt x="14431" y="12794"/>
                </a:lnTo>
                <a:lnTo>
                  <a:pt x="13174" y="10159"/>
                </a:lnTo>
                <a:lnTo>
                  <a:pt x="11611" y="10904"/>
                </a:lnTo>
                <a:lnTo>
                  <a:pt x="11548" y="5311"/>
                </a:lnTo>
                <a:close/>
                <a:moveTo>
                  <a:pt x="1" y="0"/>
                </a:moveTo>
                <a:lnTo>
                  <a:pt x="1" y="5517"/>
                </a:lnTo>
                <a:lnTo>
                  <a:pt x="10365" y="5517"/>
                </a:lnTo>
                <a:lnTo>
                  <a:pt x="10448" y="12770"/>
                </a:lnTo>
                <a:lnTo>
                  <a:pt x="12615" y="11737"/>
                </a:lnTo>
                <a:lnTo>
                  <a:pt x="13873" y="14372"/>
                </a:lnTo>
                <a:lnTo>
                  <a:pt x="17126" y="12821"/>
                </a:lnTo>
                <a:lnTo>
                  <a:pt x="15869" y="10186"/>
                </a:lnTo>
                <a:lnTo>
                  <a:pt x="18035" y="9153"/>
                </a:lnTo>
                <a:lnTo>
                  <a:pt x="13652" y="5517"/>
                </a:lnTo>
                <a:lnTo>
                  <a:pt x="20204" y="5517"/>
                </a:lnTo>
                <a:lnTo>
                  <a:pt x="2020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14" name="Google Shape;13314;p76"/>
          <p:cNvGrpSpPr/>
          <p:nvPr/>
        </p:nvGrpSpPr>
        <p:grpSpPr>
          <a:xfrm>
            <a:off x="991240" y="3447160"/>
            <a:ext cx="362709" cy="324411"/>
            <a:chOff x="3852891" y="3033047"/>
            <a:chExt cx="375358" cy="335725"/>
          </a:xfrm>
        </p:grpSpPr>
        <p:sp>
          <p:nvSpPr>
            <p:cNvPr id="13315" name="Google Shape;13315;p76"/>
            <p:cNvSpPr/>
            <p:nvPr/>
          </p:nvSpPr>
          <p:spPr>
            <a:xfrm>
              <a:off x="3852891" y="3033047"/>
              <a:ext cx="375358" cy="335725"/>
            </a:xfrm>
            <a:custGeom>
              <a:avLst/>
              <a:gdLst/>
              <a:ahLst/>
              <a:cxnLst/>
              <a:rect l="l" t="t" r="r" b="b"/>
              <a:pathLst>
                <a:path w="20205" h="18074" extrusionOk="0">
                  <a:moveTo>
                    <a:pt x="8905" y="1185"/>
                  </a:moveTo>
                  <a:lnTo>
                    <a:pt x="8905" y="2558"/>
                  </a:lnTo>
                  <a:lnTo>
                    <a:pt x="6958" y="2558"/>
                  </a:lnTo>
                  <a:lnTo>
                    <a:pt x="6958" y="1185"/>
                  </a:lnTo>
                  <a:close/>
                  <a:moveTo>
                    <a:pt x="9419" y="7436"/>
                  </a:moveTo>
                  <a:cubicBezTo>
                    <a:pt x="9419" y="7436"/>
                    <a:pt x="9419" y="7436"/>
                    <a:pt x="9419" y="7436"/>
                  </a:cubicBezTo>
                  <a:lnTo>
                    <a:pt x="9419" y="7436"/>
                  </a:lnTo>
                  <a:cubicBezTo>
                    <a:pt x="9420" y="7436"/>
                    <a:pt x="9420" y="7436"/>
                    <a:pt x="9420" y="7436"/>
                  </a:cubicBezTo>
                  <a:close/>
                  <a:moveTo>
                    <a:pt x="8905" y="3742"/>
                  </a:moveTo>
                  <a:lnTo>
                    <a:pt x="8905" y="5749"/>
                  </a:lnTo>
                  <a:lnTo>
                    <a:pt x="9248" y="5907"/>
                  </a:lnTo>
                  <a:cubicBezTo>
                    <a:pt x="10059" y="6283"/>
                    <a:pt x="10673" y="6985"/>
                    <a:pt x="10938" y="7837"/>
                  </a:cubicBezTo>
                  <a:cubicBezTo>
                    <a:pt x="10580" y="7626"/>
                    <a:pt x="10121" y="7436"/>
                    <a:pt x="9419" y="7436"/>
                  </a:cubicBezTo>
                  <a:lnTo>
                    <a:pt x="9419" y="7436"/>
                  </a:lnTo>
                  <a:cubicBezTo>
                    <a:pt x="8470" y="7436"/>
                    <a:pt x="7963" y="7784"/>
                    <a:pt x="7554" y="8063"/>
                  </a:cubicBezTo>
                  <a:cubicBezTo>
                    <a:pt x="7197" y="8306"/>
                    <a:pt x="6939" y="8482"/>
                    <a:pt x="6356" y="8482"/>
                  </a:cubicBezTo>
                  <a:cubicBezTo>
                    <a:pt x="5773" y="8482"/>
                    <a:pt x="5516" y="8306"/>
                    <a:pt x="5159" y="8063"/>
                  </a:cubicBezTo>
                  <a:cubicBezTo>
                    <a:pt x="5078" y="8009"/>
                    <a:pt x="4995" y="7951"/>
                    <a:pt x="4907" y="7896"/>
                  </a:cubicBezTo>
                  <a:cubicBezTo>
                    <a:pt x="5160" y="7016"/>
                    <a:pt x="5783" y="6292"/>
                    <a:pt x="6613" y="5907"/>
                  </a:cubicBezTo>
                  <a:lnTo>
                    <a:pt x="6958" y="5749"/>
                  </a:lnTo>
                  <a:lnTo>
                    <a:pt x="6958" y="3742"/>
                  </a:lnTo>
                  <a:close/>
                  <a:moveTo>
                    <a:pt x="9420" y="8620"/>
                  </a:moveTo>
                  <a:cubicBezTo>
                    <a:pt x="10001" y="8620"/>
                    <a:pt x="10259" y="8796"/>
                    <a:pt x="10617" y="9041"/>
                  </a:cubicBezTo>
                  <a:cubicBezTo>
                    <a:pt x="10743" y="9127"/>
                    <a:pt x="10879" y="9220"/>
                    <a:pt x="11034" y="9306"/>
                  </a:cubicBezTo>
                  <a:lnTo>
                    <a:pt x="11034" y="9306"/>
                  </a:lnTo>
                  <a:cubicBezTo>
                    <a:pt x="10778" y="10787"/>
                    <a:pt x="9485" y="11918"/>
                    <a:pt x="7931" y="11918"/>
                  </a:cubicBezTo>
                  <a:cubicBezTo>
                    <a:pt x="6361" y="11918"/>
                    <a:pt x="5054" y="10761"/>
                    <a:pt x="4820" y="9256"/>
                  </a:cubicBezTo>
                  <a:lnTo>
                    <a:pt x="4820" y="9256"/>
                  </a:lnTo>
                  <a:cubicBezTo>
                    <a:pt x="5180" y="9471"/>
                    <a:pt x="5644" y="9666"/>
                    <a:pt x="6356" y="9666"/>
                  </a:cubicBezTo>
                  <a:cubicBezTo>
                    <a:pt x="7304" y="9666"/>
                    <a:pt x="7814" y="9320"/>
                    <a:pt x="8221" y="9041"/>
                  </a:cubicBezTo>
                  <a:cubicBezTo>
                    <a:pt x="8579" y="8797"/>
                    <a:pt x="8838" y="8620"/>
                    <a:pt x="9420" y="8620"/>
                  </a:cubicBezTo>
                  <a:close/>
                  <a:moveTo>
                    <a:pt x="17818" y="5119"/>
                  </a:moveTo>
                  <a:lnTo>
                    <a:pt x="17818" y="14192"/>
                  </a:lnTo>
                  <a:lnTo>
                    <a:pt x="2370" y="14192"/>
                  </a:lnTo>
                  <a:lnTo>
                    <a:pt x="2370" y="5119"/>
                  </a:lnTo>
                  <a:lnTo>
                    <a:pt x="5596" y="5119"/>
                  </a:lnTo>
                  <a:cubicBezTo>
                    <a:pt x="4366" y="5908"/>
                    <a:pt x="3599" y="7284"/>
                    <a:pt x="3599" y="8768"/>
                  </a:cubicBezTo>
                  <a:cubicBezTo>
                    <a:pt x="3599" y="11156"/>
                    <a:pt x="5543" y="13102"/>
                    <a:pt x="7931" y="13102"/>
                  </a:cubicBezTo>
                  <a:cubicBezTo>
                    <a:pt x="10320" y="13102"/>
                    <a:pt x="12264" y="11158"/>
                    <a:pt x="12264" y="8768"/>
                  </a:cubicBezTo>
                  <a:cubicBezTo>
                    <a:pt x="12264" y="7284"/>
                    <a:pt x="11497" y="5908"/>
                    <a:pt x="10267" y="5119"/>
                  </a:cubicBezTo>
                  <a:close/>
                  <a:moveTo>
                    <a:pt x="19020" y="15376"/>
                  </a:moveTo>
                  <a:lnTo>
                    <a:pt x="19020" y="16134"/>
                  </a:lnTo>
                  <a:cubicBezTo>
                    <a:pt x="19020" y="16551"/>
                    <a:pt x="18681" y="16890"/>
                    <a:pt x="18265" y="16890"/>
                  </a:cubicBezTo>
                  <a:lnTo>
                    <a:pt x="1940" y="16890"/>
                  </a:lnTo>
                  <a:cubicBezTo>
                    <a:pt x="1522" y="16890"/>
                    <a:pt x="1184" y="16551"/>
                    <a:pt x="1183" y="16134"/>
                  </a:cubicBezTo>
                  <a:lnTo>
                    <a:pt x="1183" y="15376"/>
                  </a:lnTo>
                  <a:close/>
                  <a:moveTo>
                    <a:pt x="5774" y="1"/>
                  </a:moveTo>
                  <a:lnTo>
                    <a:pt x="5774" y="3935"/>
                  </a:lnTo>
                  <a:lnTo>
                    <a:pt x="1186" y="3935"/>
                  </a:lnTo>
                  <a:lnTo>
                    <a:pt x="1186" y="14192"/>
                  </a:lnTo>
                  <a:lnTo>
                    <a:pt x="1" y="14192"/>
                  </a:lnTo>
                  <a:lnTo>
                    <a:pt x="1" y="16134"/>
                  </a:lnTo>
                  <a:cubicBezTo>
                    <a:pt x="1" y="17205"/>
                    <a:pt x="869" y="18072"/>
                    <a:pt x="1940" y="18074"/>
                  </a:cubicBezTo>
                  <a:lnTo>
                    <a:pt x="18265" y="18074"/>
                  </a:lnTo>
                  <a:cubicBezTo>
                    <a:pt x="19335" y="18072"/>
                    <a:pt x="20203" y="17205"/>
                    <a:pt x="20204" y="16134"/>
                  </a:cubicBezTo>
                  <a:lnTo>
                    <a:pt x="20204" y="14192"/>
                  </a:lnTo>
                  <a:lnTo>
                    <a:pt x="19002" y="14192"/>
                  </a:lnTo>
                  <a:lnTo>
                    <a:pt x="19002" y="3935"/>
                  </a:lnTo>
                  <a:lnTo>
                    <a:pt x="10089" y="3935"/>
                  </a:lnTo>
                  <a:lnTo>
                    <a:pt x="1008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6" name="Google Shape;13316;p76"/>
            <p:cNvSpPr/>
            <p:nvPr/>
          </p:nvSpPr>
          <p:spPr>
            <a:xfrm>
              <a:off x="4105043" y="3158521"/>
              <a:ext cx="56494" cy="21993"/>
            </a:xfrm>
            <a:custGeom>
              <a:avLst/>
              <a:gdLst/>
              <a:ahLst/>
              <a:cxnLst/>
              <a:rect l="l" t="t" r="r" b="b"/>
              <a:pathLst>
                <a:path w="3041" h="1184" extrusionOk="0">
                  <a:moveTo>
                    <a:pt x="1" y="0"/>
                  </a:moveTo>
                  <a:lnTo>
                    <a:pt x="1" y="1184"/>
                  </a:lnTo>
                  <a:lnTo>
                    <a:pt x="3040" y="1184"/>
                  </a:lnTo>
                  <a:lnTo>
                    <a:pt x="30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7" name="Google Shape;13317;p76"/>
            <p:cNvSpPr/>
            <p:nvPr/>
          </p:nvSpPr>
          <p:spPr>
            <a:xfrm>
              <a:off x="4105043" y="3201392"/>
              <a:ext cx="56494" cy="22011"/>
            </a:xfrm>
            <a:custGeom>
              <a:avLst/>
              <a:gdLst/>
              <a:ahLst/>
              <a:cxnLst/>
              <a:rect l="l" t="t" r="r" b="b"/>
              <a:pathLst>
                <a:path w="3041" h="1185" extrusionOk="0">
                  <a:moveTo>
                    <a:pt x="1" y="0"/>
                  </a:moveTo>
                  <a:lnTo>
                    <a:pt x="1" y="1184"/>
                  </a:lnTo>
                  <a:lnTo>
                    <a:pt x="3040" y="1184"/>
                  </a:lnTo>
                  <a:lnTo>
                    <a:pt x="30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8" name="Google Shape;13318;p76"/>
            <p:cNvSpPr/>
            <p:nvPr/>
          </p:nvSpPr>
          <p:spPr>
            <a:xfrm>
              <a:off x="4105043" y="3244263"/>
              <a:ext cx="56494" cy="22011"/>
            </a:xfrm>
            <a:custGeom>
              <a:avLst/>
              <a:gdLst/>
              <a:ahLst/>
              <a:cxnLst/>
              <a:rect l="l" t="t" r="r" b="b"/>
              <a:pathLst>
                <a:path w="3041" h="1185" extrusionOk="0">
                  <a:moveTo>
                    <a:pt x="1" y="0"/>
                  </a:moveTo>
                  <a:lnTo>
                    <a:pt x="1" y="1184"/>
                  </a:lnTo>
                  <a:lnTo>
                    <a:pt x="3040" y="1184"/>
                  </a:lnTo>
                  <a:lnTo>
                    <a:pt x="30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19" name="Google Shape;13319;p76"/>
          <p:cNvGrpSpPr/>
          <p:nvPr/>
        </p:nvGrpSpPr>
        <p:grpSpPr>
          <a:xfrm>
            <a:off x="7783574" y="2923233"/>
            <a:ext cx="362691" cy="267674"/>
            <a:chOff x="3435046" y="3034626"/>
            <a:chExt cx="375340" cy="277009"/>
          </a:xfrm>
        </p:grpSpPr>
        <p:sp>
          <p:nvSpPr>
            <p:cNvPr id="13320" name="Google Shape;13320;p76"/>
            <p:cNvSpPr/>
            <p:nvPr/>
          </p:nvSpPr>
          <p:spPr>
            <a:xfrm>
              <a:off x="3435046" y="3121408"/>
              <a:ext cx="375340" cy="190227"/>
            </a:xfrm>
            <a:custGeom>
              <a:avLst/>
              <a:gdLst/>
              <a:ahLst/>
              <a:cxnLst/>
              <a:rect l="l" t="t" r="r" b="b"/>
              <a:pathLst>
                <a:path w="20204" h="10241" extrusionOk="0">
                  <a:moveTo>
                    <a:pt x="9608" y="2059"/>
                  </a:moveTo>
                  <a:cubicBezTo>
                    <a:pt x="8725" y="3470"/>
                    <a:pt x="8725" y="5263"/>
                    <a:pt x="9608" y="6676"/>
                  </a:cubicBezTo>
                  <a:lnTo>
                    <a:pt x="1183" y="6676"/>
                  </a:lnTo>
                  <a:lnTo>
                    <a:pt x="1184" y="2059"/>
                  </a:lnTo>
                  <a:close/>
                  <a:moveTo>
                    <a:pt x="19020" y="2059"/>
                  </a:moveTo>
                  <a:lnTo>
                    <a:pt x="19020" y="6676"/>
                  </a:lnTo>
                  <a:lnTo>
                    <a:pt x="17016" y="6676"/>
                  </a:lnTo>
                  <a:cubicBezTo>
                    <a:pt x="17898" y="5263"/>
                    <a:pt x="17898" y="3470"/>
                    <a:pt x="17016" y="2059"/>
                  </a:cubicBezTo>
                  <a:close/>
                  <a:moveTo>
                    <a:pt x="13312" y="1184"/>
                  </a:moveTo>
                  <a:cubicBezTo>
                    <a:pt x="15066" y="1184"/>
                    <a:pt x="16495" y="2612"/>
                    <a:pt x="16495" y="4367"/>
                  </a:cubicBezTo>
                  <a:cubicBezTo>
                    <a:pt x="16495" y="6122"/>
                    <a:pt x="15066" y="7549"/>
                    <a:pt x="13312" y="7549"/>
                  </a:cubicBezTo>
                  <a:cubicBezTo>
                    <a:pt x="11558" y="7549"/>
                    <a:pt x="10129" y="6122"/>
                    <a:pt x="10129" y="4367"/>
                  </a:cubicBezTo>
                  <a:cubicBezTo>
                    <a:pt x="10129" y="2612"/>
                    <a:pt x="11558" y="1184"/>
                    <a:pt x="13312" y="1184"/>
                  </a:cubicBezTo>
                  <a:close/>
                  <a:moveTo>
                    <a:pt x="4803" y="7860"/>
                  </a:moveTo>
                  <a:lnTo>
                    <a:pt x="4805" y="9056"/>
                  </a:lnTo>
                  <a:lnTo>
                    <a:pt x="2495" y="9056"/>
                  </a:lnTo>
                  <a:lnTo>
                    <a:pt x="2495" y="7860"/>
                  </a:lnTo>
                  <a:close/>
                  <a:moveTo>
                    <a:pt x="17707" y="7860"/>
                  </a:moveTo>
                  <a:lnTo>
                    <a:pt x="17707" y="9056"/>
                  </a:lnTo>
                  <a:lnTo>
                    <a:pt x="15399" y="9056"/>
                  </a:lnTo>
                  <a:lnTo>
                    <a:pt x="15399" y="8202"/>
                  </a:lnTo>
                  <a:cubicBezTo>
                    <a:pt x="15584" y="8100"/>
                    <a:pt x="15762" y="7987"/>
                    <a:pt x="15931" y="7860"/>
                  </a:cubicBezTo>
                  <a:close/>
                  <a:moveTo>
                    <a:pt x="13312" y="1"/>
                  </a:moveTo>
                  <a:cubicBezTo>
                    <a:pt x="12390" y="1"/>
                    <a:pt x="11469" y="292"/>
                    <a:pt x="10693" y="875"/>
                  </a:cubicBezTo>
                  <a:lnTo>
                    <a:pt x="0" y="875"/>
                  </a:lnTo>
                  <a:lnTo>
                    <a:pt x="0" y="7860"/>
                  </a:lnTo>
                  <a:lnTo>
                    <a:pt x="1312" y="7860"/>
                  </a:lnTo>
                  <a:lnTo>
                    <a:pt x="1312" y="10241"/>
                  </a:lnTo>
                  <a:lnTo>
                    <a:pt x="5989" y="10241"/>
                  </a:lnTo>
                  <a:lnTo>
                    <a:pt x="5989" y="7860"/>
                  </a:lnTo>
                  <a:lnTo>
                    <a:pt x="10693" y="7860"/>
                  </a:lnTo>
                  <a:cubicBezTo>
                    <a:pt x="11456" y="8432"/>
                    <a:pt x="12377" y="8734"/>
                    <a:pt x="13315" y="8734"/>
                  </a:cubicBezTo>
                  <a:cubicBezTo>
                    <a:pt x="13615" y="8734"/>
                    <a:pt x="13917" y="8703"/>
                    <a:pt x="14215" y="8640"/>
                  </a:cubicBezTo>
                  <a:lnTo>
                    <a:pt x="14215" y="10241"/>
                  </a:lnTo>
                  <a:lnTo>
                    <a:pt x="18891" y="10241"/>
                  </a:lnTo>
                  <a:lnTo>
                    <a:pt x="18891" y="7860"/>
                  </a:lnTo>
                  <a:lnTo>
                    <a:pt x="20204" y="7860"/>
                  </a:lnTo>
                  <a:lnTo>
                    <a:pt x="20204" y="875"/>
                  </a:lnTo>
                  <a:lnTo>
                    <a:pt x="15931" y="875"/>
                  </a:lnTo>
                  <a:cubicBezTo>
                    <a:pt x="15155" y="292"/>
                    <a:pt x="14233" y="1"/>
                    <a:pt x="13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1" name="Google Shape;13321;p76"/>
            <p:cNvSpPr/>
            <p:nvPr/>
          </p:nvSpPr>
          <p:spPr>
            <a:xfrm>
              <a:off x="3644303" y="3164502"/>
              <a:ext cx="79047" cy="76027"/>
            </a:xfrm>
            <a:custGeom>
              <a:avLst/>
              <a:gdLst/>
              <a:ahLst/>
              <a:cxnLst/>
              <a:rect l="l" t="t" r="r" b="b"/>
              <a:pathLst>
                <a:path w="4255" h="4093" extrusionOk="0">
                  <a:moveTo>
                    <a:pt x="2048" y="1184"/>
                  </a:moveTo>
                  <a:cubicBezTo>
                    <a:pt x="2396" y="1184"/>
                    <a:pt x="2711" y="1395"/>
                    <a:pt x="2844" y="1717"/>
                  </a:cubicBezTo>
                  <a:cubicBezTo>
                    <a:pt x="2978" y="2038"/>
                    <a:pt x="2903" y="2410"/>
                    <a:pt x="2657" y="2657"/>
                  </a:cubicBezTo>
                  <a:cubicBezTo>
                    <a:pt x="2492" y="2821"/>
                    <a:pt x="2271" y="2909"/>
                    <a:pt x="2047" y="2909"/>
                  </a:cubicBezTo>
                  <a:cubicBezTo>
                    <a:pt x="1935" y="2909"/>
                    <a:pt x="1823" y="2888"/>
                    <a:pt x="1716" y="2843"/>
                  </a:cubicBezTo>
                  <a:cubicBezTo>
                    <a:pt x="1395" y="2710"/>
                    <a:pt x="1185" y="2395"/>
                    <a:pt x="1185" y="2047"/>
                  </a:cubicBezTo>
                  <a:cubicBezTo>
                    <a:pt x="1185" y="1571"/>
                    <a:pt x="1572" y="1184"/>
                    <a:pt x="2048" y="1184"/>
                  </a:cubicBezTo>
                  <a:close/>
                  <a:moveTo>
                    <a:pt x="2047" y="0"/>
                  </a:moveTo>
                  <a:cubicBezTo>
                    <a:pt x="1783" y="0"/>
                    <a:pt x="1517" y="51"/>
                    <a:pt x="1264" y="156"/>
                  </a:cubicBezTo>
                  <a:cubicBezTo>
                    <a:pt x="498" y="474"/>
                    <a:pt x="1" y="1219"/>
                    <a:pt x="1" y="2047"/>
                  </a:cubicBezTo>
                  <a:cubicBezTo>
                    <a:pt x="1" y="3176"/>
                    <a:pt x="918" y="4091"/>
                    <a:pt x="2046" y="4093"/>
                  </a:cubicBezTo>
                  <a:lnTo>
                    <a:pt x="2048" y="4093"/>
                  </a:lnTo>
                  <a:cubicBezTo>
                    <a:pt x="2875" y="4093"/>
                    <a:pt x="3620" y="3594"/>
                    <a:pt x="3938" y="2830"/>
                  </a:cubicBezTo>
                  <a:cubicBezTo>
                    <a:pt x="4255" y="2065"/>
                    <a:pt x="4078" y="1184"/>
                    <a:pt x="3493" y="599"/>
                  </a:cubicBezTo>
                  <a:cubicBezTo>
                    <a:pt x="3102" y="208"/>
                    <a:pt x="2579" y="0"/>
                    <a:pt x="20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2" name="Google Shape;13322;p76"/>
            <p:cNvSpPr/>
            <p:nvPr/>
          </p:nvSpPr>
          <p:spPr>
            <a:xfrm>
              <a:off x="3650991" y="3077497"/>
              <a:ext cx="62680" cy="29033"/>
            </a:xfrm>
            <a:custGeom>
              <a:avLst/>
              <a:gdLst/>
              <a:ahLst/>
              <a:cxnLst/>
              <a:rect l="l" t="t" r="r" b="b"/>
              <a:pathLst>
                <a:path w="3374" h="1563" extrusionOk="0">
                  <a:moveTo>
                    <a:pt x="1686" y="1"/>
                  </a:moveTo>
                  <a:cubicBezTo>
                    <a:pt x="1003" y="1"/>
                    <a:pt x="365" y="352"/>
                    <a:pt x="1" y="930"/>
                  </a:cubicBezTo>
                  <a:lnTo>
                    <a:pt x="1001" y="1563"/>
                  </a:lnTo>
                  <a:cubicBezTo>
                    <a:pt x="1160" y="1310"/>
                    <a:pt x="1424" y="1184"/>
                    <a:pt x="1687" y="1184"/>
                  </a:cubicBezTo>
                  <a:cubicBezTo>
                    <a:pt x="1951" y="1184"/>
                    <a:pt x="2214" y="1310"/>
                    <a:pt x="2373" y="1563"/>
                  </a:cubicBezTo>
                  <a:lnTo>
                    <a:pt x="3374" y="930"/>
                  </a:lnTo>
                  <a:cubicBezTo>
                    <a:pt x="3008" y="352"/>
                    <a:pt x="2370" y="1"/>
                    <a:pt x="16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3" name="Google Shape;13323;p76"/>
            <p:cNvSpPr/>
            <p:nvPr/>
          </p:nvSpPr>
          <p:spPr>
            <a:xfrm>
              <a:off x="3614579" y="3034626"/>
              <a:ext cx="135504" cy="49112"/>
            </a:xfrm>
            <a:custGeom>
              <a:avLst/>
              <a:gdLst/>
              <a:ahLst/>
              <a:cxnLst/>
              <a:rect l="l" t="t" r="r" b="b"/>
              <a:pathLst>
                <a:path w="7294" h="2644" extrusionOk="0">
                  <a:moveTo>
                    <a:pt x="3648" y="1"/>
                  </a:moveTo>
                  <a:cubicBezTo>
                    <a:pt x="2168" y="1"/>
                    <a:pt x="792" y="759"/>
                    <a:pt x="0" y="2010"/>
                  </a:cubicBezTo>
                  <a:lnTo>
                    <a:pt x="1001" y="2643"/>
                  </a:lnTo>
                  <a:cubicBezTo>
                    <a:pt x="1572" y="1735"/>
                    <a:pt x="2570" y="1185"/>
                    <a:pt x="3644" y="1185"/>
                  </a:cubicBezTo>
                  <a:cubicBezTo>
                    <a:pt x="3645" y="1185"/>
                    <a:pt x="3646" y="1185"/>
                    <a:pt x="3648" y="1185"/>
                  </a:cubicBezTo>
                  <a:cubicBezTo>
                    <a:pt x="3649" y="1185"/>
                    <a:pt x="3651" y="1185"/>
                    <a:pt x="3652" y="1185"/>
                  </a:cubicBezTo>
                  <a:cubicBezTo>
                    <a:pt x="4724" y="1185"/>
                    <a:pt x="5722" y="1735"/>
                    <a:pt x="6294" y="2643"/>
                  </a:cubicBezTo>
                  <a:lnTo>
                    <a:pt x="7294" y="2010"/>
                  </a:lnTo>
                  <a:cubicBezTo>
                    <a:pt x="6503" y="759"/>
                    <a:pt x="5126"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4" name="Google Shape;13324;p76"/>
            <p:cNvSpPr/>
            <p:nvPr/>
          </p:nvSpPr>
          <p:spPr>
            <a:xfrm>
              <a:off x="3477700" y="3191510"/>
              <a:ext cx="63535" cy="22011"/>
            </a:xfrm>
            <a:custGeom>
              <a:avLst/>
              <a:gdLst/>
              <a:ahLst/>
              <a:cxnLst/>
              <a:rect l="l" t="t" r="r" b="b"/>
              <a:pathLst>
                <a:path w="3420" h="1185" extrusionOk="0">
                  <a:moveTo>
                    <a:pt x="0" y="1"/>
                  </a:moveTo>
                  <a:lnTo>
                    <a:pt x="0" y="1185"/>
                  </a:lnTo>
                  <a:lnTo>
                    <a:pt x="3419" y="1185"/>
                  </a:lnTo>
                  <a:lnTo>
                    <a:pt x="34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5" name="Google Shape;13325;p76"/>
            <p:cNvSpPr/>
            <p:nvPr/>
          </p:nvSpPr>
          <p:spPr>
            <a:xfrm>
              <a:off x="3558159" y="3191510"/>
              <a:ext cx="21011" cy="22011"/>
            </a:xfrm>
            <a:custGeom>
              <a:avLst/>
              <a:gdLst/>
              <a:ahLst/>
              <a:cxnLst/>
              <a:rect l="l" t="t" r="r" b="b"/>
              <a:pathLst>
                <a:path w="1131" h="1185" extrusionOk="0">
                  <a:moveTo>
                    <a:pt x="1" y="1"/>
                  </a:moveTo>
                  <a:lnTo>
                    <a:pt x="1" y="1185"/>
                  </a:lnTo>
                  <a:lnTo>
                    <a:pt x="1131" y="1185"/>
                  </a:lnTo>
                  <a:lnTo>
                    <a:pt x="11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26" name="Google Shape;13326;p76"/>
          <p:cNvGrpSpPr/>
          <p:nvPr/>
        </p:nvGrpSpPr>
        <p:grpSpPr>
          <a:xfrm>
            <a:off x="7036867" y="2875750"/>
            <a:ext cx="362727" cy="362642"/>
            <a:chOff x="2970552" y="3052941"/>
            <a:chExt cx="375377" cy="375289"/>
          </a:xfrm>
        </p:grpSpPr>
        <p:sp>
          <p:nvSpPr>
            <p:cNvPr id="13327" name="Google Shape;13327;p76"/>
            <p:cNvSpPr/>
            <p:nvPr/>
          </p:nvSpPr>
          <p:spPr>
            <a:xfrm>
              <a:off x="3012166" y="3113328"/>
              <a:ext cx="114958" cy="135337"/>
            </a:xfrm>
            <a:custGeom>
              <a:avLst/>
              <a:gdLst/>
              <a:ahLst/>
              <a:cxnLst/>
              <a:rect l="l" t="t" r="r" b="b"/>
              <a:pathLst>
                <a:path w="6188" h="7286" extrusionOk="0">
                  <a:moveTo>
                    <a:pt x="3095" y="1186"/>
                  </a:moveTo>
                  <a:cubicBezTo>
                    <a:pt x="3292" y="1186"/>
                    <a:pt x="3487" y="1263"/>
                    <a:pt x="3631" y="1409"/>
                  </a:cubicBezTo>
                  <a:cubicBezTo>
                    <a:pt x="3849" y="1627"/>
                    <a:pt x="3915" y="1954"/>
                    <a:pt x="3797" y="2237"/>
                  </a:cubicBezTo>
                  <a:cubicBezTo>
                    <a:pt x="3679" y="2523"/>
                    <a:pt x="3402" y="2708"/>
                    <a:pt x="3094" y="2708"/>
                  </a:cubicBezTo>
                  <a:cubicBezTo>
                    <a:pt x="2674" y="2708"/>
                    <a:pt x="2334" y="2367"/>
                    <a:pt x="2334" y="1948"/>
                  </a:cubicBezTo>
                  <a:cubicBezTo>
                    <a:pt x="2333" y="1639"/>
                    <a:pt x="2519" y="1363"/>
                    <a:pt x="2803" y="1245"/>
                  </a:cubicBezTo>
                  <a:cubicBezTo>
                    <a:pt x="2897" y="1205"/>
                    <a:pt x="2996" y="1186"/>
                    <a:pt x="3095" y="1186"/>
                  </a:cubicBezTo>
                  <a:close/>
                  <a:moveTo>
                    <a:pt x="3094" y="3910"/>
                  </a:moveTo>
                  <a:cubicBezTo>
                    <a:pt x="4142" y="3910"/>
                    <a:pt x="4993" y="4753"/>
                    <a:pt x="5004" y="5801"/>
                  </a:cubicBezTo>
                  <a:lnTo>
                    <a:pt x="5004" y="6101"/>
                  </a:lnTo>
                  <a:lnTo>
                    <a:pt x="1184" y="6101"/>
                  </a:lnTo>
                  <a:lnTo>
                    <a:pt x="1184" y="5801"/>
                  </a:lnTo>
                  <a:cubicBezTo>
                    <a:pt x="1195" y="4753"/>
                    <a:pt x="2046" y="3910"/>
                    <a:pt x="3094" y="3910"/>
                  </a:cubicBezTo>
                  <a:close/>
                  <a:moveTo>
                    <a:pt x="3094" y="1"/>
                  </a:moveTo>
                  <a:cubicBezTo>
                    <a:pt x="2355" y="1"/>
                    <a:pt x="1680" y="419"/>
                    <a:pt x="1352" y="1082"/>
                  </a:cubicBezTo>
                  <a:cubicBezTo>
                    <a:pt x="1023" y="1745"/>
                    <a:pt x="1099" y="2536"/>
                    <a:pt x="1547" y="3124"/>
                  </a:cubicBezTo>
                  <a:cubicBezTo>
                    <a:pt x="590" y="3677"/>
                    <a:pt x="0" y="4696"/>
                    <a:pt x="0" y="5801"/>
                  </a:cubicBezTo>
                  <a:lnTo>
                    <a:pt x="0" y="7285"/>
                  </a:lnTo>
                  <a:lnTo>
                    <a:pt x="6188" y="7285"/>
                  </a:lnTo>
                  <a:lnTo>
                    <a:pt x="6188" y="5801"/>
                  </a:lnTo>
                  <a:cubicBezTo>
                    <a:pt x="6188" y="4696"/>
                    <a:pt x="5598" y="3677"/>
                    <a:pt x="4641" y="3124"/>
                  </a:cubicBezTo>
                  <a:cubicBezTo>
                    <a:pt x="5089" y="2536"/>
                    <a:pt x="5165" y="1745"/>
                    <a:pt x="4836" y="1082"/>
                  </a:cubicBezTo>
                  <a:cubicBezTo>
                    <a:pt x="4508" y="419"/>
                    <a:pt x="3833" y="1"/>
                    <a:pt x="3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8" name="Google Shape;13328;p76"/>
            <p:cNvSpPr/>
            <p:nvPr/>
          </p:nvSpPr>
          <p:spPr>
            <a:xfrm>
              <a:off x="3189656" y="3113328"/>
              <a:ext cx="114976" cy="135337"/>
            </a:xfrm>
            <a:custGeom>
              <a:avLst/>
              <a:gdLst/>
              <a:ahLst/>
              <a:cxnLst/>
              <a:rect l="l" t="t" r="r" b="b"/>
              <a:pathLst>
                <a:path w="6189" h="7286" extrusionOk="0">
                  <a:moveTo>
                    <a:pt x="3094" y="1187"/>
                  </a:moveTo>
                  <a:cubicBezTo>
                    <a:pt x="3292" y="1187"/>
                    <a:pt x="3487" y="1264"/>
                    <a:pt x="3633" y="1410"/>
                  </a:cubicBezTo>
                  <a:cubicBezTo>
                    <a:pt x="3851" y="1627"/>
                    <a:pt x="3915" y="1954"/>
                    <a:pt x="3797" y="2239"/>
                  </a:cubicBezTo>
                  <a:cubicBezTo>
                    <a:pt x="3679" y="2523"/>
                    <a:pt x="3403" y="2708"/>
                    <a:pt x="3095" y="2708"/>
                  </a:cubicBezTo>
                  <a:cubicBezTo>
                    <a:pt x="2674" y="2708"/>
                    <a:pt x="2335" y="2367"/>
                    <a:pt x="2334" y="1948"/>
                  </a:cubicBezTo>
                  <a:cubicBezTo>
                    <a:pt x="2334" y="1640"/>
                    <a:pt x="2519" y="1363"/>
                    <a:pt x="2804" y="1245"/>
                  </a:cubicBezTo>
                  <a:cubicBezTo>
                    <a:pt x="2898" y="1206"/>
                    <a:pt x="2996" y="1187"/>
                    <a:pt x="3094" y="1187"/>
                  </a:cubicBezTo>
                  <a:close/>
                  <a:moveTo>
                    <a:pt x="3095" y="3910"/>
                  </a:moveTo>
                  <a:cubicBezTo>
                    <a:pt x="4142" y="3910"/>
                    <a:pt x="4994" y="4755"/>
                    <a:pt x="5005" y="5801"/>
                  </a:cubicBezTo>
                  <a:lnTo>
                    <a:pt x="5005" y="6101"/>
                  </a:lnTo>
                  <a:lnTo>
                    <a:pt x="1184" y="6101"/>
                  </a:lnTo>
                  <a:lnTo>
                    <a:pt x="1184" y="5801"/>
                  </a:lnTo>
                  <a:cubicBezTo>
                    <a:pt x="1195" y="4755"/>
                    <a:pt x="2047" y="3910"/>
                    <a:pt x="3095" y="3910"/>
                  </a:cubicBezTo>
                  <a:close/>
                  <a:moveTo>
                    <a:pt x="3095" y="1"/>
                  </a:moveTo>
                  <a:cubicBezTo>
                    <a:pt x="2356" y="1"/>
                    <a:pt x="1680" y="420"/>
                    <a:pt x="1353" y="1082"/>
                  </a:cubicBezTo>
                  <a:cubicBezTo>
                    <a:pt x="1025" y="1745"/>
                    <a:pt x="1101" y="2536"/>
                    <a:pt x="1549" y="3124"/>
                  </a:cubicBezTo>
                  <a:cubicBezTo>
                    <a:pt x="592" y="3675"/>
                    <a:pt x="2" y="4696"/>
                    <a:pt x="0" y="5801"/>
                  </a:cubicBezTo>
                  <a:lnTo>
                    <a:pt x="0" y="7285"/>
                  </a:lnTo>
                  <a:lnTo>
                    <a:pt x="6189" y="7285"/>
                  </a:lnTo>
                  <a:lnTo>
                    <a:pt x="6189" y="5801"/>
                  </a:lnTo>
                  <a:cubicBezTo>
                    <a:pt x="6187" y="4696"/>
                    <a:pt x="5598" y="3677"/>
                    <a:pt x="4642" y="3124"/>
                  </a:cubicBezTo>
                  <a:cubicBezTo>
                    <a:pt x="5089" y="2536"/>
                    <a:pt x="5165" y="1745"/>
                    <a:pt x="4838" y="1082"/>
                  </a:cubicBezTo>
                  <a:cubicBezTo>
                    <a:pt x="4509" y="420"/>
                    <a:pt x="3834" y="1"/>
                    <a:pt x="30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9" name="Google Shape;13329;p76"/>
            <p:cNvSpPr/>
            <p:nvPr/>
          </p:nvSpPr>
          <p:spPr>
            <a:xfrm>
              <a:off x="2970552" y="3052941"/>
              <a:ext cx="375377" cy="375289"/>
            </a:xfrm>
            <a:custGeom>
              <a:avLst/>
              <a:gdLst/>
              <a:ahLst/>
              <a:cxnLst/>
              <a:rect l="l" t="t" r="r" b="b"/>
              <a:pathLst>
                <a:path w="20206" h="20204" extrusionOk="0">
                  <a:moveTo>
                    <a:pt x="9511" y="1184"/>
                  </a:moveTo>
                  <a:lnTo>
                    <a:pt x="9511" y="12667"/>
                  </a:lnTo>
                  <a:lnTo>
                    <a:pt x="1185" y="12667"/>
                  </a:lnTo>
                  <a:lnTo>
                    <a:pt x="1185" y="1184"/>
                  </a:lnTo>
                  <a:close/>
                  <a:moveTo>
                    <a:pt x="19022" y="1184"/>
                  </a:moveTo>
                  <a:lnTo>
                    <a:pt x="19022" y="12667"/>
                  </a:lnTo>
                  <a:lnTo>
                    <a:pt x="10695" y="12667"/>
                  </a:lnTo>
                  <a:lnTo>
                    <a:pt x="10695" y="1184"/>
                  </a:lnTo>
                  <a:close/>
                  <a:moveTo>
                    <a:pt x="19022" y="13851"/>
                  </a:moveTo>
                  <a:lnTo>
                    <a:pt x="19022" y="15666"/>
                  </a:lnTo>
                  <a:lnTo>
                    <a:pt x="1185" y="15666"/>
                  </a:lnTo>
                  <a:lnTo>
                    <a:pt x="1185" y="13851"/>
                  </a:lnTo>
                  <a:close/>
                  <a:moveTo>
                    <a:pt x="11473" y="16850"/>
                  </a:moveTo>
                  <a:lnTo>
                    <a:pt x="11473" y="17561"/>
                  </a:lnTo>
                  <a:cubicBezTo>
                    <a:pt x="11473" y="18079"/>
                    <a:pt x="11627" y="18588"/>
                    <a:pt x="11915" y="19020"/>
                  </a:cubicBezTo>
                  <a:lnTo>
                    <a:pt x="8293" y="19020"/>
                  </a:lnTo>
                  <a:cubicBezTo>
                    <a:pt x="8581" y="18588"/>
                    <a:pt x="8735" y="18079"/>
                    <a:pt x="8734" y="17561"/>
                  </a:cubicBezTo>
                  <a:lnTo>
                    <a:pt x="8734" y="16850"/>
                  </a:lnTo>
                  <a:close/>
                  <a:moveTo>
                    <a:pt x="1" y="0"/>
                  </a:moveTo>
                  <a:lnTo>
                    <a:pt x="1" y="16850"/>
                  </a:lnTo>
                  <a:lnTo>
                    <a:pt x="7550" y="16850"/>
                  </a:lnTo>
                  <a:lnTo>
                    <a:pt x="7550" y="17560"/>
                  </a:lnTo>
                  <a:cubicBezTo>
                    <a:pt x="7550" y="18366"/>
                    <a:pt x="6896" y="19020"/>
                    <a:pt x="6089" y="19020"/>
                  </a:cubicBezTo>
                  <a:lnTo>
                    <a:pt x="4263" y="19020"/>
                  </a:lnTo>
                  <a:lnTo>
                    <a:pt x="4263" y="20204"/>
                  </a:lnTo>
                  <a:lnTo>
                    <a:pt x="15943" y="20204"/>
                  </a:lnTo>
                  <a:lnTo>
                    <a:pt x="15943" y="19020"/>
                  </a:lnTo>
                  <a:lnTo>
                    <a:pt x="14117" y="19020"/>
                  </a:lnTo>
                  <a:cubicBezTo>
                    <a:pt x="13311" y="19020"/>
                    <a:pt x="12657" y="18366"/>
                    <a:pt x="12657" y="17560"/>
                  </a:cubicBezTo>
                  <a:lnTo>
                    <a:pt x="12657" y="16850"/>
                  </a:lnTo>
                  <a:lnTo>
                    <a:pt x="20206" y="16850"/>
                  </a:lnTo>
                  <a:lnTo>
                    <a:pt x="202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30" name="Google Shape;13330;p76"/>
          <p:cNvGrpSpPr/>
          <p:nvPr/>
        </p:nvGrpSpPr>
        <p:grpSpPr>
          <a:xfrm>
            <a:off x="6272996" y="2875742"/>
            <a:ext cx="362691" cy="362660"/>
            <a:chOff x="2477933" y="3080134"/>
            <a:chExt cx="375340" cy="375308"/>
          </a:xfrm>
        </p:grpSpPr>
        <p:sp>
          <p:nvSpPr>
            <p:cNvPr id="13331" name="Google Shape;13331;p76"/>
            <p:cNvSpPr/>
            <p:nvPr/>
          </p:nvSpPr>
          <p:spPr>
            <a:xfrm>
              <a:off x="2716487" y="3155233"/>
              <a:ext cx="75685" cy="111097"/>
            </a:xfrm>
            <a:custGeom>
              <a:avLst/>
              <a:gdLst/>
              <a:ahLst/>
              <a:cxnLst/>
              <a:rect l="l" t="t" r="r" b="b"/>
              <a:pathLst>
                <a:path w="4074" h="5981" extrusionOk="0">
                  <a:moveTo>
                    <a:pt x="2037" y="1165"/>
                  </a:moveTo>
                  <a:cubicBezTo>
                    <a:pt x="2508" y="1165"/>
                    <a:pt x="2890" y="1546"/>
                    <a:pt x="2890" y="2018"/>
                  </a:cubicBezTo>
                  <a:lnTo>
                    <a:pt x="2890" y="2908"/>
                  </a:lnTo>
                  <a:lnTo>
                    <a:pt x="1185" y="2908"/>
                  </a:lnTo>
                  <a:lnTo>
                    <a:pt x="1185" y="2018"/>
                  </a:lnTo>
                  <a:cubicBezTo>
                    <a:pt x="1186" y="1548"/>
                    <a:pt x="1567" y="1165"/>
                    <a:pt x="2037" y="1165"/>
                  </a:cubicBezTo>
                  <a:close/>
                  <a:moveTo>
                    <a:pt x="2037" y="1"/>
                  </a:moveTo>
                  <a:cubicBezTo>
                    <a:pt x="920" y="1"/>
                    <a:pt x="11" y="901"/>
                    <a:pt x="1" y="2018"/>
                  </a:cubicBezTo>
                  <a:lnTo>
                    <a:pt x="1" y="5980"/>
                  </a:lnTo>
                  <a:lnTo>
                    <a:pt x="1185" y="5980"/>
                  </a:lnTo>
                  <a:lnTo>
                    <a:pt x="1185" y="4093"/>
                  </a:lnTo>
                  <a:lnTo>
                    <a:pt x="2890" y="4093"/>
                  </a:lnTo>
                  <a:lnTo>
                    <a:pt x="2890" y="5980"/>
                  </a:lnTo>
                  <a:lnTo>
                    <a:pt x="4074" y="5980"/>
                  </a:lnTo>
                  <a:lnTo>
                    <a:pt x="4074" y="2018"/>
                  </a:lnTo>
                  <a:cubicBezTo>
                    <a:pt x="4063" y="901"/>
                    <a:pt x="3154" y="1"/>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2" name="Google Shape;13332;p76"/>
            <p:cNvSpPr/>
            <p:nvPr/>
          </p:nvSpPr>
          <p:spPr>
            <a:xfrm>
              <a:off x="2536508" y="3154880"/>
              <a:ext cx="91773" cy="112193"/>
            </a:xfrm>
            <a:custGeom>
              <a:avLst/>
              <a:gdLst/>
              <a:ahLst/>
              <a:cxnLst/>
              <a:rect l="l" t="t" r="r" b="b"/>
              <a:pathLst>
                <a:path w="4940" h="6040" extrusionOk="0">
                  <a:moveTo>
                    <a:pt x="2037" y="1186"/>
                  </a:moveTo>
                  <a:cubicBezTo>
                    <a:pt x="2507" y="1186"/>
                    <a:pt x="2890" y="1567"/>
                    <a:pt x="2890" y="2038"/>
                  </a:cubicBezTo>
                  <a:lnTo>
                    <a:pt x="2890" y="4003"/>
                  </a:lnTo>
                  <a:cubicBezTo>
                    <a:pt x="2890" y="4474"/>
                    <a:pt x="2507" y="4856"/>
                    <a:pt x="2037" y="4856"/>
                  </a:cubicBezTo>
                  <a:cubicBezTo>
                    <a:pt x="1565" y="4856"/>
                    <a:pt x="1185" y="4474"/>
                    <a:pt x="1185" y="4003"/>
                  </a:cubicBezTo>
                  <a:lnTo>
                    <a:pt x="1185" y="2038"/>
                  </a:lnTo>
                  <a:cubicBezTo>
                    <a:pt x="1185" y="1567"/>
                    <a:pt x="1565" y="1186"/>
                    <a:pt x="2037" y="1186"/>
                  </a:cubicBezTo>
                  <a:close/>
                  <a:moveTo>
                    <a:pt x="2037" y="0"/>
                  </a:moveTo>
                  <a:cubicBezTo>
                    <a:pt x="913" y="0"/>
                    <a:pt x="1" y="913"/>
                    <a:pt x="1" y="2037"/>
                  </a:cubicBezTo>
                  <a:lnTo>
                    <a:pt x="1" y="4002"/>
                  </a:lnTo>
                  <a:cubicBezTo>
                    <a:pt x="2" y="5126"/>
                    <a:pt x="913" y="6038"/>
                    <a:pt x="2037" y="6040"/>
                  </a:cubicBezTo>
                  <a:cubicBezTo>
                    <a:pt x="2583" y="6040"/>
                    <a:pt x="3108" y="5819"/>
                    <a:pt x="3490" y="5428"/>
                  </a:cubicBezTo>
                  <a:lnTo>
                    <a:pt x="4199" y="5998"/>
                  </a:lnTo>
                  <a:lnTo>
                    <a:pt x="4939" y="5075"/>
                  </a:lnTo>
                  <a:lnTo>
                    <a:pt x="4042" y="4354"/>
                  </a:lnTo>
                  <a:cubicBezTo>
                    <a:pt x="4063" y="4238"/>
                    <a:pt x="4074" y="4120"/>
                    <a:pt x="4074" y="4003"/>
                  </a:cubicBezTo>
                  <a:lnTo>
                    <a:pt x="4074" y="2037"/>
                  </a:lnTo>
                  <a:cubicBezTo>
                    <a:pt x="4074" y="913"/>
                    <a:pt x="3161"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3" name="Google Shape;13333;p76"/>
            <p:cNvSpPr/>
            <p:nvPr/>
          </p:nvSpPr>
          <p:spPr>
            <a:xfrm>
              <a:off x="2477933" y="3080134"/>
              <a:ext cx="375340" cy="375308"/>
            </a:xfrm>
            <a:custGeom>
              <a:avLst/>
              <a:gdLst/>
              <a:ahLst/>
              <a:cxnLst/>
              <a:rect l="l" t="t" r="r" b="b"/>
              <a:pathLst>
                <a:path w="20204" h="20205" extrusionOk="0">
                  <a:moveTo>
                    <a:pt x="9509" y="1183"/>
                  </a:moveTo>
                  <a:lnTo>
                    <a:pt x="9509" y="12668"/>
                  </a:lnTo>
                  <a:lnTo>
                    <a:pt x="1184" y="12668"/>
                  </a:lnTo>
                  <a:lnTo>
                    <a:pt x="1184" y="1183"/>
                  </a:lnTo>
                  <a:close/>
                  <a:moveTo>
                    <a:pt x="19020" y="1183"/>
                  </a:moveTo>
                  <a:lnTo>
                    <a:pt x="19020" y="12668"/>
                  </a:lnTo>
                  <a:lnTo>
                    <a:pt x="10695" y="12668"/>
                  </a:lnTo>
                  <a:lnTo>
                    <a:pt x="10695" y="1183"/>
                  </a:lnTo>
                  <a:close/>
                  <a:moveTo>
                    <a:pt x="19020" y="13852"/>
                  </a:moveTo>
                  <a:lnTo>
                    <a:pt x="19020" y="15667"/>
                  </a:lnTo>
                  <a:lnTo>
                    <a:pt x="1184" y="15667"/>
                  </a:lnTo>
                  <a:lnTo>
                    <a:pt x="1184" y="13852"/>
                  </a:lnTo>
                  <a:close/>
                  <a:moveTo>
                    <a:pt x="11473" y="16851"/>
                  </a:moveTo>
                  <a:lnTo>
                    <a:pt x="11473" y="17562"/>
                  </a:lnTo>
                  <a:cubicBezTo>
                    <a:pt x="11473" y="18080"/>
                    <a:pt x="11625" y="18589"/>
                    <a:pt x="11913" y="19022"/>
                  </a:cubicBezTo>
                  <a:lnTo>
                    <a:pt x="8293" y="19022"/>
                  </a:lnTo>
                  <a:cubicBezTo>
                    <a:pt x="8581" y="18589"/>
                    <a:pt x="8734" y="18081"/>
                    <a:pt x="8734" y="17562"/>
                  </a:cubicBezTo>
                  <a:lnTo>
                    <a:pt x="8734" y="16851"/>
                  </a:lnTo>
                  <a:close/>
                  <a:moveTo>
                    <a:pt x="0" y="1"/>
                  </a:moveTo>
                  <a:lnTo>
                    <a:pt x="0" y="16850"/>
                  </a:lnTo>
                  <a:lnTo>
                    <a:pt x="7549" y="16850"/>
                  </a:lnTo>
                  <a:lnTo>
                    <a:pt x="7549" y="17560"/>
                  </a:lnTo>
                  <a:cubicBezTo>
                    <a:pt x="7548" y="18366"/>
                    <a:pt x="6895" y="19019"/>
                    <a:pt x="6089" y="19020"/>
                  </a:cubicBezTo>
                  <a:lnTo>
                    <a:pt x="4263" y="19020"/>
                  </a:lnTo>
                  <a:lnTo>
                    <a:pt x="4263" y="20204"/>
                  </a:lnTo>
                  <a:lnTo>
                    <a:pt x="15943" y="20204"/>
                  </a:lnTo>
                  <a:lnTo>
                    <a:pt x="15943" y="19022"/>
                  </a:lnTo>
                  <a:lnTo>
                    <a:pt x="14117" y="19022"/>
                  </a:lnTo>
                  <a:cubicBezTo>
                    <a:pt x="13311" y="19020"/>
                    <a:pt x="12657" y="18366"/>
                    <a:pt x="12657" y="17562"/>
                  </a:cubicBezTo>
                  <a:lnTo>
                    <a:pt x="12657" y="16851"/>
                  </a:lnTo>
                  <a:lnTo>
                    <a:pt x="20204" y="16850"/>
                  </a:lnTo>
                  <a:lnTo>
                    <a:pt x="2020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34" name="Google Shape;13334;p76"/>
          <p:cNvGrpSpPr/>
          <p:nvPr/>
        </p:nvGrpSpPr>
        <p:grpSpPr>
          <a:xfrm>
            <a:off x="5548519" y="2875742"/>
            <a:ext cx="301728" cy="362660"/>
            <a:chOff x="2085093" y="3098579"/>
            <a:chExt cx="312251" cy="375308"/>
          </a:xfrm>
        </p:grpSpPr>
        <p:sp>
          <p:nvSpPr>
            <p:cNvPr id="13335" name="Google Shape;13335;p76"/>
            <p:cNvSpPr/>
            <p:nvPr/>
          </p:nvSpPr>
          <p:spPr>
            <a:xfrm>
              <a:off x="2125443" y="3209119"/>
              <a:ext cx="62606" cy="53013"/>
            </a:xfrm>
            <a:custGeom>
              <a:avLst/>
              <a:gdLst/>
              <a:ahLst/>
              <a:cxnLst/>
              <a:rect l="l" t="t" r="r" b="b"/>
              <a:pathLst>
                <a:path w="3370" h="2854" extrusionOk="0">
                  <a:moveTo>
                    <a:pt x="2506" y="1"/>
                  </a:moveTo>
                  <a:lnTo>
                    <a:pt x="1398" y="1179"/>
                  </a:lnTo>
                  <a:lnTo>
                    <a:pt x="815" y="626"/>
                  </a:lnTo>
                  <a:lnTo>
                    <a:pt x="1" y="1488"/>
                  </a:lnTo>
                  <a:lnTo>
                    <a:pt x="1446" y="2854"/>
                  </a:lnTo>
                  <a:lnTo>
                    <a:pt x="3369" y="813"/>
                  </a:lnTo>
                  <a:lnTo>
                    <a:pt x="25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6" name="Google Shape;13336;p76"/>
            <p:cNvSpPr/>
            <p:nvPr/>
          </p:nvSpPr>
          <p:spPr>
            <a:xfrm>
              <a:off x="2145080" y="3284719"/>
              <a:ext cx="22887" cy="22011"/>
            </a:xfrm>
            <a:custGeom>
              <a:avLst/>
              <a:gdLst/>
              <a:ahLst/>
              <a:cxnLst/>
              <a:rect l="l" t="t" r="r" b="b"/>
              <a:pathLst>
                <a:path w="1232" h="1185" extrusionOk="0">
                  <a:moveTo>
                    <a:pt x="1" y="1"/>
                  </a:moveTo>
                  <a:lnTo>
                    <a:pt x="1" y="1185"/>
                  </a:lnTo>
                  <a:lnTo>
                    <a:pt x="1231" y="1185"/>
                  </a:lnTo>
                  <a:lnTo>
                    <a:pt x="12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7" name="Google Shape;13337;p76"/>
            <p:cNvSpPr/>
            <p:nvPr/>
          </p:nvSpPr>
          <p:spPr>
            <a:xfrm>
              <a:off x="2145080" y="3329727"/>
              <a:ext cx="22887" cy="22011"/>
            </a:xfrm>
            <a:custGeom>
              <a:avLst/>
              <a:gdLst/>
              <a:ahLst/>
              <a:cxnLst/>
              <a:rect l="l" t="t" r="r" b="b"/>
              <a:pathLst>
                <a:path w="1232" h="1185" extrusionOk="0">
                  <a:moveTo>
                    <a:pt x="1" y="1"/>
                  </a:moveTo>
                  <a:lnTo>
                    <a:pt x="1" y="1185"/>
                  </a:lnTo>
                  <a:lnTo>
                    <a:pt x="1231" y="1185"/>
                  </a:lnTo>
                  <a:lnTo>
                    <a:pt x="12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8" name="Google Shape;13338;p76"/>
            <p:cNvSpPr/>
            <p:nvPr/>
          </p:nvSpPr>
          <p:spPr>
            <a:xfrm>
              <a:off x="2085093" y="3098579"/>
              <a:ext cx="312251" cy="375308"/>
            </a:xfrm>
            <a:custGeom>
              <a:avLst/>
              <a:gdLst/>
              <a:ahLst/>
              <a:cxnLst/>
              <a:rect l="l" t="t" r="r" b="b"/>
              <a:pathLst>
                <a:path w="16808" h="20205" extrusionOk="0">
                  <a:moveTo>
                    <a:pt x="3681" y="1695"/>
                  </a:moveTo>
                  <a:lnTo>
                    <a:pt x="3681" y="3682"/>
                  </a:lnTo>
                  <a:lnTo>
                    <a:pt x="1695" y="3682"/>
                  </a:lnTo>
                  <a:lnTo>
                    <a:pt x="3681" y="1695"/>
                  </a:lnTo>
                  <a:close/>
                  <a:moveTo>
                    <a:pt x="11533" y="1185"/>
                  </a:moveTo>
                  <a:lnTo>
                    <a:pt x="11533" y="10610"/>
                  </a:lnTo>
                  <a:lnTo>
                    <a:pt x="9328" y="8781"/>
                  </a:lnTo>
                  <a:lnTo>
                    <a:pt x="10265" y="8781"/>
                  </a:lnTo>
                  <a:lnTo>
                    <a:pt x="10265" y="7597"/>
                  </a:lnTo>
                  <a:lnTo>
                    <a:pt x="6221" y="7597"/>
                  </a:lnTo>
                  <a:lnTo>
                    <a:pt x="6221" y="8781"/>
                  </a:lnTo>
                  <a:lnTo>
                    <a:pt x="9108" y="8781"/>
                  </a:lnTo>
                  <a:lnTo>
                    <a:pt x="9123" y="10022"/>
                  </a:lnTo>
                  <a:lnTo>
                    <a:pt x="6221" y="10022"/>
                  </a:lnTo>
                  <a:lnTo>
                    <a:pt x="6221" y="11206"/>
                  </a:lnTo>
                  <a:lnTo>
                    <a:pt x="9136" y="11206"/>
                  </a:lnTo>
                  <a:lnTo>
                    <a:pt x="9150" y="12445"/>
                  </a:lnTo>
                  <a:lnTo>
                    <a:pt x="6221" y="12445"/>
                  </a:lnTo>
                  <a:lnTo>
                    <a:pt x="6221" y="13629"/>
                  </a:lnTo>
                  <a:lnTo>
                    <a:pt x="9163" y="13629"/>
                  </a:lnTo>
                  <a:lnTo>
                    <a:pt x="9187" y="15746"/>
                  </a:lnTo>
                  <a:lnTo>
                    <a:pt x="1185" y="15748"/>
                  </a:lnTo>
                  <a:lnTo>
                    <a:pt x="1185" y="4865"/>
                  </a:lnTo>
                  <a:lnTo>
                    <a:pt x="4865" y="4865"/>
                  </a:lnTo>
                  <a:lnTo>
                    <a:pt x="4865" y="1185"/>
                  </a:lnTo>
                  <a:close/>
                  <a:moveTo>
                    <a:pt x="10319" y="11142"/>
                  </a:moveTo>
                  <a:lnTo>
                    <a:pt x="14626" y="14713"/>
                  </a:lnTo>
                  <a:lnTo>
                    <a:pt x="13063" y="15458"/>
                  </a:lnTo>
                  <a:lnTo>
                    <a:pt x="14320" y="18095"/>
                  </a:lnTo>
                  <a:lnTo>
                    <a:pt x="13203" y="18628"/>
                  </a:lnTo>
                  <a:lnTo>
                    <a:pt x="11946" y="15991"/>
                  </a:lnTo>
                  <a:lnTo>
                    <a:pt x="10383" y="16736"/>
                  </a:lnTo>
                  <a:lnTo>
                    <a:pt x="10319" y="11142"/>
                  </a:lnTo>
                  <a:close/>
                  <a:moveTo>
                    <a:pt x="3700" y="1"/>
                  </a:moveTo>
                  <a:lnTo>
                    <a:pt x="1" y="3700"/>
                  </a:lnTo>
                  <a:lnTo>
                    <a:pt x="1" y="16931"/>
                  </a:lnTo>
                  <a:lnTo>
                    <a:pt x="9201" y="16931"/>
                  </a:lnTo>
                  <a:lnTo>
                    <a:pt x="9220" y="18602"/>
                  </a:lnTo>
                  <a:lnTo>
                    <a:pt x="11386" y="17569"/>
                  </a:lnTo>
                  <a:lnTo>
                    <a:pt x="12644" y="20204"/>
                  </a:lnTo>
                  <a:lnTo>
                    <a:pt x="15897" y="18653"/>
                  </a:lnTo>
                  <a:lnTo>
                    <a:pt x="14640" y="16016"/>
                  </a:lnTo>
                  <a:lnTo>
                    <a:pt x="16808" y="14983"/>
                  </a:lnTo>
                  <a:lnTo>
                    <a:pt x="12717" y="11591"/>
                  </a:lnTo>
                  <a:lnTo>
                    <a:pt x="12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39" name="Google Shape;13339;p76"/>
          <p:cNvGrpSpPr/>
          <p:nvPr/>
        </p:nvGrpSpPr>
        <p:grpSpPr>
          <a:xfrm>
            <a:off x="4773387" y="2875751"/>
            <a:ext cx="362727" cy="362642"/>
            <a:chOff x="1608747" y="3098449"/>
            <a:chExt cx="375377" cy="375289"/>
          </a:xfrm>
        </p:grpSpPr>
        <p:sp>
          <p:nvSpPr>
            <p:cNvPr id="13340" name="Google Shape;13340;p76"/>
            <p:cNvSpPr/>
            <p:nvPr/>
          </p:nvSpPr>
          <p:spPr>
            <a:xfrm>
              <a:off x="1608747" y="3098449"/>
              <a:ext cx="375377" cy="375289"/>
            </a:xfrm>
            <a:custGeom>
              <a:avLst/>
              <a:gdLst/>
              <a:ahLst/>
              <a:cxnLst/>
              <a:rect l="l" t="t" r="r" b="b"/>
              <a:pathLst>
                <a:path w="20206" h="20204" extrusionOk="0">
                  <a:moveTo>
                    <a:pt x="3270" y="8543"/>
                  </a:moveTo>
                  <a:lnTo>
                    <a:pt x="3270" y="10772"/>
                  </a:lnTo>
                  <a:lnTo>
                    <a:pt x="1641" y="9765"/>
                  </a:lnTo>
                  <a:lnTo>
                    <a:pt x="3270" y="8543"/>
                  </a:lnTo>
                  <a:close/>
                  <a:moveTo>
                    <a:pt x="16936" y="8545"/>
                  </a:moveTo>
                  <a:lnTo>
                    <a:pt x="18565" y="9765"/>
                  </a:lnTo>
                  <a:lnTo>
                    <a:pt x="16936" y="10772"/>
                  </a:lnTo>
                  <a:lnTo>
                    <a:pt x="16936" y="8545"/>
                  </a:lnTo>
                  <a:close/>
                  <a:moveTo>
                    <a:pt x="15752" y="1184"/>
                  </a:moveTo>
                  <a:lnTo>
                    <a:pt x="15752" y="11507"/>
                  </a:lnTo>
                  <a:lnTo>
                    <a:pt x="10102" y="15010"/>
                  </a:lnTo>
                  <a:lnTo>
                    <a:pt x="4453" y="11507"/>
                  </a:lnTo>
                  <a:lnTo>
                    <a:pt x="4453" y="1184"/>
                  </a:lnTo>
                  <a:close/>
                  <a:moveTo>
                    <a:pt x="19022" y="10874"/>
                  </a:moveTo>
                  <a:lnTo>
                    <a:pt x="19022" y="19020"/>
                  </a:lnTo>
                  <a:lnTo>
                    <a:pt x="1184" y="19020"/>
                  </a:lnTo>
                  <a:lnTo>
                    <a:pt x="1184" y="10874"/>
                  </a:lnTo>
                  <a:lnTo>
                    <a:pt x="10102" y="16401"/>
                  </a:lnTo>
                  <a:lnTo>
                    <a:pt x="19022" y="10874"/>
                  </a:lnTo>
                  <a:close/>
                  <a:moveTo>
                    <a:pt x="3270" y="0"/>
                  </a:moveTo>
                  <a:lnTo>
                    <a:pt x="3270" y="7065"/>
                  </a:lnTo>
                  <a:lnTo>
                    <a:pt x="0" y="9514"/>
                  </a:lnTo>
                  <a:lnTo>
                    <a:pt x="0" y="20204"/>
                  </a:lnTo>
                  <a:lnTo>
                    <a:pt x="20205" y="20204"/>
                  </a:lnTo>
                  <a:lnTo>
                    <a:pt x="20205" y="9514"/>
                  </a:lnTo>
                  <a:lnTo>
                    <a:pt x="16936" y="7065"/>
                  </a:lnTo>
                  <a:lnTo>
                    <a:pt x="1693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1" name="Google Shape;13341;p76"/>
            <p:cNvSpPr/>
            <p:nvPr/>
          </p:nvSpPr>
          <p:spPr>
            <a:xfrm>
              <a:off x="1732232" y="3192476"/>
              <a:ext cx="75685" cy="111097"/>
            </a:xfrm>
            <a:custGeom>
              <a:avLst/>
              <a:gdLst/>
              <a:ahLst/>
              <a:cxnLst/>
              <a:rect l="l" t="t" r="r" b="b"/>
              <a:pathLst>
                <a:path w="4074" h="5981" extrusionOk="0">
                  <a:moveTo>
                    <a:pt x="2037" y="1166"/>
                  </a:moveTo>
                  <a:cubicBezTo>
                    <a:pt x="2507" y="1167"/>
                    <a:pt x="2888" y="1548"/>
                    <a:pt x="2889" y="2018"/>
                  </a:cubicBezTo>
                  <a:lnTo>
                    <a:pt x="2889" y="2909"/>
                  </a:lnTo>
                  <a:lnTo>
                    <a:pt x="1184" y="2909"/>
                  </a:lnTo>
                  <a:lnTo>
                    <a:pt x="1184" y="2018"/>
                  </a:lnTo>
                  <a:cubicBezTo>
                    <a:pt x="1184" y="1548"/>
                    <a:pt x="1565" y="1166"/>
                    <a:pt x="2037" y="1166"/>
                  </a:cubicBezTo>
                  <a:close/>
                  <a:moveTo>
                    <a:pt x="2037" y="1"/>
                  </a:moveTo>
                  <a:cubicBezTo>
                    <a:pt x="919" y="1"/>
                    <a:pt x="11" y="901"/>
                    <a:pt x="0" y="2018"/>
                  </a:cubicBezTo>
                  <a:lnTo>
                    <a:pt x="0" y="5981"/>
                  </a:lnTo>
                  <a:lnTo>
                    <a:pt x="1184" y="5981"/>
                  </a:lnTo>
                  <a:lnTo>
                    <a:pt x="1184" y="4093"/>
                  </a:lnTo>
                  <a:lnTo>
                    <a:pt x="2889" y="4093"/>
                  </a:lnTo>
                  <a:lnTo>
                    <a:pt x="2889" y="5981"/>
                  </a:lnTo>
                  <a:lnTo>
                    <a:pt x="4073" y="5981"/>
                  </a:lnTo>
                  <a:lnTo>
                    <a:pt x="4073" y="2018"/>
                  </a:lnTo>
                  <a:cubicBezTo>
                    <a:pt x="4061" y="901"/>
                    <a:pt x="3154" y="1"/>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2" name="Google Shape;13342;p76"/>
            <p:cNvSpPr/>
            <p:nvPr/>
          </p:nvSpPr>
          <p:spPr>
            <a:xfrm>
              <a:off x="1805948" y="3146336"/>
              <a:ext cx="62569" cy="62561"/>
            </a:xfrm>
            <a:custGeom>
              <a:avLst/>
              <a:gdLst/>
              <a:ahLst/>
              <a:cxnLst/>
              <a:rect l="l" t="t" r="r" b="b"/>
              <a:pathLst>
                <a:path w="3368" h="3368" extrusionOk="0">
                  <a:moveTo>
                    <a:pt x="1092" y="1"/>
                  </a:moveTo>
                  <a:lnTo>
                    <a:pt x="1092" y="1092"/>
                  </a:lnTo>
                  <a:lnTo>
                    <a:pt x="1" y="1092"/>
                  </a:lnTo>
                  <a:lnTo>
                    <a:pt x="1" y="2276"/>
                  </a:lnTo>
                  <a:lnTo>
                    <a:pt x="1092" y="2276"/>
                  </a:lnTo>
                  <a:lnTo>
                    <a:pt x="1092" y="3367"/>
                  </a:lnTo>
                  <a:lnTo>
                    <a:pt x="2276" y="3367"/>
                  </a:lnTo>
                  <a:lnTo>
                    <a:pt x="2276" y="2276"/>
                  </a:lnTo>
                  <a:lnTo>
                    <a:pt x="3368" y="2276"/>
                  </a:lnTo>
                  <a:lnTo>
                    <a:pt x="3368" y="1092"/>
                  </a:lnTo>
                  <a:lnTo>
                    <a:pt x="2276" y="1092"/>
                  </a:lnTo>
                  <a:lnTo>
                    <a:pt x="22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43" name="Google Shape;13343;p76"/>
          <p:cNvGrpSpPr/>
          <p:nvPr/>
        </p:nvGrpSpPr>
        <p:grpSpPr>
          <a:xfrm>
            <a:off x="4016393" y="2872097"/>
            <a:ext cx="362691" cy="362660"/>
            <a:chOff x="1087333" y="3093973"/>
            <a:chExt cx="375340" cy="375308"/>
          </a:xfrm>
        </p:grpSpPr>
        <p:sp>
          <p:nvSpPr>
            <p:cNvPr id="13344" name="Google Shape;13344;p76"/>
            <p:cNvSpPr/>
            <p:nvPr/>
          </p:nvSpPr>
          <p:spPr>
            <a:xfrm>
              <a:off x="1087333" y="3093973"/>
              <a:ext cx="375340" cy="375308"/>
            </a:xfrm>
            <a:custGeom>
              <a:avLst/>
              <a:gdLst/>
              <a:ahLst/>
              <a:cxnLst/>
              <a:rect l="l" t="t" r="r" b="b"/>
              <a:pathLst>
                <a:path w="20204" h="20205" extrusionOk="0">
                  <a:moveTo>
                    <a:pt x="10102" y="1185"/>
                  </a:moveTo>
                  <a:cubicBezTo>
                    <a:pt x="12153" y="1185"/>
                    <a:pt x="13821" y="2852"/>
                    <a:pt x="13821" y="4904"/>
                  </a:cubicBezTo>
                  <a:cubicBezTo>
                    <a:pt x="13821" y="6030"/>
                    <a:pt x="13213" y="6951"/>
                    <a:pt x="12477" y="7953"/>
                  </a:cubicBezTo>
                  <a:cubicBezTo>
                    <a:pt x="12477" y="7953"/>
                    <a:pt x="10154" y="11128"/>
                    <a:pt x="10105" y="11197"/>
                  </a:cubicBezTo>
                  <a:lnTo>
                    <a:pt x="7726" y="7953"/>
                  </a:lnTo>
                  <a:cubicBezTo>
                    <a:pt x="6992" y="6949"/>
                    <a:pt x="6384" y="6030"/>
                    <a:pt x="6384" y="4904"/>
                  </a:cubicBezTo>
                  <a:cubicBezTo>
                    <a:pt x="6384" y="2861"/>
                    <a:pt x="8038" y="1197"/>
                    <a:pt x="10079" y="1185"/>
                  </a:cubicBezTo>
                  <a:close/>
                  <a:moveTo>
                    <a:pt x="11320" y="11537"/>
                  </a:moveTo>
                  <a:cubicBezTo>
                    <a:pt x="11838" y="11619"/>
                    <a:pt x="12313" y="11752"/>
                    <a:pt x="12698" y="11929"/>
                  </a:cubicBezTo>
                  <a:cubicBezTo>
                    <a:pt x="13201" y="12158"/>
                    <a:pt x="13528" y="12457"/>
                    <a:pt x="13528" y="12687"/>
                  </a:cubicBezTo>
                  <a:cubicBezTo>
                    <a:pt x="13528" y="12918"/>
                    <a:pt x="13203" y="13216"/>
                    <a:pt x="12698" y="13447"/>
                  </a:cubicBezTo>
                  <a:cubicBezTo>
                    <a:pt x="12025" y="13754"/>
                    <a:pt x="11078" y="13931"/>
                    <a:pt x="10102" y="13931"/>
                  </a:cubicBezTo>
                  <a:cubicBezTo>
                    <a:pt x="9127" y="13931"/>
                    <a:pt x="8180" y="13754"/>
                    <a:pt x="7507" y="13447"/>
                  </a:cubicBezTo>
                  <a:cubicBezTo>
                    <a:pt x="7002" y="13216"/>
                    <a:pt x="6675" y="12918"/>
                    <a:pt x="6675" y="12687"/>
                  </a:cubicBezTo>
                  <a:cubicBezTo>
                    <a:pt x="6675" y="12457"/>
                    <a:pt x="7002" y="12158"/>
                    <a:pt x="7507" y="11929"/>
                  </a:cubicBezTo>
                  <a:cubicBezTo>
                    <a:pt x="7892" y="11752"/>
                    <a:pt x="8368" y="11619"/>
                    <a:pt x="8888" y="11537"/>
                  </a:cubicBezTo>
                  <a:lnTo>
                    <a:pt x="10091" y="13180"/>
                  </a:lnTo>
                  <a:lnTo>
                    <a:pt x="10572" y="12554"/>
                  </a:lnTo>
                  <a:cubicBezTo>
                    <a:pt x="10793" y="12267"/>
                    <a:pt x="11005" y="11972"/>
                    <a:pt x="11213" y="11687"/>
                  </a:cubicBezTo>
                  <a:cubicBezTo>
                    <a:pt x="11247" y="11637"/>
                    <a:pt x="11284" y="11588"/>
                    <a:pt x="11320" y="11537"/>
                  </a:cubicBezTo>
                  <a:close/>
                  <a:moveTo>
                    <a:pt x="17827" y="7249"/>
                  </a:moveTo>
                  <a:lnTo>
                    <a:pt x="17827" y="16322"/>
                  </a:lnTo>
                  <a:lnTo>
                    <a:pt x="2378" y="16322"/>
                  </a:lnTo>
                  <a:lnTo>
                    <a:pt x="2378" y="7249"/>
                  </a:lnTo>
                  <a:lnTo>
                    <a:pt x="5848" y="7249"/>
                  </a:lnTo>
                  <a:cubicBezTo>
                    <a:pt x="6112" y="7733"/>
                    <a:pt x="6435" y="8193"/>
                    <a:pt x="6771" y="8651"/>
                  </a:cubicBezTo>
                  <a:lnTo>
                    <a:pt x="8115" y="10483"/>
                  </a:lnTo>
                  <a:cubicBezTo>
                    <a:pt x="7737" y="10570"/>
                    <a:pt x="7370" y="10694"/>
                    <a:pt x="7016" y="10851"/>
                  </a:cubicBezTo>
                  <a:cubicBezTo>
                    <a:pt x="6033" y="11298"/>
                    <a:pt x="5493" y="11952"/>
                    <a:pt x="5493" y="12687"/>
                  </a:cubicBezTo>
                  <a:cubicBezTo>
                    <a:pt x="5493" y="13422"/>
                    <a:pt x="6033" y="14075"/>
                    <a:pt x="7016" y="14523"/>
                  </a:cubicBezTo>
                  <a:cubicBezTo>
                    <a:pt x="7850" y="14904"/>
                    <a:pt x="8946" y="15115"/>
                    <a:pt x="10103" y="15115"/>
                  </a:cubicBezTo>
                  <a:cubicBezTo>
                    <a:pt x="11259" y="15115"/>
                    <a:pt x="12356" y="14904"/>
                    <a:pt x="13191" y="14523"/>
                  </a:cubicBezTo>
                  <a:cubicBezTo>
                    <a:pt x="14172" y="14075"/>
                    <a:pt x="14714" y="13422"/>
                    <a:pt x="14714" y="12687"/>
                  </a:cubicBezTo>
                  <a:cubicBezTo>
                    <a:pt x="14714" y="11952"/>
                    <a:pt x="14172" y="11300"/>
                    <a:pt x="13191" y="10851"/>
                  </a:cubicBezTo>
                  <a:cubicBezTo>
                    <a:pt x="12837" y="10694"/>
                    <a:pt x="12468" y="10570"/>
                    <a:pt x="12091" y="10483"/>
                  </a:cubicBezTo>
                  <a:lnTo>
                    <a:pt x="13434" y="8653"/>
                  </a:lnTo>
                  <a:cubicBezTo>
                    <a:pt x="13770" y="8193"/>
                    <a:pt x="14093" y="7733"/>
                    <a:pt x="14357" y="7249"/>
                  </a:cubicBezTo>
                  <a:close/>
                  <a:moveTo>
                    <a:pt x="19020" y="17506"/>
                  </a:moveTo>
                  <a:lnTo>
                    <a:pt x="19021" y="18265"/>
                  </a:lnTo>
                  <a:cubicBezTo>
                    <a:pt x="19020" y="18681"/>
                    <a:pt x="18682" y="19020"/>
                    <a:pt x="18264" y="19020"/>
                  </a:cubicBezTo>
                  <a:lnTo>
                    <a:pt x="1939" y="19020"/>
                  </a:lnTo>
                  <a:cubicBezTo>
                    <a:pt x="1523" y="19020"/>
                    <a:pt x="1184" y="18681"/>
                    <a:pt x="1184" y="18265"/>
                  </a:cubicBezTo>
                  <a:lnTo>
                    <a:pt x="1184" y="17506"/>
                  </a:lnTo>
                  <a:close/>
                  <a:moveTo>
                    <a:pt x="10102" y="1"/>
                  </a:moveTo>
                  <a:cubicBezTo>
                    <a:pt x="7398" y="1"/>
                    <a:pt x="5199" y="2200"/>
                    <a:pt x="5199" y="4904"/>
                  </a:cubicBezTo>
                  <a:cubicBezTo>
                    <a:pt x="5199" y="5297"/>
                    <a:pt x="5252" y="5688"/>
                    <a:pt x="5357" y="6065"/>
                  </a:cubicBezTo>
                  <a:lnTo>
                    <a:pt x="1194" y="6065"/>
                  </a:lnTo>
                  <a:lnTo>
                    <a:pt x="1194" y="16322"/>
                  </a:lnTo>
                  <a:lnTo>
                    <a:pt x="0" y="16322"/>
                  </a:lnTo>
                  <a:lnTo>
                    <a:pt x="0" y="18265"/>
                  </a:lnTo>
                  <a:cubicBezTo>
                    <a:pt x="1" y="19335"/>
                    <a:pt x="869" y="20203"/>
                    <a:pt x="1939" y="20204"/>
                  </a:cubicBezTo>
                  <a:lnTo>
                    <a:pt x="18264" y="20204"/>
                  </a:lnTo>
                  <a:cubicBezTo>
                    <a:pt x="19335" y="20203"/>
                    <a:pt x="20202" y="19335"/>
                    <a:pt x="20204" y="18265"/>
                  </a:cubicBezTo>
                  <a:lnTo>
                    <a:pt x="20204" y="16322"/>
                  </a:lnTo>
                  <a:lnTo>
                    <a:pt x="19011" y="16322"/>
                  </a:lnTo>
                  <a:lnTo>
                    <a:pt x="19011" y="6065"/>
                  </a:lnTo>
                  <a:lnTo>
                    <a:pt x="14847" y="6065"/>
                  </a:lnTo>
                  <a:cubicBezTo>
                    <a:pt x="14951" y="5688"/>
                    <a:pt x="15005" y="5297"/>
                    <a:pt x="15005" y="4904"/>
                  </a:cubicBezTo>
                  <a:cubicBezTo>
                    <a:pt x="15005" y="2213"/>
                    <a:pt x="12827" y="22"/>
                    <a:pt x="10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5" name="Google Shape;13345;p76"/>
            <p:cNvSpPr/>
            <p:nvPr/>
          </p:nvSpPr>
          <p:spPr>
            <a:xfrm>
              <a:off x="1229358" y="3139407"/>
              <a:ext cx="91271" cy="91278"/>
            </a:xfrm>
            <a:custGeom>
              <a:avLst/>
              <a:gdLst/>
              <a:ahLst/>
              <a:cxnLst/>
              <a:rect l="l" t="t" r="r" b="b"/>
              <a:pathLst>
                <a:path w="4913" h="4914" extrusionOk="0">
                  <a:moveTo>
                    <a:pt x="2457" y="1184"/>
                  </a:moveTo>
                  <a:cubicBezTo>
                    <a:pt x="2972" y="1184"/>
                    <a:pt x="3436" y="1495"/>
                    <a:pt x="3632" y="1970"/>
                  </a:cubicBezTo>
                  <a:cubicBezTo>
                    <a:pt x="3829" y="2446"/>
                    <a:pt x="3720" y="2992"/>
                    <a:pt x="3357" y="3357"/>
                  </a:cubicBezTo>
                  <a:cubicBezTo>
                    <a:pt x="3113" y="3600"/>
                    <a:pt x="2788" y="3730"/>
                    <a:pt x="2456" y="3730"/>
                  </a:cubicBezTo>
                  <a:cubicBezTo>
                    <a:pt x="2292" y="3730"/>
                    <a:pt x="2127" y="3698"/>
                    <a:pt x="1970" y="3633"/>
                  </a:cubicBezTo>
                  <a:cubicBezTo>
                    <a:pt x="1495" y="3436"/>
                    <a:pt x="1185" y="2971"/>
                    <a:pt x="1185" y="2458"/>
                  </a:cubicBezTo>
                  <a:cubicBezTo>
                    <a:pt x="1185" y="1755"/>
                    <a:pt x="1755" y="1186"/>
                    <a:pt x="2457" y="1184"/>
                  </a:cubicBezTo>
                  <a:close/>
                  <a:moveTo>
                    <a:pt x="2457" y="0"/>
                  </a:moveTo>
                  <a:cubicBezTo>
                    <a:pt x="1101" y="0"/>
                    <a:pt x="1" y="1102"/>
                    <a:pt x="1" y="2458"/>
                  </a:cubicBezTo>
                  <a:cubicBezTo>
                    <a:pt x="1" y="3812"/>
                    <a:pt x="1101" y="4914"/>
                    <a:pt x="2457" y="4914"/>
                  </a:cubicBezTo>
                  <a:cubicBezTo>
                    <a:pt x="3811" y="4914"/>
                    <a:pt x="4913" y="3812"/>
                    <a:pt x="4913" y="2458"/>
                  </a:cubicBezTo>
                  <a:cubicBezTo>
                    <a:pt x="4913" y="1102"/>
                    <a:pt x="3812" y="0"/>
                    <a:pt x="2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46" name="Google Shape;13346;p76"/>
          <p:cNvGrpSpPr/>
          <p:nvPr/>
        </p:nvGrpSpPr>
        <p:grpSpPr>
          <a:xfrm>
            <a:off x="6310522" y="3431523"/>
            <a:ext cx="287600" cy="362660"/>
            <a:chOff x="1103328" y="3671562"/>
            <a:chExt cx="297630" cy="375308"/>
          </a:xfrm>
        </p:grpSpPr>
        <p:sp>
          <p:nvSpPr>
            <p:cNvPr id="13347" name="Google Shape;13347;p76"/>
            <p:cNvSpPr/>
            <p:nvPr/>
          </p:nvSpPr>
          <p:spPr>
            <a:xfrm>
              <a:off x="1103328" y="3671562"/>
              <a:ext cx="297630" cy="375308"/>
            </a:xfrm>
            <a:custGeom>
              <a:avLst/>
              <a:gdLst/>
              <a:ahLst/>
              <a:cxnLst/>
              <a:rect l="l" t="t" r="r" b="b"/>
              <a:pathLst>
                <a:path w="16021" h="20205" extrusionOk="0">
                  <a:moveTo>
                    <a:pt x="8011" y="1185"/>
                  </a:moveTo>
                  <a:cubicBezTo>
                    <a:pt x="11574" y="1185"/>
                    <a:pt x="14510" y="3931"/>
                    <a:pt x="14811" y="7418"/>
                  </a:cubicBezTo>
                  <a:lnTo>
                    <a:pt x="12454" y="7418"/>
                  </a:lnTo>
                  <a:cubicBezTo>
                    <a:pt x="12163" y="5227"/>
                    <a:pt x="10281" y="3530"/>
                    <a:pt x="8011" y="3530"/>
                  </a:cubicBezTo>
                  <a:cubicBezTo>
                    <a:pt x="5740" y="3530"/>
                    <a:pt x="3858" y="5227"/>
                    <a:pt x="3569" y="7420"/>
                  </a:cubicBezTo>
                  <a:lnTo>
                    <a:pt x="1210" y="7420"/>
                  </a:lnTo>
                  <a:cubicBezTo>
                    <a:pt x="1510" y="3932"/>
                    <a:pt x="4445" y="1185"/>
                    <a:pt x="8011" y="1185"/>
                  </a:cubicBezTo>
                  <a:close/>
                  <a:moveTo>
                    <a:pt x="8011" y="4713"/>
                  </a:moveTo>
                  <a:cubicBezTo>
                    <a:pt x="9829" y="4713"/>
                    <a:pt x="11309" y="6193"/>
                    <a:pt x="11309" y="8011"/>
                  </a:cubicBezTo>
                  <a:cubicBezTo>
                    <a:pt x="11309" y="9830"/>
                    <a:pt x="9829" y="11309"/>
                    <a:pt x="8011" y="11309"/>
                  </a:cubicBezTo>
                  <a:cubicBezTo>
                    <a:pt x="6192" y="11309"/>
                    <a:pt x="4712" y="9830"/>
                    <a:pt x="4712" y="8011"/>
                  </a:cubicBezTo>
                  <a:cubicBezTo>
                    <a:pt x="4712" y="6193"/>
                    <a:pt x="6192" y="4713"/>
                    <a:pt x="8011" y="4713"/>
                  </a:cubicBezTo>
                  <a:close/>
                  <a:moveTo>
                    <a:pt x="14811" y="8602"/>
                  </a:moveTo>
                  <a:cubicBezTo>
                    <a:pt x="14510" y="12091"/>
                    <a:pt x="11576" y="14837"/>
                    <a:pt x="8011" y="14837"/>
                  </a:cubicBezTo>
                  <a:cubicBezTo>
                    <a:pt x="4445" y="14837"/>
                    <a:pt x="1510" y="12091"/>
                    <a:pt x="1210" y="8602"/>
                  </a:cubicBezTo>
                  <a:lnTo>
                    <a:pt x="3567" y="8602"/>
                  </a:lnTo>
                  <a:cubicBezTo>
                    <a:pt x="3858" y="10796"/>
                    <a:pt x="5740" y="12493"/>
                    <a:pt x="8009" y="12493"/>
                  </a:cubicBezTo>
                  <a:cubicBezTo>
                    <a:pt x="10280" y="12493"/>
                    <a:pt x="12161" y="10796"/>
                    <a:pt x="12451" y="8602"/>
                  </a:cubicBezTo>
                  <a:close/>
                  <a:moveTo>
                    <a:pt x="9380" y="15903"/>
                  </a:moveTo>
                  <a:lnTo>
                    <a:pt x="9380" y="17560"/>
                  </a:lnTo>
                  <a:cubicBezTo>
                    <a:pt x="9380" y="18080"/>
                    <a:pt x="9533" y="18588"/>
                    <a:pt x="9822" y="19021"/>
                  </a:cubicBezTo>
                  <a:lnTo>
                    <a:pt x="6201" y="19021"/>
                  </a:lnTo>
                  <a:cubicBezTo>
                    <a:pt x="6488" y="18588"/>
                    <a:pt x="6641" y="18080"/>
                    <a:pt x="6641" y="17560"/>
                  </a:cubicBezTo>
                  <a:lnTo>
                    <a:pt x="6640" y="17560"/>
                  </a:lnTo>
                  <a:lnTo>
                    <a:pt x="6640" y="15903"/>
                  </a:lnTo>
                  <a:cubicBezTo>
                    <a:pt x="7093" y="15982"/>
                    <a:pt x="7551" y="16021"/>
                    <a:pt x="8010" y="16021"/>
                  </a:cubicBezTo>
                  <a:cubicBezTo>
                    <a:pt x="8468" y="16021"/>
                    <a:pt x="8927" y="15982"/>
                    <a:pt x="9380" y="15903"/>
                  </a:cubicBezTo>
                  <a:close/>
                  <a:moveTo>
                    <a:pt x="8011" y="1"/>
                  </a:moveTo>
                  <a:cubicBezTo>
                    <a:pt x="3593" y="1"/>
                    <a:pt x="0" y="3593"/>
                    <a:pt x="0" y="8011"/>
                  </a:cubicBezTo>
                  <a:cubicBezTo>
                    <a:pt x="0" y="11536"/>
                    <a:pt x="2288" y="14536"/>
                    <a:pt x="5457" y="15605"/>
                  </a:cubicBezTo>
                  <a:lnTo>
                    <a:pt x="5457" y="17560"/>
                  </a:lnTo>
                  <a:cubicBezTo>
                    <a:pt x="5456" y="18367"/>
                    <a:pt x="4802" y="19019"/>
                    <a:pt x="3997" y="19021"/>
                  </a:cubicBezTo>
                  <a:lnTo>
                    <a:pt x="2170" y="19021"/>
                  </a:lnTo>
                  <a:lnTo>
                    <a:pt x="2170" y="20205"/>
                  </a:lnTo>
                  <a:lnTo>
                    <a:pt x="13851" y="20205"/>
                  </a:lnTo>
                  <a:lnTo>
                    <a:pt x="13851" y="19021"/>
                  </a:lnTo>
                  <a:lnTo>
                    <a:pt x="12024" y="19021"/>
                  </a:lnTo>
                  <a:cubicBezTo>
                    <a:pt x="11218" y="19019"/>
                    <a:pt x="10565" y="18365"/>
                    <a:pt x="10564" y="17560"/>
                  </a:cubicBezTo>
                  <a:lnTo>
                    <a:pt x="10564" y="15605"/>
                  </a:lnTo>
                  <a:cubicBezTo>
                    <a:pt x="13732" y="14537"/>
                    <a:pt x="16021" y="11536"/>
                    <a:pt x="16021" y="8011"/>
                  </a:cubicBezTo>
                  <a:cubicBezTo>
                    <a:pt x="16021" y="3595"/>
                    <a:pt x="12427" y="1"/>
                    <a:pt x="8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8" name="Google Shape;13348;p76"/>
            <p:cNvSpPr/>
            <p:nvPr/>
          </p:nvSpPr>
          <p:spPr>
            <a:xfrm>
              <a:off x="1211338" y="3782529"/>
              <a:ext cx="78620" cy="75637"/>
            </a:xfrm>
            <a:custGeom>
              <a:avLst/>
              <a:gdLst/>
              <a:ahLst/>
              <a:cxnLst/>
              <a:rect l="l" t="t" r="r" b="b"/>
              <a:pathLst>
                <a:path w="4232" h="4072" extrusionOk="0">
                  <a:moveTo>
                    <a:pt x="2198" y="1184"/>
                  </a:moveTo>
                  <a:cubicBezTo>
                    <a:pt x="2308" y="1184"/>
                    <a:pt x="2418" y="1205"/>
                    <a:pt x="2524" y="1249"/>
                  </a:cubicBezTo>
                  <a:cubicBezTo>
                    <a:pt x="2842" y="1382"/>
                    <a:pt x="3049" y="1692"/>
                    <a:pt x="3049" y="2037"/>
                  </a:cubicBezTo>
                  <a:cubicBezTo>
                    <a:pt x="3048" y="2507"/>
                    <a:pt x="2667" y="2888"/>
                    <a:pt x="2197" y="2888"/>
                  </a:cubicBezTo>
                  <a:cubicBezTo>
                    <a:pt x="1852" y="2888"/>
                    <a:pt x="1541" y="2681"/>
                    <a:pt x="1410" y="2361"/>
                  </a:cubicBezTo>
                  <a:cubicBezTo>
                    <a:pt x="1278" y="2043"/>
                    <a:pt x="1352" y="1677"/>
                    <a:pt x="1595" y="1434"/>
                  </a:cubicBezTo>
                  <a:cubicBezTo>
                    <a:pt x="1758" y="1271"/>
                    <a:pt x="1976" y="1184"/>
                    <a:pt x="2198" y="1184"/>
                  </a:cubicBezTo>
                  <a:close/>
                  <a:moveTo>
                    <a:pt x="2197" y="1"/>
                  </a:moveTo>
                  <a:cubicBezTo>
                    <a:pt x="1372" y="1"/>
                    <a:pt x="630" y="496"/>
                    <a:pt x="315" y="1258"/>
                  </a:cubicBezTo>
                  <a:cubicBezTo>
                    <a:pt x="0" y="2018"/>
                    <a:pt x="175" y="2893"/>
                    <a:pt x="757" y="3475"/>
                  </a:cubicBezTo>
                  <a:cubicBezTo>
                    <a:pt x="1147" y="3864"/>
                    <a:pt x="1668" y="4072"/>
                    <a:pt x="2198" y="4072"/>
                  </a:cubicBezTo>
                  <a:cubicBezTo>
                    <a:pt x="2460" y="4072"/>
                    <a:pt x="2724" y="4021"/>
                    <a:pt x="2976" y="3917"/>
                  </a:cubicBezTo>
                  <a:cubicBezTo>
                    <a:pt x="3736" y="3602"/>
                    <a:pt x="4232" y="2860"/>
                    <a:pt x="4232" y="2036"/>
                  </a:cubicBezTo>
                  <a:cubicBezTo>
                    <a:pt x="4230" y="913"/>
                    <a:pt x="3319" y="2"/>
                    <a:pt x="2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9" name="Google Shape;13349;p76"/>
            <p:cNvSpPr/>
            <p:nvPr/>
          </p:nvSpPr>
          <p:spPr>
            <a:xfrm>
              <a:off x="1241117" y="3704180"/>
              <a:ext cx="22014" cy="21826"/>
            </a:xfrm>
            <a:custGeom>
              <a:avLst/>
              <a:gdLst/>
              <a:ahLst/>
              <a:cxnLst/>
              <a:rect l="l" t="t" r="r" b="b"/>
              <a:pathLst>
                <a:path w="1185" h="1175" extrusionOk="0">
                  <a:moveTo>
                    <a:pt x="1" y="1"/>
                  </a:moveTo>
                  <a:lnTo>
                    <a:pt x="1" y="1174"/>
                  </a:lnTo>
                  <a:lnTo>
                    <a:pt x="1185" y="1174"/>
                  </a:lnTo>
                  <a:lnTo>
                    <a:pt x="118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50" name="Google Shape;13350;p76"/>
          <p:cNvSpPr/>
          <p:nvPr/>
        </p:nvSpPr>
        <p:spPr>
          <a:xfrm>
            <a:off x="7036835" y="3431436"/>
            <a:ext cx="362730" cy="362680"/>
          </a:xfrm>
          <a:custGeom>
            <a:avLst/>
            <a:gdLst/>
            <a:ahLst/>
            <a:cxnLst/>
            <a:rect l="l" t="t" r="r" b="b"/>
            <a:pathLst>
              <a:path w="20205" h="20205" extrusionOk="0">
                <a:moveTo>
                  <a:pt x="10103" y="1291"/>
                </a:moveTo>
                <a:lnTo>
                  <a:pt x="18264" y="4790"/>
                </a:lnTo>
                <a:lnTo>
                  <a:pt x="14733" y="6304"/>
                </a:lnTo>
                <a:lnTo>
                  <a:pt x="5471" y="6304"/>
                </a:lnTo>
                <a:lnTo>
                  <a:pt x="1940" y="4790"/>
                </a:lnTo>
                <a:lnTo>
                  <a:pt x="10103" y="1291"/>
                </a:lnTo>
                <a:close/>
                <a:moveTo>
                  <a:pt x="14086" y="7490"/>
                </a:moveTo>
                <a:lnTo>
                  <a:pt x="14086" y="10107"/>
                </a:lnTo>
                <a:lnTo>
                  <a:pt x="12727" y="10107"/>
                </a:lnTo>
                <a:lnTo>
                  <a:pt x="10896" y="8585"/>
                </a:lnTo>
                <a:lnTo>
                  <a:pt x="10912" y="10107"/>
                </a:lnTo>
                <a:lnTo>
                  <a:pt x="5942" y="10107"/>
                </a:lnTo>
                <a:lnTo>
                  <a:pt x="5942" y="7490"/>
                </a:lnTo>
                <a:close/>
                <a:moveTo>
                  <a:pt x="12108" y="11133"/>
                </a:moveTo>
                <a:lnTo>
                  <a:pt x="16414" y="14707"/>
                </a:lnTo>
                <a:lnTo>
                  <a:pt x="14851" y="15453"/>
                </a:lnTo>
                <a:lnTo>
                  <a:pt x="16108" y="18092"/>
                </a:lnTo>
                <a:lnTo>
                  <a:pt x="14991" y="18625"/>
                </a:lnTo>
                <a:lnTo>
                  <a:pt x="13734" y="15985"/>
                </a:lnTo>
                <a:lnTo>
                  <a:pt x="12171" y="16731"/>
                </a:lnTo>
                <a:lnTo>
                  <a:pt x="12108" y="11133"/>
                </a:lnTo>
                <a:close/>
                <a:moveTo>
                  <a:pt x="10103" y="1"/>
                </a:moveTo>
                <a:lnTo>
                  <a:pt x="1" y="4332"/>
                </a:lnTo>
                <a:lnTo>
                  <a:pt x="1" y="5247"/>
                </a:lnTo>
                <a:lnTo>
                  <a:pt x="4759" y="7288"/>
                </a:lnTo>
                <a:lnTo>
                  <a:pt x="4759" y="11292"/>
                </a:lnTo>
                <a:lnTo>
                  <a:pt x="10925" y="11292"/>
                </a:lnTo>
                <a:lnTo>
                  <a:pt x="11009" y="18601"/>
                </a:lnTo>
                <a:lnTo>
                  <a:pt x="13175" y="17566"/>
                </a:lnTo>
                <a:lnTo>
                  <a:pt x="14432" y="20204"/>
                </a:lnTo>
                <a:lnTo>
                  <a:pt x="17686" y="18651"/>
                </a:lnTo>
                <a:lnTo>
                  <a:pt x="16430" y="16012"/>
                </a:lnTo>
                <a:lnTo>
                  <a:pt x="18597" y="14979"/>
                </a:lnTo>
                <a:lnTo>
                  <a:pt x="14156" y="11292"/>
                </a:lnTo>
                <a:lnTo>
                  <a:pt x="15270" y="11292"/>
                </a:lnTo>
                <a:lnTo>
                  <a:pt x="15270" y="7364"/>
                </a:lnTo>
                <a:lnTo>
                  <a:pt x="17571" y="6376"/>
                </a:lnTo>
                <a:lnTo>
                  <a:pt x="17571" y="10292"/>
                </a:lnTo>
                <a:lnTo>
                  <a:pt x="18755" y="10292"/>
                </a:lnTo>
                <a:lnTo>
                  <a:pt x="18755" y="5868"/>
                </a:lnTo>
                <a:lnTo>
                  <a:pt x="20205" y="5247"/>
                </a:lnTo>
                <a:lnTo>
                  <a:pt x="20205" y="4332"/>
                </a:lnTo>
                <a:lnTo>
                  <a:pt x="1010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51" name="Google Shape;13351;p76"/>
          <p:cNvGrpSpPr/>
          <p:nvPr/>
        </p:nvGrpSpPr>
        <p:grpSpPr>
          <a:xfrm>
            <a:off x="7783535" y="3431514"/>
            <a:ext cx="362727" cy="362678"/>
            <a:chOff x="1911245" y="3660176"/>
            <a:chExt cx="375377" cy="375326"/>
          </a:xfrm>
        </p:grpSpPr>
        <p:sp>
          <p:nvSpPr>
            <p:cNvPr id="13352" name="Google Shape;13352;p76"/>
            <p:cNvSpPr/>
            <p:nvPr/>
          </p:nvSpPr>
          <p:spPr>
            <a:xfrm>
              <a:off x="1911245" y="3660176"/>
              <a:ext cx="375377" cy="375326"/>
            </a:xfrm>
            <a:custGeom>
              <a:avLst/>
              <a:gdLst/>
              <a:ahLst/>
              <a:cxnLst/>
              <a:rect l="l" t="t" r="r" b="b"/>
              <a:pathLst>
                <a:path w="20206" h="20206" extrusionOk="0">
                  <a:moveTo>
                    <a:pt x="9511" y="3605"/>
                  </a:moveTo>
                  <a:lnTo>
                    <a:pt x="9511" y="7721"/>
                  </a:lnTo>
                  <a:lnTo>
                    <a:pt x="3679" y="7721"/>
                  </a:lnTo>
                  <a:lnTo>
                    <a:pt x="3679" y="3605"/>
                  </a:lnTo>
                  <a:close/>
                  <a:moveTo>
                    <a:pt x="16525" y="3605"/>
                  </a:moveTo>
                  <a:lnTo>
                    <a:pt x="16527" y="7721"/>
                  </a:lnTo>
                  <a:lnTo>
                    <a:pt x="10693" y="7721"/>
                  </a:lnTo>
                  <a:lnTo>
                    <a:pt x="10693" y="3605"/>
                  </a:lnTo>
                  <a:close/>
                  <a:moveTo>
                    <a:pt x="9511" y="8905"/>
                  </a:moveTo>
                  <a:lnTo>
                    <a:pt x="9511" y="13023"/>
                  </a:lnTo>
                  <a:lnTo>
                    <a:pt x="3679" y="13023"/>
                  </a:lnTo>
                  <a:lnTo>
                    <a:pt x="3679" y="8905"/>
                  </a:lnTo>
                  <a:close/>
                  <a:moveTo>
                    <a:pt x="16527" y="8905"/>
                  </a:moveTo>
                  <a:lnTo>
                    <a:pt x="16527" y="13023"/>
                  </a:lnTo>
                  <a:lnTo>
                    <a:pt x="10693" y="13023"/>
                  </a:lnTo>
                  <a:lnTo>
                    <a:pt x="10695" y="8905"/>
                  </a:lnTo>
                  <a:close/>
                  <a:moveTo>
                    <a:pt x="19021" y="1184"/>
                  </a:moveTo>
                  <a:lnTo>
                    <a:pt x="19021" y="13023"/>
                  </a:lnTo>
                  <a:lnTo>
                    <a:pt x="17711" y="13023"/>
                  </a:lnTo>
                  <a:lnTo>
                    <a:pt x="17711" y="2421"/>
                  </a:lnTo>
                  <a:lnTo>
                    <a:pt x="2495" y="2421"/>
                  </a:lnTo>
                  <a:lnTo>
                    <a:pt x="2495" y="13023"/>
                  </a:lnTo>
                  <a:lnTo>
                    <a:pt x="1184" y="13023"/>
                  </a:lnTo>
                  <a:lnTo>
                    <a:pt x="1184" y="1184"/>
                  </a:lnTo>
                  <a:close/>
                  <a:moveTo>
                    <a:pt x="19021" y="14205"/>
                  </a:moveTo>
                  <a:lnTo>
                    <a:pt x="19021" y="15665"/>
                  </a:lnTo>
                  <a:lnTo>
                    <a:pt x="1184" y="15665"/>
                  </a:lnTo>
                  <a:lnTo>
                    <a:pt x="1184" y="14205"/>
                  </a:lnTo>
                  <a:close/>
                  <a:moveTo>
                    <a:pt x="11473" y="16851"/>
                  </a:moveTo>
                  <a:lnTo>
                    <a:pt x="11473" y="17561"/>
                  </a:lnTo>
                  <a:cubicBezTo>
                    <a:pt x="11473" y="18081"/>
                    <a:pt x="11626" y="18589"/>
                    <a:pt x="11915" y="19021"/>
                  </a:cubicBezTo>
                  <a:lnTo>
                    <a:pt x="11913" y="19020"/>
                  </a:lnTo>
                  <a:lnTo>
                    <a:pt x="8293" y="19020"/>
                  </a:lnTo>
                  <a:cubicBezTo>
                    <a:pt x="8581" y="18589"/>
                    <a:pt x="8734" y="18081"/>
                    <a:pt x="8734" y="17561"/>
                  </a:cubicBezTo>
                  <a:lnTo>
                    <a:pt x="8734" y="16851"/>
                  </a:lnTo>
                  <a:close/>
                  <a:moveTo>
                    <a:pt x="0" y="0"/>
                  </a:moveTo>
                  <a:lnTo>
                    <a:pt x="0" y="16851"/>
                  </a:lnTo>
                  <a:lnTo>
                    <a:pt x="7549" y="16851"/>
                  </a:lnTo>
                  <a:lnTo>
                    <a:pt x="7549" y="17561"/>
                  </a:lnTo>
                  <a:cubicBezTo>
                    <a:pt x="7548" y="18368"/>
                    <a:pt x="6895" y="19020"/>
                    <a:pt x="6089" y="19021"/>
                  </a:cubicBezTo>
                  <a:lnTo>
                    <a:pt x="4261" y="19021"/>
                  </a:lnTo>
                  <a:lnTo>
                    <a:pt x="4261" y="20205"/>
                  </a:lnTo>
                  <a:lnTo>
                    <a:pt x="15943" y="20205"/>
                  </a:lnTo>
                  <a:lnTo>
                    <a:pt x="15943" y="19021"/>
                  </a:lnTo>
                  <a:lnTo>
                    <a:pt x="14115" y="19021"/>
                  </a:lnTo>
                  <a:cubicBezTo>
                    <a:pt x="13309" y="19020"/>
                    <a:pt x="12657" y="18368"/>
                    <a:pt x="12655" y="17561"/>
                  </a:cubicBezTo>
                  <a:lnTo>
                    <a:pt x="12655" y="16851"/>
                  </a:lnTo>
                  <a:lnTo>
                    <a:pt x="20205" y="16851"/>
                  </a:lnTo>
                  <a:lnTo>
                    <a:pt x="2020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3" name="Google Shape;13353;p76"/>
            <p:cNvSpPr/>
            <p:nvPr/>
          </p:nvSpPr>
          <p:spPr>
            <a:xfrm>
              <a:off x="2005191" y="3852279"/>
              <a:ext cx="57423" cy="22011"/>
            </a:xfrm>
            <a:custGeom>
              <a:avLst/>
              <a:gdLst/>
              <a:ahLst/>
              <a:cxnLst/>
              <a:rect l="l" t="t" r="r" b="b"/>
              <a:pathLst>
                <a:path w="3091" h="1185" extrusionOk="0">
                  <a:moveTo>
                    <a:pt x="0" y="1"/>
                  </a:moveTo>
                  <a:lnTo>
                    <a:pt x="0" y="1184"/>
                  </a:lnTo>
                  <a:lnTo>
                    <a:pt x="3091" y="1184"/>
                  </a:lnTo>
                  <a:lnTo>
                    <a:pt x="30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4" name="Google Shape;13354;p76"/>
            <p:cNvSpPr/>
            <p:nvPr/>
          </p:nvSpPr>
          <p:spPr>
            <a:xfrm>
              <a:off x="2135661" y="3835951"/>
              <a:ext cx="56160" cy="56152"/>
            </a:xfrm>
            <a:custGeom>
              <a:avLst/>
              <a:gdLst/>
              <a:ahLst/>
              <a:cxnLst/>
              <a:rect l="l" t="t" r="r" b="b"/>
              <a:pathLst>
                <a:path w="3023" h="3023" extrusionOk="0">
                  <a:moveTo>
                    <a:pt x="2186" y="0"/>
                  </a:moveTo>
                  <a:lnTo>
                    <a:pt x="0" y="2186"/>
                  </a:lnTo>
                  <a:lnTo>
                    <a:pt x="838" y="3022"/>
                  </a:lnTo>
                  <a:lnTo>
                    <a:pt x="3022" y="838"/>
                  </a:lnTo>
                  <a:lnTo>
                    <a:pt x="218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5" name="Google Shape;13355;p76"/>
            <p:cNvSpPr/>
            <p:nvPr/>
          </p:nvSpPr>
          <p:spPr>
            <a:xfrm>
              <a:off x="2005191" y="3736724"/>
              <a:ext cx="57460" cy="57415"/>
            </a:xfrm>
            <a:custGeom>
              <a:avLst/>
              <a:gdLst/>
              <a:ahLst/>
              <a:cxnLst/>
              <a:rect l="l" t="t" r="r" b="b"/>
              <a:pathLst>
                <a:path w="3093" h="3091" extrusionOk="0">
                  <a:moveTo>
                    <a:pt x="954" y="0"/>
                  </a:moveTo>
                  <a:lnTo>
                    <a:pt x="954" y="954"/>
                  </a:lnTo>
                  <a:lnTo>
                    <a:pt x="0" y="954"/>
                  </a:lnTo>
                  <a:lnTo>
                    <a:pt x="0" y="2138"/>
                  </a:lnTo>
                  <a:lnTo>
                    <a:pt x="954" y="2138"/>
                  </a:lnTo>
                  <a:lnTo>
                    <a:pt x="954" y="3091"/>
                  </a:lnTo>
                  <a:lnTo>
                    <a:pt x="2138" y="3091"/>
                  </a:lnTo>
                  <a:lnTo>
                    <a:pt x="2138" y="2138"/>
                  </a:lnTo>
                  <a:lnTo>
                    <a:pt x="3092" y="2138"/>
                  </a:lnTo>
                  <a:lnTo>
                    <a:pt x="3092" y="954"/>
                  </a:lnTo>
                  <a:lnTo>
                    <a:pt x="2138" y="954"/>
                  </a:lnTo>
                  <a:lnTo>
                    <a:pt x="21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6" name="Google Shape;13356;p76"/>
            <p:cNvSpPr/>
            <p:nvPr/>
          </p:nvSpPr>
          <p:spPr>
            <a:xfrm>
              <a:off x="2135717" y="3737355"/>
              <a:ext cx="56160" cy="56152"/>
            </a:xfrm>
            <a:custGeom>
              <a:avLst/>
              <a:gdLst/>
              <a:ahLst/>
              <a:cxnLst/>
              <a:rect l="l" t="t" r="r" b="b"/>
              <a:pathLst>
                <a:path w="3023" h="3023" extrusionOk="0">
                  <a:moveTo>
                    <a:pt x="838" y="0"/>
                  </a:moveTo>
                  <a:lnTo>
                    <a:pt x="0" y="838"/>
                  </a:lnTo>
                  <a:lnTo>
                    <a:pt x="674" y="1511"/>
                  </a:lnTo>
                  <a:lnTo>
                    <a:pt x="0" y="2186"/>
                  </a:lnTo>
                  <a:lnTo>
                    <a:pt x="838" y="3022"/>
                  </a:lnTo>
                  <a:lnTo>
                    <a:pt x="1511" y="2349"/>
                  </a:lnTo>
                  <a:lnTo>
                    <a:pt x="2186" y="3022"/>
                  </a:lnTo>
                  <a:lnTo>
                    <a:pt x="3022" y="2186"/>
                  </a:lnTo>
                  <a:lnTo>
                    <a:pt x="2349" y="1511"/>
                  </a:lnTo>
                  <a:lnTo>
                    <a:pt x="3022" y="838"/>
                  </a:lnTo>
                  <a:lnTo>
                    <a:pt x="2186" y="0"/>
                  </a:lnTo>
                  <a:lnTo>
                    <a:pt x="1511" y="674"/>
                  </a:lnTo>
                  <a:lnTo>
                    <a:pt x="8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57" name="Google Shape;13357;p76"/>
          <p:cNvSpPr/>
          <p:nvPr/>
        </p:nvSpPr>
        <p:spPr>
          <a:xfrm>
            <a:off x="991188" y="3985694"/>
            <a:ext cx="362730" cy="362680"/>
          </a:xfrm>
          <a:custGeom>
            <a:avLst/>
            <a:gdLst/>
            <a:ahLst/>
            <a:cxnLst/>
            <a:rect l="l" t="t" r="r" b="b"/>
            <a:pathLst>
              <a:path w="20205" h="20205" extrusionOk="0">
                <a:moveTo>
                  <a:pt x="16149" y="1183"/>
                </a:moveTo>
                <a:lnTo>
                  <a:pt x="16149" y="2999"/>
                </a:lnTo>
                <a:lnTo>
                  <a:pt x="4056" y="2999"/>
                </a:lnTo>
                <a:lnTo>
                  <a:pt x="4056" y="1185"/>
                </a:lnTo>
                <a:lnTo>
                  <a:pt x="16149" y="1183"/>
                </a:lnTo>
                <a:close/>
                <a:moveTo>
                  <a:pt x="18129" y="2473"/>
                </a:moveTo>
                <a:cubicBezTo>
                  <a:pt x="18622" y="2473"/>
                  <a:pt x="19020" y="2872"/>
                  <a:pt x="19020" y="3365"/>
                </a:cubicBezTo>
                <a:lnTo>
                  <a:pt x="19020" y="5432"/>
                </a:lnTo>
                <a:cubicBezTo>
                  <a:pt x="19019" y="5925"/>
                  <a:pt x="18620" y="6322"/>
                  <a:pt x="18129" y="6324"/>
                </a:cubicBezTo>
                <a:lnTo>
                  <a:pt x="17041" y="6324"/>
                </a:lnTo>
                <a:cubicBezTo>
                  <a:pt x="17235" y="5791"/>
                  <a:pt x="17333" y="5228"/>
                  <a:pt x="17333" y="4662"/>
                </a:cubicBezTo>
                <a:lnTo>
                  <a:pt x="17333" y="2473"/>
                </a:lnTo>
                <a:close/>
                <a:moveTo>
                  <a:pt x="2870" y="2473"/>
                </a:moveTo>
                <a:lnTo>
                  <a:pt x="2870" y="4663"/>
                </a:lnTo>
                <a:cubicBezTo>
                  <a:pt x="2870" y="5229"/>
                  <a:pt x="2969" y="5792"/>
                  <a:pt x="3165" y="6325"/>
                </a:cubicBezTo>
                <a:lnTo>
                  <a:pt x="2075" y="6324"/>
                </a:lnTo>
                <a:cubicBezTo>
                  <a:pt x="1583" y="6324"/>
                  <a:pt x="1183" y="5925"/>
                  <a:pt x="1183" y="5432"/>
                </a:cubicBezTo>
                <a:lnTo>
                  <a:pt x="1183" y="3365"/>
                </a:lnTo>
                <a:cubicBezTo>
                  <a:pt x="1185" y="2872"/>
                  <a:pt x="1583" y="2473"/>
                  <a:pt x="2075" y="2473"/>
                </a:cubicBezTo>
                <a:close/>
                <a:moveTo>
                  <a:pt x="16148" y="4184"/>
                </a:moveTo>
                <a:lnTo>
                  <a:pt x="16148" y="4663"/>
                </a:lnTo>
                <a:cubicBezTo>
                  <a:pt x="16151" y="6028"/>
                  <a:pt x="15389" y="7279"/>
                  <a:pt x="14176" y="7903"/>
                </a:cubicBezTo>
                <a:lnTo>
                  <a:pt x="14176" y="7902"/>
                </a:lnTo>
                <a:lnTo>
                  <a:pt x="11269" y="9404"/>
                </a:lnTo>
                <a:lnTo>
                  <a:pt x="11269" y="12648"/>
                </a:lnTo>
                <a:lnTo>
                  <a:pt x="8934" y="12648"/>
                </a:lnTo>
                <a:lnTo>
                  <a:pt x="8934" y="9404"/>
                </a:lnTo>
                <a:lnTo>
                  <a:pt x="6028" y="7903"/>
                </a:lnTo>
                <a:cubicBezTo>
                  <a:pt x="4814" y="7279"/>
                  <a:pt x="4051" y="6028"/>
                  <a:pt x="4054" y="4663"/>
                </a:cubicBezTo>
                <a:lnTo>
                  <a:pt x="4054" y="4184"/>
                </a:lnTo>
                <a:close/>
                <a:moveTo>
                  <a:pt x="12450" y="16100"/>
                </a:moveTo>
                <a:lnTo>
                  <a:pt x="12450" y="19020"/>
                </a:lnTo>
                <a:lnTo>
                  <a:pt x="7656" y="19020"/>
                </a:lnTo>
                <a:lnTo>
                  <a:pt x="7656" y="16100"/>
                </a:lnTo>
                <a:close/>
                <a:moveTo>
                  <a:pt x="14800" y="13832"/>
                </a:moveTo>
                <a:lnTo>
                  <a:pt x="14800" y="19020"/>
                </a:lnTo>
                <a:lnTo>
                  <a:pt x="13634" y="19020"/>
                </a:lnTo>
                <a:lnTo>
                  <a:pt x="13634" y="14916"/>
                </a:lnTo>
                <a:lnTo>
                  <a:pt x="6472" y="14916"/>
                </a:lnTo>
                <a:lnTo>
                  <a:pt x="6472" y="19020"/>
                </a:lnTo>
                <a:lnTo>
                  <a:pt x="5403" y="19020"/>
                </a:lnTo>
                <a:lnTo>
                  <a:pt x="5403" y="13832"/>
                </a:lnTo>
                <a:close/>
                <a:moveTo>
                  <a:pt x="2872" y="1"/>
                </a:moveTo>
                <a:lnTo>
                  <a:pt x="2872" y="1289"/>
                </a:lnTo>
                <a:lnTo>
                  <a:pt x="2076" y="1289"/>
                </a:lnTo>
                <a:cubicBezTo>
                  <a:pt x="929" y="1291"/>
                  <a:pt x="1" y="2219"/>
                  <a:pt x="1" y="3365"/>
                </a:cubicBezTo>
                <a:lnTo>
                  <a:pt x="1" y="5432"/>
                </a:lnTo>
                <a:cubicBezTo>
                  <a:pt x="1" y="6577"/>
                  <a:pt x="929" y="7506"/>
                  <a:pt x="2076" y="7508"/>
                </a:cubicBezTo>
                <a:lnTo>
                  <a:pt x="3796" y="7508"/>
                </a:lnTo>
                <a:cubicBezTo>
                  <a:pt x="4239" y="8114"/>
                  <a:pt x="4817" y="8610"/>
                  <a:pt x="5486" y="8954"/>
                </a:cubicBezTo>
                <a:lnTo>
                  <a:pt x="7751" y="10123"/>
                </a:lnTo>
                <a:lnTo>
                  <a:pt x="7751" y="12648"/>
                </a:lnTo>
                <a:lnTo>
                  <a:pt x="4219" y="12648"/>
                </a:lnTo>
                <a:lnTo>
                  <a:pt x="4219" y="19020"/>
                </a:lnTo>
                <a:lnTo>
                  <a:pt x="2430" y="19020"/>
                </a:lnTo>
                <a:lnTo>
                  <a:pt x="2430" y="20204"/>
                </a:lnTo>
                <a:lnTo>
                  <a:pt x="17774" y="20204"/>
                </a:lnTo>
                <a:lnTo>
                  <a:pt x="17774" y="19020"/>
                </a:lnTo>
                <a:lnTo>
                  <a:pt x="15984" y="19020"/>
                </a:lnTo>
                <a:lnTo>
                  <a:pt x="15984" y="12648"/>
                </a:lnTo>
                <a:lnTo>
                  <a:pt x="12453" y="12648"/>
                </a:lnTo>
                <a:lnTo>
                  <a:pt x="12453" y="10123"/>
                </a:lnTo>
                <a:lnTo>
                  <a:pt x="14719" y="8954"/>
                </a:lnTo>
                <a:cubicBezTo>
                  <a:pt x="15386" y="8610"/>
                  <a:pt x="15964" y="8114"/>
                  <a:pt x="16408" y="7508"/>
                </a:cubicBezTo>
                <a:lnTo>
                  <a:pt x="18129" y="7508"/>
                </a:lnTo>
                <a:cubicBezTo>
                  <a:pt x="19274" y="7506"/>
                  <a:pt x="20203" y="6577"/>
                  <a:pt x="20204" y="5432"/>
                </a:cubicBezTo>
                <a:lnTo>
                  <a:pt x="20204" y="3365"/>
                </a:lnTo>
                <a:cubicBezTo>
                  <a:pt x="20203" y="2219"/>
                  <a:pt x="19274" y="1291"/>
                  <a:pt x="18129" y="1289"/>
                </a:cubicBezTo>
                <a:lnTo>
                  <a:pt x="17333" y="1289"/>
                </a:lnTo>
                <a:lnTo>
                  <a:pt x="1733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58" name="Google Shape;13358;p76"/>
          <p:cNvGrpSpPr/>
          <p:nvPr/>
        </p:nvGrpSpPr>
        <p:grpSpPr>
          <a:xfrm>
            <a:off x="1755725" y="3983009"/>
            <a:ext cx="362727" cy="362660"/>
            <a:chOff x="2833989" y="3631440"/>
            <a:chExt cx="375377" cy="375308"/>
          </a:xfrm>
        </p:grpSpPr>
        <p:sp>
          <p:nvSpPr>
            <p:cNvPr id="13359" name="Google Shape;13359;p76"/>
            <p:cNvSpPr/>
            <p:nvPr/>
          </p:nvSpPr>
          <p:spPr>
            <a:xfrm>
              <a:off x="2833989" y="3631440"/>
              <a:ext cx="375377" cy="375308"/>
            </a:xfrm>
            <a:custGeom>
              <a:avLst/>
              <a:gdLst/>
              <a:ahLst/>
              <a:cxnLst/>
              <a:rect l="l" t="t" r="r" b="b"/>
              <a:pathLst>
                <a:path w="20206" h="20205" extrusionOk="0">
                  <a:moveTo>
                    <a:pt x="13394" y="1185"/>
                  </a:moveTo>
                  <a:lnTo>
                    <a:pt x="11167" y="3872"/>
                  </a:lnTo>
                  <a:lnTo>
                    <a:pt x="1184" y="3872"/>
                  </a:lnTo>
                  <a:lnTo>
                    <a:pt x="1184" y="1185"/>
                  </a:lnTo>
                  <a:close/>
                  <a:moveTo>
                    <a:pt x="19021" y="1185"/>
                  </a:moveTo>
                  <a:lnTo>
                    <a:pt x="19021" y="16697"/>
                  </a:lnTo>
                  <a:lnTo>
                    <a:pt x="16132" y="16697"/>
                  </a:lnTo>
                  <a:cubicBezTo>
                    <a:pt x="16730" y="15652"/>
                    <a:pt x="17045" y="14468"/>
                    <a:pt x="17043" y="13265"/>
                  </a:cubicBezTo>
                  <a:cubicBezTo>
                    <a:pt x="17043" y="9438"/>
                    <a:pt x="13929" y="6325"/>
                    <a:pt x="10102" y="6325"/>
                  </a:cubicBezTo>
                  <a:cubicBezTo>
                    <a:pt x="6275" y="6325"/>
                    <a:pt x="3162" y="9438"/>
                    <a:pt x="3162" y="13265"/>
                  </a:cubicBezTo>
                  <a:cubicBezTo>
                    <a:pt x="3161" y="14468"/>
                    <a:pt x="3475" y="15652"/>
                    <a:pt x="4072" y="16697"/>
                  </a:cubicBezTo>
                  <a:lnTo>
                    <a:pt x="1184" y="16697"/>
                  </a:lnTo>
                  <a:lnTo>
                    <a:pt x="1184" y="5056"/>
                  </a:lnTo>
                  <a:lnTo>
                    <a:pt x="11723" y="5056"/>
                  </a:lnTo>
                  <a:lnTo>
                    <a:pt x="14932" y="1185"/>
                  </a:lnTo>
                  <a:close/>
                  <a:moveTo>
                    <a:pt x="10102" y="7509"/>
                  </a:moveTo>
                  <a:cubicBezTo>
                    <a:pt x="13276" y="7509"/>
                    <a:pt x="15859" y="10090"/>
                    <a:pt x="15859" y="13265"/>
                  </a:cubicBezTo>
                  <a:cubicBezTo>
                    <a:pt x="15859" y="16439"/>
                    <a:pt x="13276" y="19020"/>
                    <a:pt x="10102" y="19020"/>
                  </a:cubicBezTo>
                  <a:cubicBezTo>
                    <a:pt x="6929" y="19020"/>
                    <a:pt x="4346" y="16439"/>
                    <a:pt x="4346" y="13265"/>
                  </a:cubicBezTo>
                  <a:cubicBezTo>
                    <a:pt x="4346" y="10090"/>
                    <a:pt x="6928" y="7509"/>
                    <a:pt x="10102" y="7509"/>
                  </a:cubicBezTo>
                  <a:close/>
                  <a:moveTo>
                    <a:pt x="0" y="1"/>
                  </a:moveTo>
                  <a:lnTo>
                    <a:pt x="0" y="17881"/>
                  </a:lnTo>
                  <a:lnTo>
                    <a:pt x="4926" y="17881"/>
                  </a:lnTo>
                  <a:cubicBezTo>
                    <a:pt x="6196" y="19305"/>
                    <a:pt x="8046" y="20204"/>
                    <a:pt x="10102" y="20204"/>
                  </a:cubicBezTo>
                  <a:cubicBezTo>
                    <a:pt x="12158" y="20204"/>
                    <a:pt x="14008" y="19305"/>
                    <a:pt x="15280" y="17881"/>
                  </a:cubicBezTo>
                  <a:lnTo>
                    <a:pt x="20205" y="17881"/>
                  </a:lnTo>
                  <a:lnTo>
                    <a:pt x="202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0" name="Google Shape;13360;p76"/>
            <p:cNvSpPr/>
            <p:nvPr/>
          </p:nvSpPr>
          <p:spPr>
            <a:xfrm>
              <a:off x="2881139" y="3667439"/>
              <a:ext cx="22014" cy="22123"/>
            </a:xfrm>
            <a:custGeom>
              <a:avLst/>
              <a:gdLst/>
              <a:ahLst/>
              <a:cxnLst/>
              <a:rect l="l" t="t" r="r" b="b"/>
              <a:pathLst>
                <a:path w="1185" h="1191" extrusionOk="0">
                  <a:moveTo>
                    <a:pt x="0" y="1"/>
                  </a:moveTo>
                  <a:lnTo>
                    <a:pt x="0" y="1190"/>
                  </a:lnTo>
                  <a:lnTo>
                    <a:pt x="1184" y="1190"/>
                  </a:lnTo>
                  <a:lnTo>
                    <a:pt x="11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1" name="Google Shape;13361;p76"/>
            <p:cNvSpPr/>
            <p:nvPr/>
          </p:nvSpPr>
          <p:spPr>
            <a:xfrm>
              <a:off x="2921712" y="3667439"/>
              <a:ext cx="22014" cy="22123"/>
            </a:xfrm>
            <a:custGeom>
              <a:avLst/>
              <a:gdLst/>
              <a:ahLst/>
              <a:cxnLst/>
              <a:rect l="l" t="t" r="r" b="b"/>
              <a:pathLst>
                <a:path w="1185" h="1191" extrusionOk="0">
                  <a:moveTo>
                    <a:pt x="1" y="1"/>
                  </a:moveTo>
                  <a:lnTo>
                    <a:pt x="1" y="1190"/>
                  </a:lnTo>
                  <a:lnTo>
                    <a:pt x="1185" y="1190"/>
                  </a:lnTo>
                  <a:lnTo>
                    <a:pt x="118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2" name="Google Shape;13362;p76"/>
            <p:cNvSpPr/>
            <p:nvPr/>
          </p:nvSpPr>
          <p:spPr>
            <a:xfrm>
              <a:off x="2962267" y="3667439"/>
              <a:ext cx="22014" cy="22123"/>
            </a:xfrm>
            <a:custGeom>
              <a:avLst/>
              <a:gdLst/>
              <a:ahLst/>
              <a:cxnLst/>
              <a:rect l="l" t="t" r="r" b="b"/>
              <a:pathLst>
                <a:path w="1185" h="1191" extrusionOk="0">
                  <a:moveTo>
                    <a:pt x="0" y="1"/>
                  </a:moveTo>
                  <a:lnTo>
                    <a:pt x="0" y="1190"/>
                  </a:lnTo>
                  <a:lnTo>
                    <a:pt x="1184" y="1190"/>
                  </a:lnTo>
                  <a:lnTo>
                    <a:pt x="11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3" name="Google Shape;13363;p76"/>
            <p:cNvSpPr/>
            <p:nvPr/>
          </p:nvSpPr>
          <p:spPr>
            <a:xfrm>
              <a:off x="2935813" y="3791966"/>
              <a:ext cx="171730" cy="171726"/>
            </a:xfrm>
            <a:custGeom>
              <a:avLst/>
              <a:gdLst/>
              <a:ahLst/>
              <a:cxnLst/>
              <a:rect l="l" t="t" r="r" b="b"/>
              <a:pathLst>
                <a:path w="9244" h="9245" extrusionOk="0">
                  <a:moveTo>
                    <a:pt x="4621" y="1184"/>
                  </a:moveTo>
                  <a:cubicBezTo>
                    <a:pt x="6517" y="1184"/>
                    <a:pt x="8059" y="2726"/>
                    <a:pt x="8059" y="4623"/>
                  </a:cubicBezTo>
                  <a:cubicBezTo>
                    <a:pt x="8059" y="6519"/>
                    <a:pt x="6517" y="8061"/>
                    <a:pt x="4621" y="8061"/>
                  </a:cubicBezTo>
                  <a:cubicBezTo>
                    <a:pt x="2726" y="8061"/>
                    <a:pt x="1184" y="6519"/>
                    <a:pt x="1184" y="4623"/>
                  </a:cubicBezTo>
                  <a:cubicBezTo>
                    <a:pt x="1184" y="2726"/>
                    <a:pt x="2726" y="1184"/>
                    <a:pt x="4621" y="1184"/>
                  </a:cubicBezTo>
                  <a:close/>
                  <a:moveTo>
                    <a:pt x="4621" y="0"/>
                  </a:moveTo>
                  <a:cubicBezTo>
                    <a:pt x="2072" y="0"/>
                    <a:pt x="0" y="2074"/>
                    <a:pt x="0" y="4623"/>
                  </a:cubicBezTo>
                  <a:cubicBezTo>
                    <a:pt x="0" y="7171"/>
                    <a:pt x="2072" y="9245"/>
                    <a:pt x="4621" y="9245"/>
                  </a:cubicBezTo>
                  <a:cubicBezTo>
                    <a:pt x="7170" y="9245"/>
                    <a:pt x="9243" y="7171"/>
                    <a:pt x="9243" y="4623"/>
                  </a:cubicBezTo>
                  <a:cubicBezTo>
                    <a:pt x="9243" y="2074"/>
                    <a:pt x="7170" y="0"/>
                    <a:pt x="4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4" name="Google Shape;13364;p76"/>
            <p:cNvSpPr/>
            <p:nvPr/>
          </p:nvSpPr>
          <p:spPr>
            <a:xfrm>
              <a:off x="3010661" y="3835951"/>
              <a:ext cx="46202" cy="52902"/>
            </a:xfrm>
            <a:custGeom>
              <a:avLst/>
              <a:gdLst/>
              <a:ahLst/>
              <a:cxnLst/>
              <a:rect l="l" t="t" r="r" b="b"/>
              <a:pathLst>
                <a:path w="2487" h="2848" extrusionOk="0">
                  <a:moveTo>
                    <a:pt x="1" y="0"/>
                  </a:moveTo>
                  <a:lnTo>
                    <a:pt x="1" y="2847"/>
                  </a:lnTo>
                  <a:lnTo>
                    <a:pt x="2487" y="2847"/>
                  </a:lnTo>
                  <a:lnTo>
                    <a:pt x="2487" y="1663"/>
                  </a:lnTo>
                  <a:lnTo>
                    <a:pt x="1185" y="1663"/>
                  </a:lnTo>
                  <a:lnTo>
                    <a:pt x="118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65" name="Google Shape;13365;p76"/>
          <p:cNvSpPr/>
          <p:nvPr/>
        </p:nvSpPr>
        <p:spPr>
          <a:xfrm>
            <a:off x="2519024" y="3989167"/>
            <a:ext cx="362748" cy="362680"/>
          </a:xfrm>
          <a:custGeom>
            <a:avLst/>
            <a:gdLst/>
            <a:ahLst/>
            <a:cxnLst/>
            <a:rect l="l" t="t" r="r" b="b"/>
            <a:pathLst>
              <a:path w="20206" h="20205" extrusionOk="0">
                <a:moveTo>
                  <a:pt x="12497" y="7252"/>
                </a:moveTo>
                <a:lnTo>
                  <a:pt x="12497" y="7302"/>
                </a:lnTo>
                <a:cubicBezTo>
                  <a:pt x="12495" y="7888"/>
                  <a:pt x="12021" y="8365"/>
                  <a:pt x="11434" y="8366"/>
                </a:cubicBezTo>
                <a:lnTo>
                  <a:pt x="10695" y="8366"/>
                </a:lnTo>
                <a:lnTo>
                  <a:pt x="10695" y="8315"/>
                </a:lnTo>
                <a:cubicBezTo>
                  <a:pt x="10695" y="7729"/>
                  <a:pt x="11171" y="7254"/>
                  <a:pt x="11758" y="7252"/>
                </a:cubicBezTo>
                <a:close/>
                <a:moveTo>
                  <a:pt x="9894" y="1185"/>
                </a:moveTo>
                <a:cubicBezTo>
                  <a:pt x="12010" y="1185"/>
                  <a:pt x="13817" y="2763"/>
                  <a:pt x="14096" y="4858"/>
                </a:cubicBezTo>
                <a:lnTo>
                  <a:pt x="14172" y="5429"/>
                </a:lnTo>
                <a:lnTo>
                  <a:pt x="14747" y="5367"/>
                </a:lnTo>
                <a:cubicBezTo>
                  <a:pt x="14886" y="5352"/>
                  <a:pt x="15027" y="5344"/>
                  <a:pt x="15168" y="5344"/>
                </a:cubicBezTo>
                <a:cubicBezTo>
                  <a:pt x="17292" y="5344"/>
                  <a:pt x="19020" y="7072"/>
                  <a:pt x="19020" y="9196"/>
                </a:cubicBezTo>
                <a:cubicBezTo>
                  <a:pt x="19020" y="11183"/>
                  <a:pt x="17509" y="12823"/>
                  <a:pt x="15575" y="13027"/>
                </a:cubicBezTo>
                <a:cubicBezTo>
                  <a:pt x="15319" y="12347"/>
                  <a:pt x="14871" y="11754"/>
                  <a:pt x="14284" y="11322"/>
                </a:cubicBezTo>
                <a:cubicBezTo>
                  <a:pt x="13649" y="10857"/>
                  <a:pt x="12904" y="10615"/>
                  <a:pt x="12131" y="10615"/>
                </a:cubicBezTo>
                <a:cubicBezTo>
                  <a:pt x="11890" y="10615"/>
                  <a:pt x="11646" y="10639"/>
                  <a:pt x="11402" y="10686"/>
                </a:cubicBezTo>
                <a:cubicBezTo>
                  <a:pt x="11190" y="10736"/>
                  <a:pt x="10980" y="10795"/>
                  <a:pt x="10772" y="10865"/>
                </a:cubicBezTo>
                <a:lnTo>
                  <a:pt x="10772" y="10431"/>
                </a:lnTo>
                <a:cubicBezTo>
                  <a:pt x="10772" y="10134"/>
                  <a:pt x="10735" y="9837"/>
                  <a:pt x="10659" y="9550"/>
                </a:cubicBezTo>
                <a:lnTo>
                  <a:pt x="11434" y="9550"/>
                </a:lnTo>
                <a:cubicBezTo>
                  <a:pt x="12674" y="9549"/>
                  <a:pt x="13681" y="8542"/>
                  <a:pt x="13682" y="7302"/>
                </a:cubicBezTo>
                <a:lnTo>
                  <a:pt x="13682" y="6067"/>
                </a:lnTo>
                <a:lnTo>
                  <a:pt x="11759" y="6067"/>
                </a:lnTo>
                <a:cubicBezTo>
                  <a:pt x="10692" y="6067"/>
                  <a:pt x="9796" y="6815"/>
                  <a:pt x="9567" y="7814"/>
                </a:cubicBezTo>
                <a:cubicBezTo>
                  <a:pt x="8945" y="7278"/>
                  <a:pt x="8149" y="6984"/>
                  <a:pt x="7328" y="6984"/>
                </a:cubicBezTo>
                <a:lnTo>
                  <a:pt x="7328" y="8168"/>
                </a:lnTo>
                <a:cubicBezTo>
                  <a:pt x="8576" y="8171"/>
                  <a:pt x="9587" y="9183"/>
                  <a:pt x="9588" y="10431"/>
                </a:cubicBezTo>
                <a:lnTo>
                  <a:pt x="9588" y="10865"/>
                </a:lnTo>
                <a:cubicBezTo>
                  <a:pt x="9382" y="10795"/>
                  <a:pt x="9172" y="10736"/>
                  <a:pt x="8958" y="10686"/>
                </a:cubicBezTo>
                <a:cubicBezTo>
                  <a:pt x="8715" y="10639"/>
                  <a:pt x="8471" y="10615"/>
                  <a:pt x="8230" y="10615"/>
                </a:cubicBezTo>
                <a:cubicBezTo>
                  <a:pt x="7458" y="10615"/>
                  <a:pt x="6712" y="10857"/>
                  <a:pt x="6077" y="11322"/>
                </a:cubicBezTo>
                <a:cubicBezTo>
                  <a:pt x="5486" y="11758"/>
                  <a:pt x="5033" y="12358"/>
                  <a:pt x="4778" y="13048"/>
                </a:cubicBezTo>
                <a:lnTo>
                  <a:pt x="4336" y="13048"/>
                </a:lnTo>
                <a:cubicBezTo>
                  <a:pt x="2598" y="13048"/>
                  <a:pt x="1184" y="11634"/>
                  <a:pt x="1184" y="9897"/>
                </a:cubicBezTo>
                <a:cubicBezTo>
                  <a:pt x="1184" y="8159"/>
                  <a:pt x="2598" y="6745"/>
                  <a:pt x="4336" y="6745"/>
                </a:cubicBezTo>
                <a:cubicBezTo>
                  <a:pt x="4561" y="6745"/>
                  <a:pt x="4785" y="6769"/>
                  <a:pt x="5006" y="6816"/>
                </a:cubicBezTo>
                <a:lnTo>
                  <a:pt x="5860" y="7003"/>
                </a:lnTo>
                <a:lnTo>
                  <a:pt x="5715" y="6140"/>
                </a:lnTo>
                <a:cubicBezTo>
                  <a:pt x="5675" y="5904"/>
                  <a:pt x="5656" y="5664"/>
                  <a:pt x="5656" y="5423"/>
                </a:cubicBezTo>
                <a:cubicBezTo>
                  <a:pt x="5656" y="3087"/>
                  <a:pt x="7556" y="1185"/>
                  <a:pt x="9894" y="1185"/>
                </a:cubicBezTo>
                <a:close/>
                <a:moveTo>
                  <a:pt x="12125" y="11799"/>
                </a:moveTo>
                <a:cubicBezTo>
                  <a:pt x="12649" y="11799"/>
                  <a:pt x="13154" y="11963"/>
                  <a:pt x="13584" y="12276"/>
                </a:cubicBezTo>
                <a:cubicBezTo>
                  <a:pt x="14162" y="12702"/>
                  <a:pt x="14542" y="13365"/>
                  <a:pt x="14626" y="14098"/>
                </a:cubicBezTo>
                <a:cubicBezTo>
                  <a:pt x="14720" y="14919"/>
                  <a:pt x="14583" y="15848"/>
                  <a:pt x="14242" y="16711"/>
                </a:cubicBezTo>
                <a:cubicBezTo>
                  <a:pt x="13851" y="17698"/>
                  <a:pt x="13248" y="18449"/>
                  <a:pt x="12543" y="18825"/>
                </a:cubicBezTo>
                <a:cubicBezTo>
                  <a:pt x="12301" y="18955"/>
                  <a:pt x="12029" y="19020"/>
                  <a:pt x="11755" y="19020"/>
                </a:cubicBezTo>
                <a:cubicBezTo>
                  <a:pt x="11497" y="19020"/>
                  <a:pt x="11237" y="18962"/>
                  <a:pt x="10995" y="18847"/>
                </a:cubicBezTo>
                <a:lnTo>
                  <a:pt x="10180" y="18456"/>
                </a:lnTo>
                <a:lnTo>
                  <a:pt x="9366" y="18847"/>
                </a:lnTo>
                <a:cubicBezTo>
                  <a:pt x="9125" y="18962"/>
                  <a:pt x="8865" y="19020"/>
                  <a:pt x="8607" y="19020"/>
                </a:cubicBezTo>
                <a:cubicBezTo>
                  <a:pt x="8332" y="19020"/>
                  <a:pt x="8061" y="18955"/>
                  <a:pt x="7818" y="18825"/>
                </a:cubicBezTo>
                <a:cubicBezTo>
                  <a:pt x="7113" y="18449"/>
                  <a:pt x="6510" y="17698"/>
                  <a:pt x="6119" y="16711"/>
                </a:cubicBezTo>
                <a:cubicBezTo>
                  <a:pt x="5777" y="15848"/>
                  <a:pt x="5639" y="14921"/>
                  <a:pt x="5733" y="14098"/>
                </a:cubicBezTo>
                <a:cubicBezTo>
                  <a:pt x="5817" y="13365"/>
                  <a:pt x="6196" y="12702"/>
                  <a:pt x="6776" y="12276"/>
                </a:cubicBezTo>
                <a:cubicBezTo>
                  <a:pt x="7205" y="11963"/>
                  <a:pt x="7710" y="11799"/>
                  <a:pt x="8235" y="11799"/>
                </a:cubicBezTo>
                <a:cubicBezTo>
                  <a:pt x="8399" y="11799"/>
                  <a:pt x="8565" y="11815"/>
                  <a:pt x="8731" y="11848"/>
                </a:cubicBezTo>
                <a:cubicBezTo>
                  <a:pt x="8937" y="11888"/>
                  <a:pt x="9591" y="12100"/>
                  <a:pt x="9745" y="12224"/>
                </a:cubicBezTo>
                <a:lnTo>
                  <a:pt x="10180" y="12718"/>
                </a:lnTo>
                <a:lnTo>
                  <a:pt x="10616" y="12224"/>
                </a:lnTo>
                <a:cubicBezTo>
                  <a:pt x="10768" y="12100"/>
                  <a:pt x="11422" y="11888"/>
                  <a:pt x="11628" y="11848"/>
                </a:cubicBezTo>
                <a:cubicBezTo>
                  <a:pt x="11794" y="11815"/>
                  <a:pt x="11960" y="11799"/>
                  <a:pt x="12125" y="11799"/>
                </a:cubicBezTo>
                <a:close/>
                <a:moveTo>
                  <a:pt x="9894" y="1"/>
                </a:moveTo>
                <a:cubicBezTo>
                  <a:pt x="6904" y="1"/>
                  <a:pt x="4472" y="2433"/>
                  <a:pt x="4472" y="5423"/>
                </a:cubicBezTo>
                <a:cubicBezTo>
                  <a:pt x="4472" y="5470"/>
                  <a:pt x="4472" y="5516"/>
                  <a:pt x="4473" y="5562"/>
                </a:cubicBezTo>
                <a:cubicBezTo>
                  <a:pt x="4427" y="5561"/>
                  <a:pt x="4382" y="5561"/>
                  <a:pt x="4336" y="5561"/>
                </a:cubicBezTo>
                <a:cubicBezTo>
                  <a:pt x="1946" y="5561"/>
                  <a:pt x="0" y="7506"/>
                  <a:pt x="0" y="9897"/>
                </a:cubicBezTo>
                <a:cubicBezTo>
                  <a:pt x="0" y="12287"/>
                  <a:pt x="1946" y="14232"/>
                  <a:pt x="4336" y="14232"/>
                </a:cubicBezTo>
                <a:lnTo>
                  <a:pt x="4536" y="14232"/>
                </a:lnTo>
                <a:cubicBezTo>
                  <a:pt x="4475" y="15173"/>
                  <a:pt x="4642" y="16197"/>
                  <a:pt x="5018" y="17145"/>
                </a:cubicBezTo>
                <a:cubicBezTo>
                  <a:pt x="5368" y="18029"/>
                  <a:pt x="6041" y="19217"/>
                  <a:pt x="7261" y="19870"/>
                </a:cubicBezTo>
                <a:cubicBezTo>
                  <a:pt x="7676" y="20092"/>
                  <a:pt x="8139" y="20203"/>
                  <a:pt x="8605" y="20203"/>
                </a:cubicBezTo>
                <a:cubicBezTo>
                  <a:pt x="9039" y="20203"/>
                  <a:pt x="9475" y="20107"/>
                  <a:pt x="9878" y="19913"/>
                </a:cubicBezTo>
                <a:lnTo>
                  <a:pt x="10181" y="19768"/>
                </a:lnTo>
                <a:lnTo>
                  <a:pt x="10484" y="19915"/>
                </a:lnTo>
                <a:cubicBezTo>
                  <a:pt x="10881" y="20106"/>
                  <a:pt x="11316" y="20204"/>
                  <a:pt x="11756" y="20204"/>
                </a:cubicBezTo>
                <a:cubicBezTo>
                  <a:pt x="11759" y="20204"/>
                  <a:pt x="11762" y="20204"/>
                  <a:pt x="11765" y="20204"/>
                </a:cubicBezTo>
                <a:cubicBezTo>
                  <a:pt x="12231" y="20204"/>
                  <a:pt x="12691" y="20089"/>
                  <a:pt x="13103" y="19870"/>
                </a:cubicBezTo>
                <a:cubicBezTo>
                  <a:pt x="14321" y="19219"/>
                  <a:pt x="14995" y="18029"/>
                  <a:pt x="15344" y="17147"/>
                </a:cubicBezTo>
                <a:cubicBezTo>
                  <a:pt x="15726" y="16182"/>
                  <a:pt x="15893" y="15143"/>
                  <a:pt x="15825" y="14190"/>
                </a:cubicBezTo>
                <a:cubicBezTo>
                  <a:pt x="18293" y="13868"/>
                  <a:pt x="20205" y="11751"/>
                  <a:pt x="20205" y="9196"/>
                </a:cubicBezTo>
                <a:lnTo>
                  <a:pt x="20204" y="9196"/>
                </a:lnTo>
                <a:cubicBezTo>
                  <a:pt x="20204" y="6419"/>
                  <a:pt x="17946" y="4160"/>
                  <a:pt x="15169" y="4160"/>
                </a:cubicBezTo>
                <a:cubicBezTo>
                  <a:pt x="14584" y="1721"/>
                  <a:pt x="12403" y="1"/>
                  <a:pt x="9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6" name="Google Shape;13366;p76"/>
          <p:cNvSpPr/>
          <p:nvPr/>
        </p:nvSpPr>
        <p:spPr>
          <a:xfrm>
            <a:off x="3292502" y="3985583"/>
            <a:ext cx="321116" cy="362680"/>
          </a:xfrm>
          <a:custGeom>
            <a:avLst/>
            <a:gdLst/>
            <a:ahLst/>
            <a:cxnLst/>
            <a:rect l="l" t="t" r="r" b="b"/>
            <a:pathLst>
              <a:path w="17887" h="20205" extrusionOk="0">
                <a:moveTo>
                  <a:pt x="8084" y="6417"/>
                </a:moveTo>
                <a:cubicBezTo>
                  <a:pt x="8258" y="6417"/>
                  <a:pt x="8399" y="6558"/>
                  <a:pt x="8400" y="6732"/>
                </a:cubicBezTo>
                <a:lnTo>
                  <a:pt x="8400" y="7489"/>
                </a:lnTo>
                <a:cubicBezTo>
                  <a:pt x="8399" y="7969"/>
                  <a:pt x="8011" y="8357"/>
                  <a:pt x="7531" y="8358"/>
                </a:cubicBezTo>
                <a:cubicBezTo>
                  <a:pt x="6995" y="8358"/>
                  <a:pt x="6561" y="7922"/>
                  <a:pt x="6561" y="7388"/>
                </a:cubicBezTo>
                <a:cubicBezTo>
                  <a:pt x="6561" y="6852"/>
                  <a:pt x="6995" y="6417"/>
                  <a:pt x="7531" y="6417"/>
                </a:cubicBezTo>
                <a:close/>
                <a:moveTo>
                  <a:pt x="7454" y="1181"/>
                </a:moveTo>
                <a:cubicBezTo>
                  <a:pt x="10912" y="1181"/>
                  <a:pt x="13724" y="3994"/>
                  <a:pt x="13724" y="7452"/>
                </a:cubicBezTo>
                <a:cubicBezTo>
                  <a:pt x="13726" y="8618"/>
                  <a:pt x="13400" y="9762"/>
                  <a:pt x="12785" y="10752"/>
                </a:cubicBezTo>
                <a:lnTo>
                  <a:pt x="10661" y="8990"/>
                </a:lnTo>
                <a:cubicBezTo>
                  <a:pt x="11386" y="8761"/>
                  <a:pt x="11881" y="8090"/>
                  <a:pt x="11882" y="7328"/>
                </a:cubicBezTo>
                <a:lnTo>
                  <a:pt x="11882" y="6943"/>
                </a:lnTo>
                <a:cubicBezTo>
                  <a:pt x="11882" y="4699"/>
                  <a:pt x="10056" y="2873"/>
                  <a:pt x="7812" y="2873"/>
                </a:cubicBezTo>
                <a:lnTo>
                  <a:pt x="7177" y="2873"/>
                </a:lnTo>
                <a:cubicBezTo>
                  <a:pt x="4933" y="2873"/>
                  <a:pt x="3108" y="4699"/>
                  <a:pt x="3108" y="6943"/>
                </a:cubicBezTo>
                <a:lnTo>
                  <a:pt x="3108" y="7716"/>
                </a:lnTo>
                <a:cubicBezTo>
                  <a:pt x="3108" y="10053"/>
                  <a:pt x="5010" y="11955"/>
                  <a:pt x="7346" y="11955"/>
                </a:cubicBezTo>
                <a:lnTo>
                  <a:pt x="8008" y="11955"/>
                </a:lnTo>
                <a:lnTo>
                  <a:pt x="8008" y="10771"/>
                </a:lnTo>
                <a:lnTo>
                  <a:pt x="7346" y="10771"/>
                </a:lnTo>
                <a:cubicBezTo>
                  <a:pt x="5662" y="10771"/>
                  <a:pt x="4291" y="9401"/>
                  <a:pt x="4291" y="7716"/>
                </a:cubicBezTo>
                <a:lnTo>
                  <a:pt x="4291" y="6943"/>
                </a:lnTo>
                <a:cubicBezTo>
                  <a:pt x="4291" y="5351"/>
                  <a:pt x="5586" y="4057"/>
                  <a:pt x="7177" y="4057"/>
                </a:cubicBezTo>
                <a:lnTo>
                  <a:pt x="7812" y="4057"/>
                </a:lnTo>
                <a:cubicBezTo>
                  <a:pt x="9404" y="4057"/>
                  <a:pt x="10698" y="5351"/>
                  <a:pt x="10698" y="6943"/>
                </a:cubicBezTo>
                <a:lnTo>
                  <a:pt x="10698" y="7328"/>
                </a:lnTo>
                <a:cubicBezTo>
                  <a:pt x="10698" y="7636"/>
                  <a:pt x="10449" y="7885"/>
                  <a:pt x="10141" y="7885"/>
                </a:cubicBezTo>
                <a:cubicBezTo>
                  <a:pt x="9834" y="7885"/>
                  <a:pt x="9584" y="7636"/>
                  <a:pt x="9584" y="7328"/>
                </a:cubicBezTo>
                <a:lnTo>
                  <a:pt x="9584" y="6734"/>
                </a:lnTo>
                <a:cubicBezTo>
                  <a:pt x="9583" y="5905"/>
                  <a:pt x="8912" y="5235"/>
                  <a:pt x="8084" y="5233"/>
                </a:cubicBezTo>
                <a:lnTo>
                  <a:pt x="7531" y="5233"/>
                </a:lnTo>
                <a:cubicBezTo>
                  <a:pt x="6341" y="5233"/>
                  <a:pt x="5377" y="6198"/>
                  <a:pt x="5377" y="7388"/>
                </a:cubicBezTo>
                <a:cubicBezTo>
                  <a:pt x="5377" y="8578"/>
                  <a:pt x="6341" y="9542"/>
                  <a:pt x="7531" y="9542"/>
                </a:cubicBezTo>
                <a:cubicBezTo>
                  <a:pt x="8161" y="9542"/>
                  <a:pt x="8756" y="9253"/>
                  <a:pt x="9145" y="8757"/>
                </a:cubicBezTo>
                <a:cubicBezTo>
                  <a:pt x="9434" y="8959"/>
                  <a:pt x="9780" y="9069"/>
                  <a:pt x="10133" y="9069"/>
                </a:cubicBezTo>
                <a:cubicBezTo>
                  <a:pt x="10135" y="9069"/>
                  <a:pt x="10137" y="9069"/>
                  <a:pt x="10140" y="9069"/>
                </a:cubicBezTo>
                <a:lnTo>
                  <a:pt x="10190" y="9069"/>
                </a:lnTo>
                <a:lnTo>
                  <a:pt x="10237" y="13070"/>
                </a:lnTo>
                <a:cubicBezTo>
                  <a:pt x="9375" y="13499"/>
                  <a:pt x="8426" y="13723"/>
                  <a:pt x="7463" y="13723"/>
                </a:cubicBezTo>
                <a:cubicBezTo>
                  <a:pt x="7460" y="13723"/>
                  <a:pt x="7457" y="13723"/>
                  <a:pt x="7454" y="13723"/>
                </a:cubicBezTo>
                <a:cubicBezTo>
                  <a:pt x="3997" y="13723"/>
                  <a:pt x="1184" y="10910"/>
                  <a:pt x="1184" y="7452"/>
                </a:cubicBezTo>
                <a:cubicBezTo>
                  <a:pt x="1184" y="3996"/>
                  <a:pt x="3997" y="1181"/>
                  <a:pt x="7454" y="1181"/>
                </a:cubicBezTo>
                <a:close/>
                <a:moveTo>
                  <a:pt x="11398" y="11140"/>
                </a:moveTo>
                <a:lnTo>
                  <a:pt x="15706" y="14711"/>
                </a:lnTo>
                <a:lnTo>
                  <a:pt x="14142" y="15456"/>
                </a:lnTo>
                <a:lnTo>
                  <a:pt x="15398" y="18093"/>
                </a:lnTo>
                <a:lnTo>
                  <a:pt x="14281" y="18624"/>
                </a:lnTo>
                <a:lnTo>
                  <a:pt x="13024" y="15989"/>
                </a:lnTo>
                <a:lnTo>
                  <a:pt x="11461" y="16734"/>
                </a:lnTo>
                <a:lnTo>
                  <a:pt x="11398" y="11140"/>
                </a:lnTo>
                <a:close/>
                <a:moveTo>
                  <a:pt x="7454" y="0"/>
                </a:moveTo>
                <a:cubicBezTo>
                  <a:pt x="3345" y="0"/>
                  <a:pt x="1" y="3343"/>
                  <a:pt x="1" y="7454"/>
                </a:cubicBezTo>
                <a:cubicBezTo>
                  <a:pt x="1" y="11564"/>
                  <a:pt x="3343" y="14907"/>
                  <a:pt x="7454" y="14907"/>
                </a:cubicBezTo>
                <a:cubicBezTo>
                  <a:pt x="7458" y="14907"/>
                  <a:pt x="7461" y="14907"/>
                  <a:pt x="7465" y="14907"/>
                </a:cubicBezTo>
                <a:cubicBezTo>
                  <a:pt x="8420" y="14907"/>
                  <a:pt x="9365" y="14722"/>
                  <a:pt x="10250" y="14362"/>
                </a:cubicBezTo>
                <a:lnTo>
                  <a:pt x="10299" y="18602"/>
                </a:lnTo>
                <a:lnTo>
                  <a:pt x="12466" y="17567"/>
                </a:lnTo>
                <a:lnTo>
                  <a:pt x="13723" y="20204"/>
                </a:lnTo>
                <a:lnTo>
                  <a:pt x="16978" y="18653"/>
                </a:lnTo>
                <a:lnTo>
                  <a:pt x="15721" y="16016"/>
                </a:lnTo>
                <a:lnTo>
                  <a:pt x="17887" y="14981"/>
                </a:lnTo>
                <a:lnTo>
                  <a:pt x="13702" y="11513"/>
                </a:lnTo>
                <a:cubicBezTo>
                  <a:pt x="14490" y="10307"/>
                  <a:pt x="14910" y="8896"/>
                  <a:pt x="14908" y="7454"/>
                </a:cubicBezTo>
                <a:cubicBezTo>
                  <a:pt x="14908" y="3343"/>
                  <a:pt x="11564" y="0"/>
                  <a:pt x="7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67" name="Google Shape;13367;p76"/>
          <p:cNvGrpSpPr/>
          <p:nvPr/>
        </p:nvGrpSpPr>
        <p:grpSpPr>
          <a:xfrm>
            <a:off x="4016418" y="3985616"/>
            <a:ext cx="362727" cy="362642"/>
            <a:chOff x="4234881" y="3611342"/>
            <a:chExt cx="375377" cy="375289"/>
          </a:xfrm>
        </p:grpSpPr>
        <p:sp>
          <p:nvSpPr>
            <p:cNvPr id="13368" name="Google Shape;13368;p76"/>
            <p:cNvSpPr/>
            <p:nvPr/>
          </p:nvSpPr>
          <p:spPr>
            <a:xfrm>
              <a:off x="4234881" y="3611342"/>
              <a:ext cx="375377" cy="375289"/>
            </a:xfrm>
            <a:custGeom>
              <a:avLst/>
              <a:gdLst/>
              <a:ahLst/>
              <a:cxnLst/>
              <a:rect l="l" t="t" r="r" b="b"/>
              <a:pathLst>
                <a:path w="20206" h="20204" extrusionOk="0">
                  <a:moveTo>
                    <a:pt x="19022" y="1184"/>
                  </a:moveTo>
                  <a:lnTo>
                    <a:pt x="19022" y="13022"/>
                  </a:lnTo>
                  <a:lnTo>
                    <a:pt x="1184" y="13022"/>
                  </a:lnTo>
                  <a:lnTo>
                    <a:pt x="1184" y="1184"/>
                  </a:lnTo>
                  <a:close/>
                  <a:moveTo>
                    <a:pt x="19022" y="14206"/>
                  </a:moveTo>
                  <a:lnTo>
                    <a:pt x="19022" y="15666"/>
                  </a:lnTo>
                  <a:lnTo>
                    <a:pt x="1184" y="15666"/>
                  </a:lnTo>
                  <a:lnTo>
                    <a:pt x="1184" y="14206"/>
                  </a:lnTo>
                  <a:close/>
                  <a:moveTo>
                    <a:pt x="11473" y="16850"/>
                  </a:moveTo>
                  <a:lnTo>
                    <a:pt x="11473" y="17560"/>
                  </a:lnTo>
                  <a:cubicBezTo>
                    <a:pt x="11473" y="18079"/>
                    <a:pt x="11627" y="18588"/>
                    <a:pt x="11915" y="19020"/>
                  </a:cubicBezTo>
                  <a:lnTo>
                    <a:pt x="11913" y="19021"/>
                  </a:lnTo>
                  <a:lnTo>
                    <a:pt x="8293" y="19021"/>
                  </a:lnTo>
                  <a:cubicBezTo>
                    <a:pt x="8581" y="18588"/>
                    <a:pt x="8735" y="18081"/>
                    <a:pt x="8733" y="17561"/>
                  </a:cubicBezTo>
                  <a:lnTo>
                    <a:pt x="8733" y="16850"/>
                  </a:lnTo>
                  <a:close/>
                  <a:moveTo>
                    <a:pt x="0" y="0"/>
                  </a:moveTo>
                  <a:lnTo>
                    <a:pt x="0" y="16850"/>
                  </a:lnTo>
                  <a:lnTo>
                    <a:pt x="7549" y="16850"/>
                  </a:lnTo>
                  <a:lnTo>
                    <a:pt x="7549" y="17560"/>
                  </a:lnTo>
                  <a:cubicBezTo>
                    <a:pt x="7548" y="18366"/>
                    <a:pt x="6894" y="19020"/>
                    <a:pt x="6089" y="19020"/>
                  </a:cubicBezTo>
                  <a:lnTo>
                    <a:pt x="4262" y="19020"/>
                  </a:lnTo>
                  <a:lnTo>
                    <a:pt x="4262" y="20204"/>
                  </a:lnTo>
                  <a:lnTo>
                    <a:pt x="15943" y="20204"/>
                  </a:lnTo>
                  <a:lnTo>
                    <a:pt x="15943" y="19020"/>
                  </a:lnTo>
                  <a:lnTo>
                    <a:pt x="14116" y="19020"/>
                  </a:lnTo>
                  <a:cubicBezTo>
                    <a:pt x="13309" y="19020"/>
                    <a:pt x="12657" y="18366"/>
                    <a:pt x="12655" y="17560"/>
                  </a:cubicBezTo>
                  <a:lnTo>
                    <a:pt x="12655" y="16850"/>
                  </a:lnTo>
                  <a:lnTo>
                    <a:pt x="20206" y="16850"/>
                  </a:lnTo>
                  <a:lnTo>
                    <a:pt x="202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9" name="Google Shape;13369;p76"/>
            <p:cNvSpPr/>
            <p:nvPr/>
          </p:nvSpPr>
          <p:spPr>
            <a:xfrm>
              <a:off x="4281009" y="3688280"/>
              <a:ext cx="283065" cy="116075"/>
            </a:xfrm>
            <a:custGeom>
              <a:avLst/>
              <a:gdLst/>
              <a:ahLst/>
              <a:cxnLst/>
              <a:rect l="l" t="t" r="r" b="b"/>
              <a:pathLst>
                <a:path w="15237" h="6249" extrusionOk="0">
                  <a:moveTo>
                    <a:pt x="3939" y="1185"/>
                  </a:moveTo>
                  <a:cubicBezTo>
                    <a:pt x="4724" y="1185"/>
                    <a:pt x="5432" y="1657"/>
                    <a:pt x="5732" y="2383"/>
                  </a:cubicBezTo>
                  <a:cubicBezTo>
                    <a:pt x="6032" y="3107"/>
                    <a:pt x="5865" y="3941"/>
                    <a:pt x="5311" y="4497"/>
                  </a:cubicBezTo>
                  <a:cubicBezTo>
                    <a:pt x="4940" y="4867"/>
                    <a:pt x="4443" y="5064"/>
                    <a:pt x="3939" y="5064"/>
                  </a:cubicBezTo>
                  <a:cubicBezTo>
                    <a:pt x="3689" y="5064"/>
                    <a:pt x="3437" y="5016"/>
                    <a:pt x="3197" y="4916"/>
                  </a:cubicBezTo>
                  <a:cubicBezTo>
                    <a:pt x="2471" y="4616"/>
                    <a:pt x="2000" y="3909"/>
                    <a:pt x="2000" y="3125"/>
                  </a:cubicBezTo>
                  <a:cubicBezTo>
                    <a:pt x="2001" y="2054"/>
                    <a:pt x="2868" y="1187"/>
                    <a:pt x="3939" y="1185"/>
                  </a:cubicBezTo>
                  <a:close/>
                  <a:moveTo>
                    <a:pt x="11300" y="1185"/>
                  </a:moveTo>
                  <a:cubicBezTo>
                    <a:pt x="12083" y="1185"/>
                    <a:pt x="12791" y="1657"/>
                    <a:pt x="13091" y="2383"/>
                  </a:cubicBezTo>
                  <a:cubicBezTo>
                    <a:pt x="13391" y="3107"/>
                    <a:pt x="13226" y="3941"/>
                    <a:pt x="12670" y="4497"/>
                  </a:cubicBezTo>
                  <a:cubicBezTo>
                    <a:pt x="12300" y="4867"/>
                    <a:pt x="11804" y="5064"/>
                    <a:pt x="11299" y="5064"/>
                  </a:cubicBezTo>
                  <a:cubicBezTo>
                    <a:pt x="11049" y="5064"/>
                    <a:pt x="10796" y="5016"/>
                    <a:pt x="10556" y="4916"/>
                  </a:cubicBezTo>
                  <a:cubicBezTo>
                    <a:pt x="9832" y="4616"/>
                    <a:pt x="9359" y="3909"/>
                    <a:pt x="9359" y="3125"/>
                  </a:cubicBezTo>
                  <a:cubicBezTo>
                    <a:pt x="9360" y="2054"/>
                    <a:pt x="10228" y="1187"/>
                    <a:pt x="11300" y="1185"/>
                  </a:cubicBezTo>
                  <a:close/>
                  <a:moveTo>
                    <a:pt x="3942" y="1"/>
                  </a:moveTo>
                  <a:cubicBezTo>
                    <a:pt x="3926" y="1"/>
                    <a:pt x="3909" y="1"/>
                    <a:pt x="3893" y="1"/>
                  </a:cubicBezTo>
                  <a:cubicBezTo>
                    <a:pt x="2761" y="18"/>
                    <a:pt x="1726" y="646"/>
                    <a:pt x="1190" y="1644"/>
                  </a:cubicBezTo>
                  <a:lnTo>
                    <a:pt x="0" y="1644"/>
                  </a:lnTo>
                  <a:lnTo>
                    <a:pt x="0" y="2828"/>
                  </a:lnTo>
                  <a:lnTo>
                    <a:pt x="830" y="2828"/>
                  </a:lnTo>
                  <a:cubicBezTo>
                    <a:pt x="822" y="2925"/>
                    <a:pt x="816" y="3023"/>
                    <a:pt x="816" y="3123"/>
                  </a:cubicBezTo>
                  <a:lnTo>
                    <a:pt x="816" y="3125"/>
                  </a:lnTo>
                  <a:cubicBezTo>
                    <a:pt x="816" y="4848"/>
                    <a:pt x="2217" y="6248"/>
                    <a:pt x="3939" y="6248"/>
                  </a:cubicBezTo>
                  <a:cubicBezTo>
                    <a:pt x="5662" y="6248"/>
                    <a:pt x="7062" y="4848"/>
                    <a:pt x="7062" y="3125"/>
                  </a:cubicBezTo>
                  <a:lnTo>
                    <a:pt x="7062" y="3004"/>
                  </a:lnTo>
                  <a:cubicBezTo>
                    <a:pt x="7062" y="2696"/>
                    <a:pt x="7312" y="2447"/>
                    <a:pt x="7619" y="2447"/>
                  </a:cubicBezTo>
                  <a:cubicBezTo>
                    <a:pt x="7927" y="2447"/>
                    <a:pt x="8175" y="2696"/>
                    <a:pt x="8175" y="3004"/>
                  </a:cubicBezTo>
                  <a:lnTo>
                    <a:pt x="8175" y="3123"/>
                  </a:lnTo>
                  <a:cubicBezTo>
                    <a:pt x="8175" y="4846"/>
                    <a:pt x="9577" y="6248"/>
                    <a:pt x="11300" y="6248"/>
                  </a:cubicBezTo>
                  <a:cubicBezTo>
                    <a:pt x="13021" y="6248"/>
                    <a:pt x="14423" y="4846"/>
                    <a:pt x="14423" y="3123"/>
                  </a:cubicBezTo>
                  <a:cubicBezTo>
                    <a:pt x="14423" y="3023"/>
                    <a:pt x="14417" y="2925"/>
                    <a:pt x="14408" y="2828"/>
                  </a:cubicBezTo>
                  <a:lnTo>
                    <a:pt x="15237" y="2828"/>
                  </a:lnTo>
                  <a:lnTo>
                    <a:pt x="15237" y="1644"/>
                  </a:lnTo>
                  <a:lnTo>
                    <a:pt x="14048" y="1644"/>
                  </a:lnTo>
                  <a:cubicBezTo>
                    <a:pt x="13512" y="646"/>
                    <a:pt x="12478" y="18"/>
                    <a:pt x="11344" y="1"/>
                  </a:cubicBezTo>
                  <a:cubicBezTo>
                    <a:pt x="11328" y="1"/>
                    <a:pt x="11311" y="1"/>
                    <a:pt x="11295" y="1"/>
                  </a:cubicBezTo>
                  <a:cubicBezTo>
                    <a:pt x="10182" y="1"/>
                    <a:pt x="9152" y="596"/>
                    <a:pt x="8594" y="1563"/>
                  </a:cubicBezTo>
                  <a:cubicBezTo>
                    <a:pt x="8300" y="1363"/>
                    <a:pt x="7960" y="1263"/>
                    <a:pt x="7619" y="1263"/>
                  </a:cubicBezTo>
                  <a:cubicBezTo>
                    <a:pt x="7278" y="1263"/>
                    <a:pt x="6938" y="1363"/>
                    <a:pt x="6643" y="1563"/>
                  </a:cubicBezTo>
                  <a:cubicBezTo>
                    <a:pt x="6087" y="596"/>
                    <a:pt x="5056" y="1"/>
                    <a:pt x="3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70" name="Google Shape;13370;p76"/>
          <p:cNvGrpSpPr/>
          <p:nvPr/>
        </p:nvGrpSpPr>
        <p:grpSpPr>
          <a:xfrm>
            <a:off x="4773448" y="4014156"/>
            <a:ext cx="362691" cy="312851"/>
            <a:chOff x="4712342" y="3632889"/>
            <a:chExt cx="375340" cy="323762"/>
          </a:xfrm>
        </p:grpSpPr>
        <p:sp>
          <p:nvSpPr>
            <p:cNvPr id="13371" name="Google Shape;13371;p76"/>
            <p:cNvSpPr/>
            <p:nvPr/>
          </p:nvSpPr>
          <p:spPr>
            <a:xfrm>
              <a:off x="4712342" y="3632889"/>
              <a:ext cx="375340" cy="323762"/>
            </a:xfrm>
            <a:custGeom>
              <a:avLst/>
              <a:gdLst/>
              <a:ahLst/>
              <a:cxnLst/>
              <a:rect l="l" t="t" r="r" b="b"/>
              <a:pathLst>
                <a:path w="20204" h="17430" extrusionOk="0">
                  <a:moveTo>
                    <a:pt x="10102" y="1184"/>
                  </a:moveTo>
                  <a:cubicBezTo>
                    <a:pt x="12663" y="1184"/>
                    <a:pt x="14747" y="3268"/>
                    <a:pt x="14747" y="5829"/>
                  </a:cubicBezTo>
                  <a:cubicBezTo>
                    <a:pt x="14747" y="8391"/>
                    <a:pt x="12663" y="10475"/>
                    <a:pt x="10102" y="10475"/>
                  </a:cubicBezTo>
                  <a:cubicBezTo>
                    <a:pt x="7540" y="10475"/>
                    <a:pt x="5456" y="8391"/>
                    <a:pt x="5456" y="5829"/>
                  </a:cubicBezTo>
                  <a:cubicBezTo>
                    <a:pt x="5456" y="3268"/>
                    <a:pt x="7540" y="1184"/>
                    <a:pt x="10102" y="1184"/>
                  </a:cubicBezTo>
                  <a:close/>
                  <a:moveTo>
                    <a:pt x="19020" y="2612"/>
                  </a:moveTo>
                  <a:lnTo>
                    <a:pt x="19020" y="13037"/>
                  </a:lnTo>
                  <a:lnTo>
                    <a:pt x="13309" y="13037"/>
                  </a:lnTo>
                  <a:cubicBezTo>
                    <a:pt x="12336" y="13037"/>
                    <a:pt x="11398" y="13412"/>
                    <a:pt x="10693" y="14084"/>
                  </a:cubicBezTo>
                  <a:lnTo>
                    <a:pt x="10693" y="11629"/>
                  </a:lnTo>
                  <a:cubicBezTo>
                    <a:pt x="13630" y="11331"/>
                    <a:pt x="15931" y="8843"/>
                    <a:pt x="15931" y="5829"/>
                  </a:cubicBezTo>
                  <a:cubicBezTo>
                    <a:pt x="15932" y="4684"/>
                    <a:pt x="15594" y="3564"/>
                    <a:pt x="14960" y="2612"/>
                  </a:cubicBezTo>
                  <a:close/>
                  <a:moveTo>
                    <a:pt x="5244" y="2612"/>
                  </a:moveTo>
                  <a:cubicBezTo>
                    <a:pt x="4609" y="3564"/>
                    <a:pt x="4272" y="4684"/>
                    <a:pt x="4273" y="5829"/>
                  </a:cubicBezTo>
                  <a:cubicBezTo>
                    <a:pt x="4273" y="8843"/>
                    <a:pt x="6573" y="11331"/>
                    <a:pt x="9511" y="11629"/>
                  </a:cubicBezTo>
                  <a:lnTo>
                    <a:pt x="9511" y="14085"/>
                  </a:lnTo>
                  <a:cubicBezTo>
                    <a:pt x="8806" y="13413"/>
                    <a:pt x="7872" y="13039"/>
                    <a:pt x="6899" y="13039"/>
                  </a:cubicBezTo>
                  <a:cubicBezTo>
                    <a:pt x="6898" y="13039"/>
                    <a:pt x="6896" y="13039"/>
                    <a:pt x="6894" y="13039"/>
                  </a:cubicBezTo>
                  <a:lnTo>
                    <a:pt x="1183" y="13039"/>
                  </a:lnTo>
                  <a:lnTo>
                    <a:pt x="1183" y="2612"/>
                  </a:lnTo>
                  <a:close/>
                  <a:moveTo>
                    <a:pt x="6894" y="14221"/>
                  </a:moveTo>
                  <a:cubicBezTo>
                    <a:pt x="8133" y="14221"/>
                    <a:pt x="9174" y="15087"/>
                    <a:pt x="9442" y="16246"/>
                  </a:cubicBezTo>
                  <a:lnTo>
                    <a:pt x="1183" y="16246"/>
                  </a:lnTo>
                  <a:lnTo>
                    <a:pt x="1183" y="14221"/>
                  </a:lnTo>
                  <a:close/>
                  <a:moveTo>
                    <a:pt x="19020" y="14221"/>
                  </a:moveTo>
                  <a:lnTo>
                    <a:pt x="19020" y="16246"/>
                  </a:lnTo>
                  <a:lnTo>
                    <a:pt x="10762" y="16246"/>
                  </a:lnTo>
                  <a:cubicBezTo>
                    <a:pt x="11031" y="15087"/>
                    <a:pt x="12070" y="14221"/>
                    <a:pt x="13309" y="14221"/>
                  </a:cubicBezTo>
                  <a:close/>
                  <a:moveTo>
                    <a:pt x="10102" y="1"/>
                  </a:moveTo>
                  <a:cubicBezTo>
                    <a:pt x="8741" y="1"/>
                    <a:pt x="7380" y="476"/>
                    <a:pt x="6286" y="1428"/>
                  </a:cubicBezTo>
                  <a:lnTo>
                    <a:pt x="0" y="1428"/>
                  </a:lnTo>
                  <a:lnTo>
                    <a:pt x="0" y="17430"/>
                  </a:lnTo>
                  <a:lnTo>
                    <a:pt x="20204" y="17430"/>
                  </a:lnTo>
                  <a:lnTo>
                    <a:pt x="20204" y="1428"/>
                  </a:lnTo>
                  <a:lnTo>
                    <a:pt x="13918" y="1428"/>
                  </a:lnTo>
                  <a:cubicBezTo>
                    <a:pt x="12824" y="476"/>
                    <a:pt x="11463" y="1"/>
                    <a:pt x="101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2" name="Google Shape;13372;p76"/>
            <p:cNvSpPr/>
            <p:nvPr/>
          </p:nvSpPr>
          <p:spPr>
            <a:xfrm>
              <a:off x="4863916" y="3681964"/>
              <a:ext cx="103848" cy="119883"/>
            </a:xfrm>
            <a:custGeom>
              <a:avLst/>
              <a:gdLst/>
              <a:ahLst/>
              <a:cxnLst/>
              <a:rect l="l" t="t" r="r" b="b"/>
              <a:pathLst>
                <a:path w="5590" h="6454" extrusionOk="0">
                  <a:moveTo>
                    <a:pt x="1185" y="2051"/>
                  </a:moveTo>
                  <a:lnTo>
                    <a:pt x="3221" y="3227"/>
                  </a:lnTo>
                  <a:lnTo>
                    <a:pt x="1185" y="4402"/>
                  </a:lnTo>
                  <a:lnTo>
                    <a:pt x="1185" y="2051"/>
                  </a:lnTo>
                  <a:close/>
                  <a:moveTo>
                    <a:pt x="1" y="1"/>
                  </a:moveTo>
                  <a:lnTo>
                    <a:pt x="1" y="6454"/>
                  </a:lnTo>
                  <a:lnTo>
                    <a:pt x="5589" y="3227"/>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73" name="Google Shape;13373;p76"/>
          <p:cNvGrpSpPr/>
          <p:nvPr/>
        </p:nvGrpSpPr>
        <p:grpSpPr>
          <a:xfrm>
            <a:off x="5518080" y="3989261"/>
            <a:ext cx="362691" cy="362642"/>
            <a:chOff x="5172859" y="3605268"/>
            <a:chExt cx="375340" cy="375289"/>
          </a:xfrm>
        </p:grpSpPr>
        <p:sp>
          <p:nvSpPr>
            <p:cNvPr id="13374" name="Google Shape;13374;p76"/>
            <p:cNvSpPr/>
            <p:nvPr/>
          </p:nvSpPr>
          <p:spPr>
            <a:xfrm>
              <a:off x="5172859" y="3605268"/>
              <a:ext cx="375340" cy="375289"/>
            </a:xfrm>
            <a:custGeom>
              <a:avLst/>
              <a:gdLst/>
              <a:ahLst/>
              <a:cxnLst/>
              <a:rect l="l" t="t" r="r" b="b"/>
              <a:pathLst>
                <a:path w="20204" h="20204" extrusionOk="0">
                  <a:moveTo>
                    <a:pt x="19020" y="1183"/>
                  </a:moveTo>
                  <a:lnTo>
                    <a:pt x="19020" y="12665"/>
                  </a:lnTo>
                  <a:lnTo>
                    <a:pt x="1184" y="12665"/>
                  </a:lnTo>
                  <a:lnTo>
                    <a:pt x="1184" y="1183"/>
                  </a:lnTo>
                  <a:close/>
                  <a:moveTo>
                    <a:pt x="19020" y="13849"/>
                  </a:moveTo>
                  <a:lnTo>
                    <a:pt x="19020" y="15665"/>
                  </a:lnTo>
                  <a:lnTo>
                    <a:pt x="1184" y="15665"/>
                  </a:lnTo>
                  <a:lnTo>
                    <a:pt x="1184" y="13849"/>
                  </a:lnTo>
                  <a:close/>
                  <a:moveTo>
                    <a:pt x="11472" y="16849"/>
                  </a:moveTo>
                  <a:lnTo>
                    <a:pt x="11472" y="17560"/>
                  </a:lnTo>
                  <a:cubicBezTo>
                    <a:pt x="11472" y="18079"/>
                    <a:pt x="11626" y="18587"/>
                    <a:pt x="11914" y="19020"/>
                  </a:cubicBezTo>
                  <a:lnTo>
                    <a:pt x="8292" y="19020"/>
                  </a:lnTo>
                  <a:cubicBezTo>
                    <a:pt x="8580" y="18587"/>
                    <a:pt x="8734" y="18079"/>
                    <a:pt x="8734" y="17560"/>
                  </a:cubicBezTo>
                  <a:lnTo>
                    <a:pt x="8734" y="16849"/>
                  </a:lnTo>
                  <a:close/>
                  <a:moveTo>
                    <a:pt x="0" y="0"/>
                  </a:moveTo>
                  <a:lnTo>
                    <a:pt x="0" y="16849"/>
                  </a:lnTo>
                  <a:lnTo>
                    <a:pt x="7549" y="16849"/>
                  </a:lnTo>
                  <a:lnTo>
                    <a:pt x="7549" y="17560"/>
                  </a:lnTo>
                  <a:cubicBezTo>
                    <a:pt x="7547" y="18366"/>
                    <a:pt x="6895" y="19018"/>
                    <a:pt x="6089" y="19020"/>
                  </a:cubicBezTo>
                  <a:lnTo>
                    <a:pt x="4263" y="19020"/>
                  </a:lnTo>
                  <a:lnTo>
                    <a:pt x="4263" y="20204"/>
                  </a:lnTo>
                  <a:lnTo>
                    <a:pt x="15943" y="20204"/>
                  </a:lnTo>
                  <a:lnTo>
                    <a:pt x="15943" y="19020"/>
                  </a:lnTo>
                  <a:lnTo>
                    <a:pt x="14117" y="19020"/>
                  </a:lnTo>
                  <a:cubicBezTo>
                    <a:pt x="13310" y="19018"/>
                    <a:pt x="12656" y="18366"/>
                    <a:pt x="12656" y="17560"/>
                  </a:cubicBezTo>
                  <a:lnTo>
                    <a:pt x="12656" y="16849"/>
                  </a:lnTo>
                  <a:lnTo>
                    <a:pt x="20204" y="16849"/>
                  </a:lnTo>
                  <a:lnTo>
                    <a:pt x="2020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5" name="Google Shape;13375;p76"/>
            <p:cNvSpPr/>
            <p:nvPr/>
          </p:nvSpPr>
          <p:spPr>
            <a:xfrm>
              <a:off x="5366530" y="3674144"/>
              <a:ext cx="128909" cy="123858"/>
            </a:xfrm>
            <a:custGeom>
              <a:avLst/>
              <a:gdLst/>
              <a:ahLst/>
              <a:cxnLst/>
              <a:rect l="l" t="t" r="r" b="b"/>
              <a:pathLst>
                <a:path w="6939" h="6668" extrusionOk="0">
                  <a:moveTo>
                    <a:pt x="3033" y="1183"/>
                  </a:moveTo>
                  <a:cubicBezTo>
                    <a:pt x="3236" y="1183"/>
                    <a:pt x="3441" y="1222"/>
                    <a:pt x="3636" y="1303"/>
                  </a:cubicBezTo>
                  <a:cubicBezTo>
                    <a:pt x="4226" y="1548"/>
                    <a:pt x="4610" y="2122"/>
                    <a:pt x="4610" y="2761"/>
                  </a:cubicBezTo>
                  <a:cubicBezTo>
                    <a:pt x="4610" y="3400"/>
                    <a:pt x="4226" y="3975"/>
                    <a:pt x="3636" y="4220"/>
                  </a:cubicBezTo>
                  <a:cubicBezTo>
                    <a:pt x="3441" y="4301"/>
                    <a:pt x="3236" y="4340"/>
                    <a:pt x="3033" y="4340"/>
                  </a:cubicBezTo>
                  <a:cubicBezTo>
                    <a:pt x="2622" y="4340"/>
                    <a:pt x="2218" y="4180"/>
                    <a:pt x="1916" y="3878"/>
                  </a:cubicBezTo>
                  <a:cubicBezTo>
                    <a:pt x="1297" y="3262"/>
                    <a:pt x="1297" y="2261"/>
                    <a:pt x="1916" y="1645"/>
                  </a:cubicBezTo>
                  <a:cubicBezTo>
                    <a:pt x="2218" y="1343"/>
                    <a:pt x="2622" y="1183"/>
                    <a:pt x="3033" y="1183"/>
                  </a:cubicBezTo>
                  <a:close/>
                  <a:moveTo>
                    <a:pt x="3032" y="0"/>
                  </a:moveTo>
                  <a:cubicBezTo>
                    <a:pt x="2324" y="0"/>
                    <a:pt x="1617" y="270"/>
                    <a:pt x="1079" y="809"/>
                  </a:cubicBezTo>
                  <a:cubicBezTo>
                    <a:pt x="1" y="1885"/>
                    <a:pt x="1" y="3638"/>
                    <a:pt x="1079" y="4714"/>
                  </a:cubicBezTo>
                  <a:cubicBezTo>
                    <a:pt x="1596" y="5231"/>
                    <a:pt x="2295" y="5522"/>
                    <a:pt x="3026" y="5522"/>
                  </a:cubicBezTo>
                  <a:cubicBezTo>
                    <a:pt x="3028" y="5522"/>
                    <a:pt x="3030" y="5522"/>
                    <a:pt x="3032" y="5522"/>
                  </a:cubicBezTo>
                  <a:cubicBezTo>
                    <a:pt x="3560" y="5522"/>
                    <a:pt x="4077" y="5371"/>
                    <a:pt x="4522" y="5088"/>
                  </a:cubicBezTo>
                  <a:lnTo>
                    <a:pt x="6101" y="6667"/>
                  </a:lnTo>
                  <a:lnTo>
                    <a:pt x="6939" y="5831"/>
                  </a:lnTo>
                  <a:lnTo>
                    <a:pt x="5358" y="4250"/>
                  </a:lnTo>
                  <a:cubicBezTo>
                    <a:pt x="6043" y="3181"/>
                    <a:pt x="5918" y="1742"/>
                    <a:pt x="4985" y="809"/>
                  </a:cubicBezTo>
                  <a:cubicBezTo>
                    <a:pt x="4446" y="270"/>
                    <a:pt x="3739" y="0"/>
                    <a:pt x="3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6" name="Google Shape;13376;p76"/>
            <p:cNvSpPr/>
            <p:nvPr/>
          </p:nvSpPr>
          <p:spPr>
            <a:xfrm>
              <a:off x="5234685" y="3657668"/>
              <a:ext cx="109979" cy="22011"/>
            </a:xfrm>
            <a:custGeom>
              <a:avLst/>
              <a:gdLst/>
              <a:ahLst/>
              <a:cxnLst/>
              <a:rect l="l" t="t" r="r" b="b"/>
              <a:pathLst>
                <a:path w="5920" h="1185" extrusionOk="0">
                  <a:moveTo>
                    <a:pt x="0" y="1"/>
                  </a:moveTo>
                  <a:lnTo>
                    <a:pt x="0" y="1185"/>
                  </a:lnTo>
                  <a:lnTo>
                    <a:pt x="5920" y="1185"/>
                  </a:lnTo>
                  <a:lnTo>
                    <a:pt x="59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7" name="Google Shape;13377;p76"/>
            <p:cNvSpPr/>
            <p:nvPr/>
          </p:nvSpPr>
          <p:spPr>
            <a:xfrm>
              <a:off x="5234685" y="3701654"/>
              <a:ext cx="109979" cy="22011"/>
            </a:xfrm>
            <a:custGeom>
              <a:avLst/>
              <a:gdLst/>
              <a:ahLst/>
              <a:cxnLst/>
              <a:rect l="l" t="t" r="r" b="b"/>
              <a:pathLst>
                <a:path w="5920" h="1185" extrusionOk="0">
                  <a:moveTo>
                    <a:pt x="0" y="1"/>
                  </a:moveTo>
                  <a:lnTo>
                    <a:pt x="0" y="1185"/>
                  </a:lnTo>
                  <a:lnTo>
                    <a:pt x="5920" y="1185"/>
                  </a:lnTo>
                  <a:lnTo>
                    <a:pt x="59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8" name="Google Shape;13378;p76"/>
            <p:cNvSpPr/>
            <p:nvPr/>
          </p:nvSpPr>
          <p:spPr>
            <a:xfrm>
              <a:off x="5234685" y="3745640"/>
              <a:ext cx="109979" cy="22011"/>
            </a:xfrm>
            <a:custGeom>
              <a:avLst/>
              <a:gdLst/>
              <a:ahLst/>
              <a:cxnLst/>
              <a:rect l="l" t="t" r="r" b="b"/>
              <a:pathLst>
                <a:path w="5920" h="1185" extrusionOk="0">
                  <a:moveTo>
                    <a:pt x="0" y="1"/>
                  </a:moveTo>
                  <a:lnTo>
                    <a:pt x="0" y="1185"/>
                  </a:lnTo>
                  <a:lnTo>
                    <a:pt x="5920" y="1185"/>
                  </a:lnTo>
                  <a:lnTo>
                    <a:pt x="59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9" name="Google Shape;13379;p76"/>
            <p:cNvSpPr/>
            <p:nvPr/>
          </p:nvSpPr>
          <p:spPr>
            <a:xfrm>
              <a:off x="5234685" y="3788901"/>
              <a:ext cx="109979" cy="22011"/>
            </a:xfrm>
            <a:custGeom>
              <a:avLst/>
              <a:gdLst/>
              <a:ahLst/>
              <a:cxnLst/>
              <a:rect l="l" t="t" r="r" b="b"/>
              <a:pathLst>
                <a:path w="5920" h="1185" extrusionOk="0">
                  <a:moveTo>
                    <a:pt x="0" y="1"/>
                  </a:moveTo>
                  <a:lnTo>
                    <a:pt x="0" y="1185"/>
                  </a:lnTo>
                  <a:lnTo>
                    <a:pt x="5920" y="1185"/>
                  </a:lnTo>
                  <a:lnTo>
                    <a:pt x="59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80" name="Google Shape;13380;p76"/>
          <p:cNvGrpSpPr/>
          <p:nvPr/>
        </p:nvGrpSpPr>
        <p:grpSpPr>
          <a:xfrm>
            <a:off x="6273038" y="3989261"/>
            <a:ext cx="362691" cy="362642"/>
            <a:chOff x="5591262" y="3608259"/>
            <a:chExt cx="375340" cy="375289"/>
          </a:xfrm>
        </p:grpSpPr>
        <p:sp>
          <p:nvSpPr>
            <p:cNvPr id="13381" name="Google Shape;13381;p76"/>
            <p:cNvSpPr/>
            <p:nvPr/>
          </p:nvSpPr>
          <p:spPr>
            <a:xfrm>
              <a:off x="5855954" y="3651279"/>
              <a:ext cx="45645" cy="37819"/>
            </a:xfrm>
            <a:custGeom>
              <a:avLst/>
              <a:gdLst/>
              <a:ahLst/>
              <a:cxnLst/>
              <a:rect l="l" t="t" r="r" b="b"/>
              <a:pathLst>
                <a:path w="2457" h="2036" extrusionOk="0">
                  <a:moveTo>
                    <a:pt x="1914" y="0"/>
                  </a:moveTo>
                  <a:lnTo>
                    <a:pt x="0" y="982"/>
                  </a:lnTo>
                  <a:lnTo>
                    <a:pt x="542" y="2035"/>
                  </a:lnTo>
                  <a:lnTo>
                    <a:pt x="2456" y="1054"/>
                  </a:lnTo>
                  <a:lnTo>
                    <a:pt x="191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2" name="Google Shape;13382;p76"/>
            <p:cNvSpPr/>
            <p:nvPr/>
          </p:nvSpPr>
          <p:spPr>
            <a:xfrm>
              <a:off x="5656469" y="3651186"/>
              <a:ext cx="45608" cy="37856"/>
            </a:xfrm>
            <a:custGeom>
              <a:avLst/>
              <a:gdLst/>
              <a:ahLst/>
              <a:cxnLst/>
              <a:rect l="l" t="t" r="r" b="b"/>
              <a:pathLst>
                <a:path w="2455" h="2038" extrusionOk="0">
                  <a:moveTo>
                    <a:pt x="541" y="1"/>
                  </a:moveTo>
                  <a:lnTo>
                    <a:pt x="0" y="1055"/>
                  </a:lnTo>
                  <a:lnTo>
                    <a:pt x="1915" y="2037"/>
                  </a:lnTo>
                  <a:lnTo>
                    <a:pt x="2455" y="983"/>
                  </a:lnTo>
                  <a:lnTo>
                    <a:pt x="54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83" name="Google Shape;13383;p76"/>
            <p:cNvGrpSpPr/>
            <p:nvPr/>
          </p:nvGrpSpPr>
          <p:grpSpPr>
            <a:xfrm>
              <a:off x="5591262" y="3608259"/>
              <a:ext cx="375340" cy="375289"/>
              <a:chOff x="5591262" y="3608259"/>
              <a:chExt cx="375340" cy="375289"/>
            </a:xfrm>
          </p:grpSpPr>
          <p:sp>
            <p:nvSpPr>
              <p:cNvPr id="13384" name="Google Shape;13384;p76"/>
              <p:cNvSpPr/>
              <p:nvPr/>
            </p:nvSpPr>
            <p:spPr>
              <a:xfrm>
                <a:off x="5591262" y="3608259"/>
                <a:ext cx="375340" cy="375289"/>
              </a:xfrm>
              <a:custGeom>
                <a:avLst/>
                <a:gdLst/>
                <a:ahLst/>
                <a:cxnLst/>
                <a:rect l="l" t="t" r="r" b="b"/>
                <a:pathLst>
                  <a:path w="20204" h="20204" extrusionOk="0">
                    <a:moveTo>
                      <a:pt x="19020" y="1184"/>
                    </a:moveTo>
                    <a:lnTo>
                      <a:pt x="19020" y="12667"/>
                    </a:lnTo>
                    <a:lnTo>
                      <a:pt x="1184" y="12667"/>
                    </a:lnTo>
                    <a:lnTo>
                      <a:pt x="1184" y="1184"/>
                    </a:lnTo>
                    <a:close/>
                    <a:moveTo>
                      <a:pt x="19021" y="13851"/>
                    </a:moveTo>
                    <a:lnTo>
                      <a:pt x="19021" y="15667"/>
                    </a:lnTo>
                    <a:lnTo>
                      <a:pt x="1184" y="15667"/>
                    </a:lnTo>
                    <a:lnTo>
                      <a:pt x="1184" y="13851"/>
                    </a:lnTo>
                    <a:close/>
                    <a:moveTo>
                      <a:pt x="11473" y="16851"/>
                    </a:moveTo>
                    <a:lnTo>
                      <a:pt x="11473" y="17560"/>
                    </a:lnTo>
                    <a:cubicBezTo>
                      <a:pt x="11473" y="18079"/>
                      <a:pt x="11627" y="18589"/>
                      <a:pt x="11913" y="19020"/>
                    </a:cubicBezTo>
                    <a:lnTo>
                      <a:pt x="8293" y="19020"/>
                    </a:lnTo>
                    <a:cubicBezTo>
                      <a:pt x="8581" y="18589"/>
                      <a:pt x="8735" y="18079"/>
                      <a:pt x="8733" y="17560"/>
                    </a:cubicBezTo>
                    <a:lnTo>
                      <a:pt x="8733" y="16851"/>
                    </a:lnTo>
                    <a:close/>
                    <a:moveTo>
                      <a:pt x="0" y="0"/>
                    </a:moveTo>
                    <a:lnTo>
                      <a:pt x="0" y="16851"/>
                    </a:lnTo>
                    <a:lnTo>
                      <a:pt x="7549" y="16851"/>
                    </a:lnTo>
                    <a:lnTo>
                      <a:pt x="7549" y="17560"/>
                    </a:lnTo>
                    <a:cubicBezTo>
                      <a:pt x="7548" y="18366"/>
                      <a:pt x="6894" y="19020"/>
                      <a:pt x="6089" y="19020"/>
                    </a:cubicBezTo>
                    <a:lnTo>
                      <a:pt x="4261" y="19020"/>
                    </a:lnTo>
                    <a:lnTo>
                      <a:pt x="4261" y="20204"/>
                    </a:lnTo>
                    <a:lnTo>
                      <a:pt x="15941" y="20204"/>
                    </a:lnTo>
                    <a:lnTo>
                      <a:pt x="15941" y="19020"/>
                    </a:lnTo>
                    <a:lnTo>
                      <a:pt x="14115" y="19020"/>
                    </a:lnTo>
                    <a:cubicBezTo>
                      <a:pt x="13309" y="19020"/>
                      <a:pt x="12657" y="18366"/>
                      <a:pt x="12655" y="17560"/>
                    </a:cubicBezTo>
                    <a:lnTo>
                      <a:pt x="12655" y="16851"/>
                    </a:lnTo>
                    <a:lnTo>
                      <a:pt x="20204" y="16851"/>
                    </a:lnTo>
                    <a:lnTo>
                      <a:pt x="2020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5" name="Google Shape;13385;p76"/>
              <p:cNvSpPr/>
              <p:nvPr/>
            </p:nvSpPr>
            <p:spPr>
              <a:xfrm>
                <a:off x="5715137" y="3655402"/>
                <a:ext cx="127609" cy="162754"/>
              </a:xfrm>
              <a:custGeom>
                <a:avLst/>
                <a:gdLst/>
                <a:ahLst/>
                <a:cxnLst/>
                <a:rect l="l" t="t" r="r" b="b"/>
                <a:pathLst>
                  <a:path w="6869" h="8762" extrusionOk="0">
                    <a:moveTo>
                      <a:pt x="3434" y="1185"/>
                    </a:moveTo>
                    <a:cubicBezTo>
                      <a:pt x="4433" y="1185"/>
                      <a:pt x="5312" y="1843"/>
                      <a:pt x="5593" y="2801"/>
                    </a:cubicBezTo>
                    <a:cubicBezTo>
                      <a:pt x="5874" y="3760"/>
                      <a:pt x="5490" y="4789"/>
                      <a:pt x="4649" y="5328"/>
                    </a:cubicBezTo>
                    <a:lnTo>
                      <a:pt x="4027" y="5328"/>
                    </a:lnTo>
                    <a:lnTo>
                      <a:pt x="4027" y="3249"/>
                    </a:lnTo>
                    <a:lnTo>
                      <a:pt x="2843" y="3249"/>
                    </a:lnTo>
                    <a:lnTo>
                      <a:pt x="2843" y="5328"/>
                    </a:lnTo>
                    <a:lnTo>
                      <a:pt x="2219" y="5328"/>
                    </a:lnTo>
                    <a:cubicBezTo>
                      <a:pt x="1378" y="4789"/>
                      <a:pt x="993" y="3758"/>
                      <a:pt x="1275" y="2800"/>
                    </a:cubicBezTo>
                    <a:cubicBezTo>
                      <a:pt x="1556" y="1841"/>
                      <a:pt x="2435" y="1185"/>
                      <a:pt x="3434" y="1185"/>
                    </a:cubicBezTo>
                    <a:close/>
                    <a:moveTo>
                      <a:pt x="4219" y="6512"/>
                    </a:moveTo>
                    <a:lnTo>
                      <a:pt x="4219" y="7578"/>
                    </a:lnTo>
                    <a:lnTo>
                      <a:pt x="2649" y="7578"/>
                    </a:lnTo>
                    <a:lnTo>
                      <a:pt x="2649" y="6512"/>
                    </a:lnTo>
                    <a:close/>
                    <a:moveTo>
                      <a:pt x="3434" y="1"/>
                    </a:moveTo>
                    <a:cubicBezTo>
                      <a:pt x="1540" y="1"/>
                      <a:pt x="0" y="1540"/>
                      <a:pt x="0" y="3435"/>
                    </a:cubicBezTo>
                    <a:cubicBezTo>
                      <a:pt x="0" y="4554"/>
                      <a:pt x="547" y="5604"/>
                      <a:pt x="1463" y="6246"/>
                    </a:cubicBezTo>
                    <a:lnTo>
                      <a:pt x="1465" y="6246"/>
                    </a:lnTo>
                    <a:lnTo>
                      <a:pt x="1465" y="8762"/>
                    </a:lnTo>
                    <a:lnTo>
                      <a:pt x="5403" y="8762"/>
                    </a:lnTo>
                    <a:lnTo>
                      <a:pt x="5403" y="6246"/>
                    </a:lnTo>
                    <a:cubicBezTo>
                      <a:pt x="6320" y="5604"/>
                      <a:pt x="6867" y="4554"/>
                      <a:pt x="6868" y="3435"/>
                    </a:cubicBezTo>
                    <a:cubicBezTo>
                      <a:pt x="6868" y="1541"/>
                      <a:pt x="5327" y="1"/>
                      <a:pt x="3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6" name="Google Shape;13386;p76"/>
              <p:cNvSpPr/>
              <p:nvPr/>
            </p:nvSpPr>
            <p:spPr>
              <a:xfrm>
                <a:off x="5870575" y="3704775"/>
                <a:ext cx="39960" cy="22011"/>
              </a:xfrm>
              <a:custGeom>
                <a:avLst/>
                <a:gdLst/>
                <a:ahLst/>
                <a:cxnLst/>
                <a:rect l="l" t="t" r="r" b="b"/>
                <a:pathLst>
                  <a:path w="2151" h="1185" extrusionOk="0">
                    <a:moveTo>
                      <a:pt x="0" y="0"/>
                    </a:moveTo>
                    <a:lnTo>
                      <a:pt x="0" y="1184"/>
                    </a:lnTo>
                    <a:lnTo>
                      <a:pt x="2150" y="1184"/>
                    </a:lnTo>
                    <a:lnTo>
                      <a:pt x="21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7" name="Google Shape;13387;p76"/>
              <p:cNvSpPr/>
              <p:nvPr/>
            </p:nvSpPr>
            <p:spPr>
              <a:xfrm>
                <a:off x="5855898" y="3742315"/>
                <a:ext cx="45645" cy="37856"/>
              </a:xfrm>
              <a:custGeom>
                <a:avLst/>
                <a:gdLst/>
                <a:ahLst/>
                <a:cxnLst/>
                <a:rect l="l" t="t" r="r" b="b"/>
                <a:pathLst>
                  <a:path w="2457" h="2038" extrusionOk="0">
                    <a:moveTo>
                      <a:pt x="542" y="1"/>
                    </a:moveTo>
                    <a:lnTo>
                      <a:pt x="0" y="1053"/>
                    </a:lnTo>
                    <a:lnTo>
                      <a:pt x="1914" y="2037"/>
                    </a:lnTo>
                    <a:lnTo>
                      <a:pt x="2456" y="983"/>
                    </a:lnTo>
                    <a:lnTo>
                      <a:pt x="54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8" name="Google Shape;13388;p76"/>
              <p:cNvSpPr/>
              <p:nvPr/>
            </p:nvSpPr>
            <p:spPr>
              <a:xfrm>
                <a:off x="5647347" y="3704775"/>
                <a:ext cx="39960" cy="22011"/>
              </a:xfrm>
              <a:custGeom>
                <a:avLst/>
                <a:gdLst/>
                <a:ahLst/>
                <a:cxnLst/>
                <a:rect l="l" t="t" r="r" b="b"/>
                <a:pathLst>
                  <a:path w="2151" h="1185" extrusionOk="0">
                    <a:moveTo>
                      <a:pt x="0" y="0"/>
                    </a:moveTo>
                    <a:lnTo>
                      <a:pt x="0" y="1184"/>
                    </a:lnTo>
                    <a:lnTo>
                      <a:pt x="2150" y="1184"/>
                    </a:lnTo>
                    <a:lnTo>
                      <a:pt x="21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9" name="Google Shape;13389;p76"/>
              <p:cNvSpPr/>
              <p:nvPr/>
            </p:nvSpPr>
            <p:spPr>
              <a:xfrm>
                <a:off x="5656469" y="3742538"/>
                <a:ext cx="45645" cy="37856"/>
              </a:xfrm>
              <a:custGeom>
                <a:avLst/>
                <a:gdLst/>
                <a:ahLst/>
                <a:cxnLst/>
                <a:rect l="l" t="t" r="r" b="b"/>
                <a:pathLst>
                  <a:path w="2457" h="2038" extrusionOk="0">
                    <a:moveTo>
                      <a:pt x="1916" y="1"/>
                    </a:moveTo>
                    <a:lnTo>
                      <a:pt x="0" y="983"/>
                    </a:lnTo>
                    <a:lnTo>
                      <a:pt x="542" y="2037"/>
                    </a:lnTo>
                    <a:lnTo>
                      <a:pt x="2456" y="1053"/>
                    </a:lnTo>
                    <a:lnTo>
                      <a:pt x="19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3390" name="Google Shape;13390;p76"/>
          <p:cNvGrpSpPr/>
          <p:nvPr/>
        </p:nvGrpSpPr>
        <p:grpSpPr>
          <a:xfrm>
            <a:off x="7783654" y="3989253"/>
            <a:ext cx="362601" cy="362660"/>
            <a:chOff x="6020346" y="3627168"/>
            <a:chExt cx="375247" cy="375308"/>
          </a:xfrm>
        </p:grpSpPr>
        <p:sp>
          <p:nvSpPr>
            <p:cNvPr id="13391" name="Google Shape;13391;p76"/>
            <p:cNvSpPr/>
            <p:nvPr/>
          </p:nvSpPr>
          <p:spPr>
            <a:xfrm>
              <a:off x="6020346" y="3627168"/>
              <a:ext cx="375247" cy="375308"/>
            </a:xfrm>
            <a:custGeom>
              <a:avLst/>
              <a:gdLst/>
              <a:ahLst/>
              <a:cxnLst/>
              <a:rect l="l" t="t" r="r" b="b"/>
              <a:pathLst>
                <a:path w="20199" h="20205" extrusionOk="0">
                  <a:moveTo>
                    <a:pt x="4447" y="1627"/>
                  </a:moveTo>
                  <a:lnTo>
                    <a:pt x="4447" y="4445"/>
                  </a:lnTo>
                  <a:lnTo>
                    <a:pt x="1628" y="4445"/>
                  </a:lnTo>
                  <a:lnTo>
                    <a:pt x="4447" y="1627"/>
                  </a:lnTo>
                  <a:close/>
                  <a:moveTo>
                    <a:pt x="19016" y="8653"/>
                  </a:moveTo>
                  <a:lnTo>
                    <a:pt x="19016" y="16009"/>
                  </a:lnTo>
                  <a:lnTo>
                    <a:pt x="3948" y="16009"/>
                  </a:lnTo>
                  <a:lnTo>
                    <a:pt x="3948" y="8653"/>
                  </a:lnTo>
                  <a:close/>
                  <a:moveTo>
                    <a:pt x="13930" y="1185"/>
                  </a:moveTo>
                  <a:lnTo>
                    <a:pt x="13930" y="7469"/>
                  </a:lnTo>
                  <a:lnTo>
                    <a:pt x="2764" y="7469"/>
                  </a:lnTo>
                  <a:lnTo>
                    <a:pt x="2764" y="17193"/>
                  </a:lnTo>
                  <a:lnTo>
                    <a:pt x="13930" y="17193"/>
                  </a:lnTo>
                  <a:lnTo>
                    <a:pt x="13930" y="19020"/>
                  </a:lnTo>
                  <a:lnTo>
                    <a:pt x="1184" y="19020"/>
                  </a:lnTo>
                  <a:lnTo>
                    <a:pt x="1184" y="5629"/>
                  </a:lnTo>
                  <a:lnTo>
                    <a:pt x="5631" y="5629"/>
                  </a:lnTo>
                  <a:lnTo>
                    <a:pt x="5631"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2" name="Google Shape;13392;p76"/>
            <p:cNvSpPr/>
            <p:nvPr/>
          </p:nvSpPr>
          <p:spPr>
            <a:xfrm>
              <a:off x="6117284" y="3808795"/>
              <a:ext cx="67251" cy="95977"/>
            </a:xfrm>
            <a:custGeom>
              <a:avLst/>
              <a:gdLst/>
              <a:ahLst/>
              <a:cxnLst/>
              <a:rect l="l" t="t" r="r" b="b"/>
              <a:pathLst>
                <a:path w="3620" h="5167" extrusionOk="0">
                  <a:moveTo>
                    <a:pt x="1894" y="1184"/>
                  </a:moveTo>
                  <a:cubicBezTo>
                    <a:pt x="2198" y="1184"/>
                    <a:pt x="2446" y="1431"/>
                    <a:pt x="2446" y="1737"/>
                  </a:cubicBezTo>
                  <a:cubicBezTo>
                    <a:pt x="2446" y="2041"/>
                    <a:pt x="2198" y="2288"/>
                    <a:pt x="1894" y="2288"/>
                  </a:cubicBezTo>
                  <a:cubicBezTo>
                    <a:pt x="1891" y="2288"/>
                    <a:pt x="1887" y="2288"/>
                    <a:pt x="1883" y="2288"/>
                  </a:cubicBezTo>
                  <a:lnTo>
                    <a:pt x="1185" y="2288"/>
                  </a:lnTo>
                  <a:lnTo>
                    <a:pt x="1185" y="1184"/>
                  </a:lnTo>
                  <a:lnTo>
                    <a:pt x="1883" y="1184"/>
                  </a:lnTo>
                  <a:cubicBezTo>
                    <a:pt x="1887" y="1184"/>
                    <a:pt x="1891" y="1184"/>
                    <a:pt x="1894" y="1184"/>
                  </a:cubicBezTo>
                  <a:close/>
                  <a:moveTo>
                    <a:pt x="1" y="0"/>
                  </a:moveTo>
                  <a:lnTo>
                    <a:pt x="1" y="5166"/>
                  </a:lnTo>
                  <a:lnTo>
                    <a:pt x="1185" y="5166"/>
                  </a:lnTo>
                  <a:lnTo>
                    <a:pt x="1185" y="3472"/>
                  </a:lnTo>
                  <a:lnTo>
                    <a:pt x="1883" y="3472"/>
                  </a:lnTo>
                  <a:cubicBezTo>
                    <a:pt x="2842" y="3472"/>
                    <a:pt x="3620" y="2695"/>
                    <a:pt x="3620" y="1737"/>
                  </a:cubicBezTo>
                  <a:cubicBezTo>
                    <a:pt x="3620" y="777"/>
                    <a:pt x="2842"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3" name="Google Shape;13393;p76"/>
            <p:cNvSpPr/>
            <p:nvPr/>
          </p:nvSpPr>
          <p:spPr>
            <a:xfrm>
              <a:off x="6288420" y="3808795"/>
              <a:ext cx="60117" cy="95977"/>
            </a:xfrm>
            <a:custGeom>
              <a:avLst/>
              <a:gdLst/>
              <a:ahLst/>
              <a:cxnLst/>
              <a:rect l="l" t="t" r="r" b="b"/>
              <a:pathLst>
                <a:path w="3236" h="5167" extrusionOk="0">
                  <a:moveTo>
                    <a:pt x="1" y="0"/>
                  </a:moveTo>
                  <a:lnTo>
                    <a:pt x="1" y="5166"/>
                  </a:lnTo>
                  <a:lnTo>
                    <a:pt x="1184" y="5166"/>
                  </a:lnTo>
                  <a:lnTo>
                    <a:pt x="1184" y="3472"/>
                  </a:lnTo>
                  <a:lnTo>
                    <a:pt x="2815" y="3472"/>
                  </a:lnTo>
                  <a:lnTo>
                    <a:pt x="2815" y="2288"/>
                  </a:lnTo>
                  <a:lnTo>
                    <a:pt x="1184" y="2288"/>
                  </a:lnTo>
                  <a:lnTo>
                    <a:pt x="1184" y="1184"/>
                  </a:lnTo>
                  <a:lnTo>
                    <a:pt x="3236" y="1184"/>
                  </a:lnTo>
                  <a:lnTo>
                    <a:pt x="323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4" name="Google Shape;13394;p76"/>
            <p:cNvSpPr/>
            <p:nvPr/>
          </p:nvSpPr>
          <p:spPr>
            <a:xfrm>
              <a:off x="6201718" y="3808795"/>
              <a:ext cx="67251" cy="95661"/>
            </a:xfrm>
            <a:custGeom>
              <a:avLst/>
              <a:gdLst/>
              <a:ahLst/>
              <a:cxnLst/>
              <a:rect l="l" t="t" r="r" b="b"/>
              <a:pathLst>
                <a:path w="3620" h="5150" extrusionOk="0">
                  <a:moveTo>
                    <a:pt x="1882" y="1184"/>
                  </a:moveTo>
                  <a:cubicBezTo>
                    <a:pt x="2188" y="1184"/>
                    <a:pt x="2435" y="1434"/>
                    <a:pt x="2437" y="1740"/>
                  </a:cubicBezTo>
                  <a:lnTo>
                    <a:pt x="2437" y="3412"/>
                  </a:lnTo>
                  <a:cubicBezTo>
                    <a:pt x="2435" y="3718"/>
                    <a:pt x="2188" y="3966"/>
                    <a:pt x="1882" y="3966"/>
                  </a:cubicBezTo>
                  <a:lnTo>
                    <a:pt x="1184" y="3966"/>
                  </a:lnTo>
                  <a:lnTo>
                    <a:pt x="1184" y="1184"/>
                  </a:lnTo>
                  <a:close/>
                  <a:moveTo>
                    <a:pt x="0" y="0"/>
                  </a:moveTo>
                  <a:lnTo>
                    <a:pt x="0" y="5150"/>
                  </a:lnTo>
                  <a:lnTo>
                    <a:pt x="1882" y="5150"/>
                  </a:lnTo>
                  <a:cubicBezTo>
                    <a:pt x="2842" y="5150"/>
                    <a:pt x="3619" y="4372"/>
                    <a:pt x="3619" y="3412"/>
                  </a:cubicBezTo>
                  <a:lnTo>
                    <a:pt x="3619" y="1740"/>
                  </a:lnTo>
                  <a:cubicBezTo>
                    <a:pt x="3619" y="780"/>
                    <a:pt x="2842" y="2"/>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5" name="Google Shape;13395;p76"/>
            <p:cNvSpPr/>
            <p:nvPr/>
          </p:nvSpPr>
          <p:spPr>
            <a:xfrm>
              <a:off x="6150909" y="3709753"/>
              <a:ext cx="100746" cy="21993"/>
            </a:xfrm>
            <a:custGeom>
              <a:avLst/>
              <a:gdLst/>
              <a:ahLst/>
              <a:cxnLst/>
              <a:rect l="l" t="t" r="r" b="b"/>
              <a:pathLst>
                <a:path w="5423" h="1184" extrusionOk="0">
                  <a:moveTo>
                    <a:pt x="0" y="1"/>
                  </a:moveTo>
                  <a:lnTo>
                    <a:pt x="0" y="1183"/>
                  </a:lnTo>
                  <a:lnTo>
                    <a:pt x="5423" y="1183"/>
                  </a:lnTo>
                  <a:lnTo>
                    <a:pt x="542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96" name="Google Shape;13396;p76"/>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a:solidFill>
                  <a:schemeClr val="lt1"/>
                </a:solidFill>
              </a:rPr>
              <a:t>Online Learning</a:t>
            </a:r>
            <a:endParaRPr sz="1600" dirty="0">
              <a:solidFill>
                <a:srgbClr val="FFFFFF"/>
              </a:solidFill>
            </a:endParaRPr>
          </a:p>
        </p:txBody>
      </p:sp>
      <p:sp>
        <p:nvSpPr>
          <p:cNvPr id="13397" name="Google Shape;13397;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3401"/>
        <p:cNvGrpSpPr/>
        <p:nvPr/>
      </p:nvGrpSpPr>
      <p:grpSpPr>
        <a:xfrm>
          <a:off x="0" y="0"/>
          <a:ext cx="0" cy="0"/>
          <a:chOff x="0" y="0"/>
          <a:chExt cx="0" cy="0"/>
        </a:xfrm>
      </p:grpSpPr>
      <p:grpSp>
        <p:nvGrpSpPr>
          <p:cNvPr id="13402" name="Google Shape;13402;p77"/>
          <p:cNvGrpSpPr/>
          <p:nvPr/>
        </p:nvGrpSpPr>
        <p:grpSpPr>
          <a:xfrm>
            <a:off x="1829451" y="1765575"/>
            <a:ext cx="197544" cy="353480"/>
            <a:chOff x="6536359" y="2033634"/>
            <a:chExt cx="214651" cy="384092"/>
          </a:xfrm>
        </p:grpSpPr>
        <p:sp>
          <p:nvSpPr>
            <p:cNvPr id="13403" name="Google Shape;13403;p77"/>
            <p:cNvSpPr/>
            <p:nvPr/>
          </p:nvSpPr>
          <p:spPr>
            <a:xfrm>
              <a:off x="6583544" y="2078663"/>
              <a:ext cx="87400" cy="290285"/>
            </a:xfrm>
            <a:custGeom>
              <a:avLst/>
              <a:gdLst/>
              <a:ahLst/>
              <a:cxnLst/>
              <a:rect l="l" t="t" r="r" b="b"/>
              <a:pathLst>
                <a:path w="4338" h="14408" extrusionOk="0">
                  <a:moveTo>
                    <a:pt x="2169" y="11428"/>
                  </a:moveTo>
                  <a:cubicBezTo>
                    <a:pt x="2289" y="11428"/>
                    <a:pt x="2410" y="11451"/>
                    <a:pt x="2525" y="11499"/>
                  </a:cubicBezTo>
                  <a:cubicBezTo>
                    <a:pt x="2873" y="11644"/>
                    <a:pt x="3100" y="11983"/>
                    <a:pt x="3100" y="12360"/>
                  </a:cubicBezTo>
                  <a:cubicBezTo>
                    <a:pt x="3098" y="12874"/>
                    <a:pt x="2683" y="13289"/>
                    <a:pt x="2169" y="13291"/>
                  </a:cubicBezTo>
                  <a:cubicBezTo>
                    <a:pt x="1792" y="13291"/>
                    <a:pt x="1453" y="13064"/>
                    <a:pt x="1310" y="12715"/>
                  </a:cubicBezTo>
                  <a:cubicBezTo>
                    <a:pt x="1165" y="12369"/>
                    <a:pt x="1244" y="11968"/>
                    <a:pt x="1511" y="11701"/>
                  </a:cubicBezTo>
                  <a:cubicBezTo>
                    <a:pt x="1689" y="11523"/>
                    <a:pt x="1927" y="11428"/>
                    <a:pt x="2169" y="11428"/>
                  </a:cubicBezTo>
                  <a:close/>
                  <a:moveTo>
                    <a:pt x="2169" y="0"/>
                  </a:moveTo>
                  <a:cubicBezTo>
                    <a:pt x="1861" y="0"/>
                    <a:pt x="1610" y="250"/>
                    <a:pt x="1611" y="558"/>
                  </a:cubicBezTo>
                  <a:lnTo>
                    <a:pt x="1611" y="10390"/>
                  </a:lnTo>
                  <a:cubicBezTo>
                    <a:pt x="628" y="10669"/>
                    <a:pt x="0" y="11630"/>
                    <a:pt x="141" y="12642"/>
                  </a:cubicBezTo>
                  <a:cubicBezTo>
                    <a:pt x="281" y="13654"/>
                    <a:pt x="1147" y="14407"/>
                    <a:pt x="2169" y="14407"/>
                  </a:cubicBezTo>
                  <a:cubicBezTo>
                    <a:pt x="3191" y="14407"/>
                    <a:pt x="4056" y="13654"/>
                    <a:pt x="4197" y="12642"/>
                  </a:cubicBezTo>
                  <a:cubicBezTo>
                    <a:pt x="4337" y="11630"/>
                    <a:pt x="3711" y="10669"/>
                    <a:pt x="2728" y="10390"/>
                  </a:cubicBezTo>
                  <a:lnTo>
                    <a:pt x="2728" y="558"/>
                  </a:lnTo>
                  <a:cubicBezTo>
                    <a:pt x="2728" y="250"/>
                    <a:pt x="2477" y="0"/>
                    <a:pt x="2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4" name="Google Shape;13404;p77"/>
            <p:cNvSpPr/>
            <p:nvPr/>
          </p:nvSpPr>
          <p:spPr>
            <a:xfrm>
              <a:off x="6536359" y="2033634"/>
              <a:ext cx="180925" cy="384092"/>
            </a:xfrm>
            <a:custGeom>
              <a:avLst/>
              <a:gdLst/>
              <a:ahLst/>
              <a:cxnLst/>
              <a:rect l="l" t="t" r="r" b="b"/>
              <a:pathLst>
                <a:path w="8980" h="19064" extrusionOk="0">
                  <a:moveTo>
                    <a:pt x="4512" y="1117"/>
                  </a:moveTo>
                  <a:cubicBezTo>
                    <a:pt x="5437" y="1117"/>
                    <a:pt x="6188" y="1868"/>
                    <a:pt x="6188" y="2793"/>
                  </a:cubicBezTo>
                  <a:lnTo>
                    <a:pt x="6188" y="11386"/>
                  </a:lnTo>
                  <a:cubicBezTo>
                    <a:pt x="6188" y="11568"/>
                    <a:pt x="6276" y="11740"/>
                    <a:pt x="6427" y="11845"/>
                  </a:cubicBezTo>
                  <a:cubicBezTo>
                    <a:pt x="7634" y="12686"/>
                    <a:pt x="8153" y="14218"/>
                    <a:pt x="7702" y="15620"/>
                  </a:cubicBezTo>
                  <a:cubicBezTo>
                    <a:pt x="7255" y="17008"/>
                    <a:pt x="5963" y="17946"/>
                    <a:pt x="4509" y="17946"/>
                  </a:cubicBezTo>
                  <a:cubicBezTo>
                    <a:pt x="4494" y="17946"/>
                    <a:pt x="4479" y="17946"/>
                    <a:pt x="4465" y="17945"/>
                  </a:cubicBezTo>
                  <a:cubicBezTo>
                    <a:pt x="2697" y="17920"/>
                    <a:pt x="1216" y="16463"/>
                    <a:pt x="1163" y="14698"/>
                  </a:cubicBezTo>
                  <a:cubicBezTo>
                    <a:pt x="1127" y="13565"/>
                    <a:pt x="1667" y="12490"/>
                    <a:pt x="2598" y="11845"/>
                  </a:cubicBezTo>
                  <a:cubicBezTo>
                    <a:pt x="2747" y="11740"/>
                    <a:pt x="2837" y="11568"/>
                    <a:pt x="2837" y="11386"/>
                  </a:cubicBezTo>
                  <a:lnTo>
                    <a:pt x="2837" y="2793"/>
                  </a:lnTo>
                  <a:cubicBezTo>
                    <a:pt x="2837" y="1868"/>
                    <a:pt x="3587" y="1117"/>
                    <a:pt x="4512" y="1117"/>
                  </a:cubicBezTo>
                  <a:close/>
                  <a:moveTo>
                    <a:pt x="4511" y="1"/>
                  </a:moveTo>
                  <a:cubicBezTo>
                    <a:pt x="2970" y="1"/>
                    <a:pt x="1719" y="1252"/>
                    <a:pt x="1719" y="2793"/>
                  </a:cubicBezTo>
                  <a:lnTo>
                    <a:pt x="1719" y="11107"/>
                  </a:lnTo>
                  <a:cubicBezTo>
                    <a:pt x="621" y="11984"/>
                    <a:pt x="0" y="13327"/>
                    <a:pt x="45" y="14731"/>
                  </a:cubicBezTo>
                  <a:cubicBezTo>
                    <a:pt x="117" y="17131"/>
                    <a:pt x="2097" y="19063"/>
                    <a:pt x="4512" y="19063"/>
                  </a:cubicBezTo>
                  <a:cubicBezTo>
                    <a:pt x="6962" y="19063"/>
                    <a:pt x="8979" y="17085"/>
                    <a:pt x="8979" y="14596"/>
                  </a:cubicBezTo>
                  <a:cubicBezTo>
                    <a:pt x="8978" y="13239"/>
                    <a:pt x="8362" y="11957"/>
                    <a:pt x="7304" y="11108"/>
                  </a:cubicBezTo>
                  <a:lnTo>
                    <a:pt x="7304" y="2793"/>
                  </a:lnTo>
                  <a:cubicBezTo>
                    <a:pt x="7304" y="1253"/>
                    <a:pt x="6052" y="1"/>
                    <a:pt x="4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5" name="Google Shape;13405;p77"/>
            <p:cNvSpPr/>
            <p:nvPr/>
          </p:nvSpPr>
          <p:spPr>
            <a:xfrm>
              <a:off x="6706001" y="2102659"/>
              <a:ext cx="45010" cy="22505"/>
            </a:xfrm>
            <a:custGeom>
              <a:avLst/>
              <a:gdLst/>
              <a:ahLst/>
              <a:cxnLst/>
              <a:rect l="l" t="t" r="r" b="b"/>
              <a:pathLst>
                <a:path w="2234" h="1117" extrusionOk="0">
                  <a:moveTo>
                    <a:pt x="559" y="0"/>
                  </a:moveTo>
                  <a:cubicBezTo>
                    <a:pt x="250" y="0"/>
                    <a:pt x="0" y="250"/>
                    <a:pt x="0" y="558"/>
                  </a:cubicBezTo>
                  <a:cubicBezTo>
                    <a:pt x="0" y="867"/>
                    <a:pt x="250" y="1117"/>
                    <a:pt x="559" y="1117"/>
                  </a:cubicBezTo>
                  <a:lnTo>
                    <a:pt x="1676" y="1117"/>
                  </a:lnTo>
                  <a:cubicBezTo>
                    <a:pt x="1984" y="1117"/>
                    <a:pt x="2233" y="867"/>
                    <a:pt x="2233" y="558"/>
                  </a:cubicBezTo>
                  <a:cubicBezTo>
                    <a:pt x="2233" y="250"/>
                    <a:pt x="1984" y="0"/>
                    <a:pt x="16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6" name="Google Shape;13406;p77"/>
            <p:cNvSpPr/>
            <p:nvPr/>
          </p:nvSpPr>
          <p:spPr>
            <a:xfrm>
              <a:off x="6706202" y="2147648"/>
              <a:ext cx="44627" cy="22525"/>
            </a:xfrm>
            <a:custGeom>
              <a:avLst/>
              <a:gdLst/>
              <a:ahLst/>
              <a:cxnLst/>
              <a:rect l="l" t="t" r="r" b="b"/>
              <a:pathLst>
                <a:path w="2215" h="1118" extrusionOk="0">
                  <a:moveTo>
                    <a:pt x="548" y="0"/>
                  </a:moveTo>
                  <a:cubicBezTo>
                    <a:pt x="245" y="6"/>
                    <a:pt x="1" y="254"/>
                    <a:pt x="1" y="559"/>
                  </a:cubicBezTo>
                  <a:cubicBezTo>
                    <a:pt x="1" y="864"/>
                    <a:pt x="245" y="1112"/>
                    <a:pt x="548" y="1118"/>
                  </a:cubicBezTo>
                  <a:lnTo>
                    <a:pt x="1666" y="1118"/>
                  </a:lnTo>
                  <a:cubicBezTo>
                    <a:pt x="1971" y="1112"/>
                    <a:pt x="2214" y="864"/>
                    <a:pt x="2214" y="559"/>
                  </a:cubicBezTo>
                  <a:cubicBezTo>
                    <a:pt x="2214" y="254"/>
                    <a:pt x="1971" y="6"/>
                    <a:pt x="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7" name="Google Shape;13407;p77"/>
            <p:cNvSpPr/>
            <p:nvPr/>
          </p:nvSpPr>
          <p:spPr>
            <a:xfrm>
              <a:off x="6706202" y="2192658"/>
              <a:ext cx="44627" cy="22505"/>
            </a:xfrm>
            <a:custGeom>
              <a:avLst/>
              <a:gdLst/>
              <a:ahLst/>
              <a:cxnLst/>
              <a:rect l="l" t="t" r="r" b="b"/>
              <a:pathLst>
                <a:path w="2215" h="1117" extrusionOk="0">
                  <a:moveTo>
                    <a:pt x="548" y="0"/>
                  </a:moveTo>
                  <a:cubicBezTo>
                    <a:pt x="245" y="6"/>
                    <a:pt x="1" y="254"/>
                    <a:pt x="1" y="559"/>
                  </a:cubicBezTo>
                  <a:cubicBezTo>
                    <a:pt x="1" y="863"/>
                    <a:pt x="245" y="1112"/>
                    <a:pt x="548" y="1117"/>
                  </a:cubicBezTo>
                  <a:lnTo>
                    <a:pt x="1666" y="1117"/>
                  </a:lnTo>
                  <a:cubicBezTo>
                    <a:pt x="1971" y="1112"/>
                    <a:pt x="2214" y="863"/>
                    <a:pt x="2214" y="559"/>
                  </a:cubicBezTo>
                  <a:cubicBezTo>
                    <a:pt x="2214" y="254"/>
                    <a:pt x="1971" y="6"/>
                    <a:pt x="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08" name="Google Shape;13408;p77"/>
          <p:cNvSpPr/>
          <p:nvPr/>
        </p:nvSpPr>
        <p:spPr>
          <a:xfrm>
            <a:off x="2543753" y="1765675"/>
            <a:ext cx="269609" cy="353409"/>
          </a:xfrm>
          <a:custGeom>
            <a:avLst/>
            <a:gdLst/>
            <a:ahLst/>
            <a:cxnLst/>
            <a:rect l="l" t="t" r="r" b="b"/>
            <a:pathLst>
              <a:path w="14544" h="19062" extrusionOk="0">
                <a:moveTo>
                  <a:pt x="10749" y="2280"/>
                </a:moveTo>
                <a:cubicBezTo>
                  <a:pt x="10506" y="2816"/>
                  <a:pt x="10169" y="3380"/>
                  <a:pt x="9769" y="3958"/>
                </a:cubicBezTo>
                <a:lnTo>
                  <a:pt x="4759" y="3958"/>
                </a:lnTo>
                <a:cubicBezTo>
                  <a:pt x="4362" y="3384"/>
                  <a:pt x="4024" y="2821"/>
                  <a:pt x="3780" y="2280"/>
                </a:cubicBezTo>
                <a:close/>
                <a:moveTo>
                  <a:pt x="8935" y="5077"/>
                </a:moveTo>
                <a:cubicBezTo>
                  <a:pt x="8421" y="5725"/>
                  <a:pt x="7851" y="6385"/>
                  <a:pt x="7263" y="7049"/>
                </a:cubicBezTo>
                <a:lnTo>
                  <a:pt x="7261" y="7049"/>
                </a:lnTo>
                <a:cubicBezTo>
                  <a:pt x="6690" y="6405"/>
                  <a:pt x="6116" y="5741"/>
                  <a:pt x="5592" y="5077"/>
                </a:cubicBezTo>
                <a:close/>
                <a:moveTo>
                  <a:pt x="2277" y="1162"/>
                </a:moveTo>
                <a:cubicBezTo>
                  <a:pt x="2577" y="3268"/>
                  <a:pt x="4493" y="5621"/>
                  <a:pt x="6511" y="7886"/>
                </a:cubicBezTo>
                <a:cubicBezTo>
                  <a:pt x="6255" y="8167"/>
                  <a:pt x="6021" y="8425"/>
                  <a:pt x="5755" y="8718"/>
                </a:cubicBezTo>
                <a:cubicBezTo>
                  <a:pt x="3471" y="6161"/>
                  <a:pt x="1421" y="3610"/>
                  <a:pt x="1150" y="1162"/>
                </a:cubicBezTo>
                <a:close/>
                <a:moveTo>
                  <a:pt x="7261" y="12057"/>
                </a:moveTo>
                <a:cubicBezTo>
                  <a:pt x="7835" y="12702"/>
                  <a:pt x="8407" y="13366"/>
                  <a:pt x="8929" y="14028"/>
                </a:cubicBezTo>
                <a:lnTo>
                  <a:pt x="5590" y="14028"/>
                </a:lnTo>
                <a:cubicBezTo>
                  <a:pt x="6103" y="13381"/>
                  <a:pt x="6672" y="12720"/>
                  <a:pt x="7261" y="12057"/>
                </a:cubicBezTo>
                <a:close/>
                <a:moveTo>
                  <a:pt x="9761" y="15146"/>
                </a:moveTo>
                <a:cubicBezTo>
                  <a:pt x="10159" y="15721"/>
                  <a:pt x="10497" y="16286"/>
                  <a:pt x="10742" y="16824"/>
                </a:cubicBezTo>
                <a:lnTo>
                  <a:pt x="3774" y="16824"/>
                </a:lnTo>
                <a:cubicBezTo>
                  <a:pt x="4018" y="16288"/>
                  <a:pt x="4354" y="15726"/>
                  <a:pt x="4755" y="15146"/>
                </a:cubicBezTo>
                <a:close/>
                <a:moveTo>
                  <a:pt x="13378" y="1120"/>
                </a:moveTo>
                <a:cubicBezTo>
                  <a:pt x="12812" y="6645"/>
                  <a:pt x="3008" y="12862"/>
                  <a:pt x="2277" y="17944"/>
                </a:cubicBezTo>
                <a:lnTo>
                  <a:pt x="1150" y="17944"/>
                </a:lnTo>
                <a:cubicBezTo>
                  <a:pt x="1760" y="12420"/>
                  <a:pt x="11574" y="6189"/>
                  <a:pt x="12253" y="1120"/>
                </a:cubicBezTo>
                <a:close/>
                <a:moveTo>
                  <a:pt x="8768" y="10387"/>
                </a:moveTo>
                <a:cubicBezTo>
                  <a:pt x="11047" y="12940"/>
                  <a:pt x="13102" y="15493"/>
                  <a:pt x="13374" y="17944"/>
                </a:cubicBezTo>
                <a:lnTo>
                  <a:pt x="12247" y="17944"/>
                </a:lnTo>
                <a:cubicBezTo>
                  <a:pt x="11945" y="15851"/>
                  <a:pt x="10039" y="13494"/>
                  <a:pt x="8013" y="11220"/>
                </a:cubicBezTo>
                <a:cubicBezTo>
                  <a:pt x="8262" y="10943"/>
                  <a:pt x="8506" y="10676"/>
                  <a:pt x="8768" y="10387"/>
                </a:cubicBezTo>
                <a:close/>
                <a:moveTo>
                  <a:pt x="11730" y="1"/>
                </a:moveTo>
                <a:cubicBezTo>
                  <a:pt x="11417" y="1"/>
                  <a:pt x="11166" y="256"/>
                  <a:pt x="11171" y="567"/>
                </a:cubicBezTo>
                <a:cubicBezTo>
                  <a:pt x="11172" y="767"/>
                  <a:pt x="11154" y="966"/>
                  <a:pt x="11117" y="1162"/>
                </a:cubicBezTo>
                <a:lnTo>
                  <a:pt x="3408" y="1162"/>
                </a:lnTo>
                <a:cubicBezTo>
                  <a:pt x="3372" y="977"/>
                  <a:pt x="3353" y="790"/>
                  <a:pt x="3353" y="601"/>
                </a:cubicBezTo>
                <a:cubicBezTo>
                  <a:pt x="3353" y="294"/>
                  <a:pt x="3102" y="42"/>
                  <a:pt x="2794" y="42"/>
                </a:cubicBezTo>
                <a:lnTo>
                  <a:pt x="560" y="42"/>
                </a:lnTo>
                <a:cubicBezTo>
                  <a:pt x="252" y="42"/>
                  <a:pt x="1" y="294"/>
                  <a:pt x="1" y="601"/>
                </a:cubicBezTo>
                <a:cubicBezTo>
                  <a:pt x="1" y="3841"/>
                  <a:pt x="2725" y="7010"/>
                  <a:pt x="5001" y="9552"/>
                </a:cubicBezTo>
                <a:cubicBezTo>
                  <a:pt x="2313" y="12556"/>
                  <a:pt x="1" y="15466"/>
                  <a:pt x="1" y="18502"/>
                </a:cubicBezTo>
                <a:cubicBezTo>
                  <a:pt x="1" y="18812"/>
                  <a:pt x="252" y="19061"/>
                  <a:pt x="560" y="19061"/>
                </a:cubicBezTo>
                <a:lnTo>
                  <a:pt x="2794" y="19061"/>
                </a:lnTo>
                <a:cubicBezTo>
                  <a:pt x="3102" y="19061"/>
                  <a:pt x="3353" y="18812"/>
                  <a:pt x="3353" y="18502"/>
                </a:cubicBezTo>
                <a:cubicBezTo>
                  <a:pt x="3353" y="18316"/>
                  <a:pt x="3371" y="18127"/>
                  <a:pt x="3407" y="17944"/>
                </a:cubicBezTo>
                <a:lnTo>
                  <a:pt x="11114" y="17944"/>
                </a:lnTo>
                <a:cubicBezTo>
                  <a:pt x="11151" y="18127"/>
                  <a:pt x="11169" y="18314"/>
                  <a:pt x="11171" y="18502"/>
                </a:cubicBezTo>
                <a:cubicBezTo>
                  <a:pt x="11171" y="18812"/>
                  <a:pt x="11420" y="19061"/>
                  <a:pt x="11730" y="19061"/>
                </a:cubicBezTo>
                <a:lnTo>
                  <a:pt x="13963" y="19061"/>
                </a:lnTo>
                <a:cubicBezTo>
                  <a:pt x="14272" y="19061"/>
                  <a:pt x="14521" y="18812"/>
                  <a:pt x="14521" y="18502"/>
                </a:cubicBezTo>
                <a:cubicBezTo>
                  <a:pt x="14521" y="15262"/>
                  <a:pt x="11798" y="12096"/>
                  <a:pt x="9521" y="9552"/>
                </a:cubicBezTo>
                <a:cubicBezTo>
                  <a:pt x="12223" y="6533"/>
                  <a:pt x="14544" y="3610"/>
                  <a:pt x="14521" y="555"/>
                </a:cubicBezTo>
                <a:cubicBezTo>
                  <a:pt x="14520" y="249"/>
                  <a:pt x="14270" y="1"/>
                  <a:pt x="13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9" name="Google Shape;13409;p77"/>
          <p:cNvSpPr/>
          <p:nvPr/>
        </p:nvSpPr>
        <p:spPr>
          <a:xfrm>
            <a:off x="3296049" y="1765684"/>
            <a:ext cx="289370" cy="353391"/>
          </a:xfrm>
          <a:custGeom>
            <a:avLst/>
            <a:gdLst/>
            <a:ahLst/>
            <a:cxnLst/>
            <a:rect l="l" t="t" r="r" b="b"/>
            <a:pathLst>
              <a:path w="15610" h="19061" extrusionOk="0">
                <a:moveTo>
                  <a:pt x="9448" y="1116"/>
                </a:moveTo>
                <a:lnTo>
                  <a:pt x="9448" y="2308"/>
                </a:lnTo>
                <a:lnTo>
                  <a:pt x="8889" y="2308"/>
                </a:lnTo>
                <a:cubicBezTo>
                  <a:pt x="8585" y="2314"/>
                  <a:pt x="8340" y="2562"/>
                  <a:pt x="8340" y="2867"/>
                </a:cubicBezTo>
                <a:cubicBezTo>
                  <a:pt x="8340" y="3171"/>
                  <a:pt x="8585" y="3420"/>
                  <a:pt x="8889" y="3425"/>
                </a:cubicBezTo>
                <a:lnTo>
                  <a:pt x="9448" y="3425"/>
                </a:lnTo>
                <a:lnTo>
                  <a:pt x="9448" y="4542"/>
                </a:lnTo>
                <a:lnTo>
                  <a:pt x="7772" y="4542"/>
                </a:lnTo>
                <a:cubicBezTo>
                  <a:pt x="7464" y="4542"/>
                  <a:pt x="7213" y="4791"/>
                  <a:pt x="7213" y="5101"/>
                </a:cubicBezTo>
                <a:cubicBezTo>
                  <a:pt x="7213" y="5409"/>
                  <a:pt x="7464" y="5658"/>
                  <a:pt x="7772" y="5658"/>
                </a:cubicBezTo>
                <a:lnTo>
                  <a:pt x="9448" y="5658"/>
                </a:lnTo>
                <a:lnTo>
                  <a:pt x="9448" y="6776"/>
                </a:lnTo>
                <a:lnTo>
                  <a:pt x="8889" y="6776"/>
                </a:lnTo>
                <a:cubicBezTo>
                  <a:pt x="8585" y="6781"/>
                  <a:pt x="8340" y="7030"/>
                  <a:pt x="8340" y="7334"/>
                </a:cubicBezTo>
                <a:cubicBezTo>
                  <a:pt x="8340" y="7638"/>
                  <a:pt x="8585" y="7887"/>
                  <a:pt x="8889" y="7893"/>
                </a:cubicBezTo>
                <a:lnTo>
                  <a:pt x="9448" y="7893"/>
                </a:lnTo>
                <a:lnTo>
                  <a:pt x="9448" y="8451"/>
                </a:lnTo>
                <a:cubicBezTo>
                  <a:pt x="9448" y="8658"/>
                  <a:pt x="9165" y="8088"/>
                  <a:pt x="13873" y="16562"/>
                </a:cubicBezTo>
                <a:cubicBezTo>
                  <a:pt x="14218" y="17182"/>
                  <a:pt x="13770" y="17945"/>
                  <a:pt x="13060" y="17945"/>
                </a:cubicBezTo>
                <a:lnTo>
                  <a:pt x="13060" y="17943"/>
                </a:lnTo>
                <a:lnTo>
                  <a:pt x="2543" y="17943"/>
                </a:lnTo>
                <a:cubicBezTo>
                  <a:pt x="1836" y="17943"/>
                  <a:pt x="1386" y="17187"/>
                  <a:pt x="1727" y="16565"/>
                </a:cubicBezTo>
                <a:cubicBezTo>
                  <a:pt x="6376" y="8082"/>
                  <a:pt x="6097" y="8655"/>
                  <a:pt x="6097" y="8450"/>
                </a:cubicBezTo>
                <a:lnTo>
                  <a:pt x="6097" y="1116"/>
                </a:lnTo>
                <a:close/>
                <a:moveTo>
                  <a:pt x="4423" y="0"/>
                </a:moveTo>
                <a:cubicBezTo>
                  <a:pt x="4118" y="5"/>
                  <a:pt x="3875" y="254"/>
                  <a:pt x="3875" y="558"/>
                </a:cubicBezTo>
                <a:cubicBezTo>
                  <a:pt x="3875" y="862"/>
                  <a:pt x="4118" y="1111"/>
                  <a:pt x="4423" y="1116"/>
                </a:cubicBezTo>
                <a:lnTo>
                  <a:pt x="4981" y="1116"/>
                </a:lnTo>
                <a:lnTo>
                  <a:pt x="4981" y="8308"/>
                </a:lnTo>
                <a:lnTo>
                  <a:pt x="748" y="16030"/>
                </a:lnTo>
                <a:cubicBezTo>
                  <a:pt x="1" y="17393"/>
                  <a:pt x="986" y="19061"/>
                  <a:pt x="2545" y="19061"/>
                </a:cubicBezTo>
                <a:lnTo>
                  <a:pt x="13061" y="19061"/>
                </a:lnTo>
                <a:cubicBezTo>
                  <a:pt x="14622" y="19061"/>
                  <a:pt x="15609" y="17386"/>
                  <a:pt x="14852" y="16020"/>
                </a:cubicBezTo>
                <a:lnTo>
                  <a:pt x="14850" y="16020"/>
                </a:lnTo>
                <a:lnTo>
                  <a:pt x="10566" y="8307"/>
                </a:lnTo>
                <a:lnTo>
                  <a:pt x="10566" y="1116"/>
                </a:lnTo>
                <a:lnTo>
                  <a:pt x="11124" y="1116"/>
                </a:lnTo>
                <a:cubicBezTo>
                  <a:pt x="11428" y="1111"/>
                  <a:pt x="11673" y="862"/>
                  <a:pt x="11673" y="558"/>
                </a:cubicBezTo>
                <a:cubicBezTo>
                  <a:pt x="11673" y="254"/>
                  <a:pt x="11428" y="5"/>
                  <a:pt x="11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410" name="Google Shape;13410;p77"/>
          <p:cNvGrpSpPr/>
          <p:nvPr/>
        </p:nvGrpSpPr>
        <p:grpSpPr>
          <a:xfrm>
            <a:off x="4036167" y="1765964"/>
            <a:ext cx="325204" cy="352720"/>
            <a:chOff x="5308731" y="1817028"/>
            <a:chExt cx="353367" cy="383266"/>
          </a:xfrm>
        </p:grpSpPr>
        <p:sp>
          <p:nvSpPr>
            <p:cNvPr id="13411" name="Google Shape;13411;p77"/>
            <p:cNvSpPr/>
            <p:nvPr/>
          </p:nvSpPr>
          <p:spPr>
            <a:xfrm>
              <a:off x="5308731" y="1975669"/>
              <a:ext cx="222630" cy="224624"/>
            </a:xfrm>
            <a:custGeom>
              <a:avLst/>
              <a:gdLst/>
              <a:ahLst/>
              <a:cxnLst/>
              <a:rect l="l" t="t" r="r" b="b"/>
              <a:pathLst>
                <a:path w="11050" h="11149" extrusionOk="0">
                  <a:moveTo>
                    <a:pt x="7196" y="1116"/>
                  </a:moveTo>
                  <a:lnTo>
                    <a:pt x="7196" y="4459"/>
                  </a:lnTo>
                  <a:cubicBezTo>
                    <a:pt x="7196" y="4644"/>
                    <a:pt x="7225" y="4655"/>
                    <a:pt x="7727" y="5574"/>
                  </a:cubicBezTo>
                  <a:lnTo>
                    <a:pt x="3321" y="5574"/>
                  </a:lnTo>
                  <a:cubicBezTo>
                    <a:pt x="3822" y="4656"/>
                    <a:pt x="3852" y="4644"/>
                    <a:pt x="3852" y="4459"/>
                  </a:cubicBezTo>
                  <a:lnTo>
                    <a:pt x="3852" y="1116"/>
                  </a:lnTo>
                  <a:close/>
                  <a:moveTo>
                    <a:pt x="8335" y="6689"/>
                  </a:moveTo>
                  <a:lnTo>
                    <a:pt x="9259" y="8385"/>
                  </a:lnTo>
                  <a:cubicBezTo>
                    <a:pt x="9664" y="9128"/>
                    <a:pt x="9129" y="10034"/>
                    <a:pt x="8281" y="10034"/>
                  </a:cubicBezTo>
                  <a:lnTo>
                    <a:pt x="2767" y="10034"/>
                  </a:lnTo>
                  <a:cubicBezTo>
                    <a:pt x="1921" y="10034"/>
                    <a:pt x="1383" y="9128"/>
                    <a:pt x="1788" y="8385"/>
                  </a:cubicBezTo>
                  <a:lnTo>
                    <a:pt x="2713" y="6689"/>
                  </a:lnTo>
                  <a:close/>
                  <a:moveTo>
                    <a:pt x="8507" y="1"/>
                  </a:moveTo>
                  <a:cubicBezTo>
                    <a:pt x="8504" y="1"/>
                    <a:pt x="8500" y="1"/>
                    <a:pt x="8496" y="1"/>
                  </a:cubicBezTo>
                  <a:lnTo>
                    <a:pt x="2551" y="1"/>
                  </a:lnTo>
                  <a:cubicBezTo>
                    <a:pt x="2248" y="7"/>
                    <a:pt x="2004" y="254"/>
                    <a:pt x="2004" y="558"/>
                  </a:cubicBezTo>
                  <a:cubicBezTo>
                    <a:pt x="2004" y="862"/>
                    <a:pt x="2248" y="1110"/>
                    <a:pt x="2551" y="1116"/>
                  </a:cubicBezTo>
                  <a:lnTo>
                    <a:pt x="2737" y="1116"/>
                  </a:lnTo>
                  <a:lnTo>
                    <a:pt x="2737" y="4317"/>
                  </a:lnTo>
                  <a:cubicBezTo>
                    <a:pt x="2469" y="4809"/>
                    <a:pt x="1079" y="7357"/>
                    <a:pt x="810" y="7852"/>
                  </a:cubicBezTo>
                  <a:cubicBezTo>
                    <a:pt x="0" y="9336"/>
                    <a:pt x="1073" y="11148"/>
                    <a:pt x="2767" y="11148"/>
                  </a:cubicBezTo>
                  <a:lnTo>
                    <a:pt x="8281" y="11148"/>
                  </a:lnTo>
                  <a:cubicBezTo>
                    <a:pt x="9971" y="11148"/>
                    <a:pt x="11049" y="9339"/>
                    <a:pt x="10238" y="7852"/>
                  </a:cubicBezTo>
                  <a:lnTo>
                    <a:pt x="8311" y="4317"/>
                  </a:lnTo>
                  <a:lnTo>
                    <a:pt x="8311" y="1116"/>
                  </a:lnTo>
                  <a:lnTo>
                    <a:pt x="8496" y="1116"/>
                  </a:lnTo>
                  <a:cubicBezTo>
                    <a:pt x="8500" y="1116"/>
                    <a:pt x="8504" y="1116"/>
                    <a:pt x="8507" y="1116"/>
                  </a:cubicBezTo>
                  <a:cubicBezTo>
                    <a:pt x="8815" y="1116"/>
                    <a:pt x="9064" y="866"/>
                    <a:pt x="9064" y="558"/>
                  </a:cubicBezTo>
                  <a:cubicBezTo>
                    <a:pt x="9064" y="250"/>
                    <a:pt x="8815" y="1"/>
                    <a:pt x="8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2" name="Google Shape;13412;p77"/>
            <p:cNvSpPr/>
            <p:nvPr/>
          </p:nvSpPr>
          <p:spPr>
            <a:xfrm>
              <a:off x="5437232" y="1817028"/>
              <a:ext cx="224866" cy="217674"/>
            </a:xfrm>
            <a:custGeom>
              <a:avLst/>
              <a:gdLst/>
              <a:ahLst/>
              <a:cxnLst/>
              <a:rect l="l" t="t" r="r" b="b"/>
              <a:pathLst>
                <a:path w="11161" h="10804" extrusionOk="0">
                  <a:moveTo>
                    <a:pt x="4160" y="1710"/>
                  </a:moveTo>
                  <a:lnTo>
                    <a:pt x="6943" y="4494"/>
                  </a:lnTo>
                  <a:lnTo>
                    <a:pt x="2213" y="4494"/>
                  </a:lnTo>
                  <a:lnTo>
                    <a:pt x="1796" y="4076"/>
                  </a:lnTo>
                  <a:lnTo>
                    <a:pt x="4160" y="1710"/>
                  </a:lnTo>
                  <a:close/>
                  <a:moveTo>
                    <a:pt x="8058" y="5608"/>
                  </a:moveTo>
                  <a:lnTo>
                    <a:pt x="9283" y="6835"/>
                  </a:lnTo>
                  <a:cubicBezTo>
                    <a:pt x="9936" y="7488"/>
                    <a:pt x="9936" y="8546"/>
                    <a:pt x="9283" y="9199"/>
                  </a:cubicBezTo>
                  <a:cubicBezTo>
                    <a:pt x="8957" y="9526"/>
                    <a:pt x="8529" y="9689"/>
                    <a:pt x="8101" y="9689"/>
                  </a:cubicBezTo>
                  <a:cubicBezTo>
                    <a:pt x="7673" y="9689"/>
                    <a:pt x="7245" y="9526"/>
                    <a:pt x="6919" y="9199"/>
                  </a:cubicBezTo>
                  <a:lnTo>
                    <a:pt x="3327" y="5608"/>
                  </a:lnTo>
                  <a:close/>
                  <a:moveTo>
                    <a:pt x="4525" y="1"/>
                  </a:moveTo>
                  <a:cubicBezTo>
                    <a:pt x="4383" y="1"/>
                    <a:pt x="4242" y="54"/>
                    <a:pt x="4135" y="160"/>
                  </a:cubicBezTo>
                  <a:lnTo>
                    <a:pt x="219" y="4076"/>
                  </a:lnTo>
                  <a:cubicBezTo>
                    <a:pt x="1" y="4293"/>
                    <a:pt x="1" y="4645"/>
                    <a:pt x="219" y="4864"/>
                  </a:cubicBezTo>
                  <a:cubicBezTo>
                    <a:pt x="328" y="4973"/>
                    <a:pt x="471" y="5027"/>
                    <a:pt x="613" y="5027"/>
                  </a:cubicBezTo>
                  <a:cubicBezTo>
                    <a:pt x="756" y="5027"/>
                    <a:pt x="898" y="4973"/>
                    <a:pt x="1007" y="4864"/>
                  </a:cubicBezTo>
                  <a:lnTo>
                    <a:pt x="6131" y="9987"/>
                  </a:lnTo>
                  <a:cubicBezTo>
                    <a:pt x="6675" y="10531"/>
                    <a:pt x="7388" y="10804"/>
                    <a:pt x="8102" y="10804"/>
                  </a:cubicBezTo>
                  <a:cubicBezTo>
                    <a:pt x="8815" y="10804"/>
                    <a:pt x="9528" y="10531"/>
                    <a:pt x="10072" y="9987"/>
                  </a:cubicBezTo>
                  <a:cubicBezTo>
                    <a:pt x="11160" y="8899"/>
                    <a:pt x="11160" y="7134"/>
                    <a:pt x="10072" y="6046"/>
                  </a:cubicBezTo>
                  <a:lnTo>
                    <a:pt x="10071" y="6046"/>
                  </a:lnTo>
                  <a:lnTo>
                    <a:pt x="4946" y="921"/>
                  </a:lnTo>
                  <a:cubicBezTo>
                    <a:pt x="5142" y="695"/>
                    <a:pt x="5124" y="355"/>
                    <a:pt x="4906" y="151"/>
                  </a:cubicBezTo>
                  <a:cubicBezTo>
                    <a:pt x="4798" y="51"/>
                    <a:pt x="4661" y="1"/>
                    <a:pt x="4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3" name="Google Shape;13413;p77"/>
            <p:cNvSpPr/>
            <p:nvPr/>
          </p:nvSpPr>
          <p:spPr>
            <a:xfrm>
              <a:off x="5405258" y="1930760"/>
              <a:ext cx="26272" cy="22485"/>
            </a:xfrm>
            <a:custGeom>
              <a:avLst/>
              <a:gdLst/>
              <a:ahLst/>
              <a:cxnLst/>
              <a:rect l="l" t="t" r="r" b="b"/>
              <a:pathLst>
                <a:path w="1304" h="1116" extrusionOk="0">
                  <a:moveTo>
                    <a:pt x="746" y="0"/>
                  </a:moveTo>
                  <a:cubicBezTo>
                    <a:pt x="250" y="0"/>
                    <a:pt x="1" y="601"/>
                    <a:pt x="352" y="952"/>
                  </a:cubicBezTo>
                  <a:cubicBezTo>
                    <a:pt x="459" y="1059"/>
                    <a:pt x="602" y="1115"/>
                    <a:pt x="747" y="1115"/>
                  </a:cubicBezTo>
                  <a:cubicBezTo>
                    <a:pt x="819" y="1115"/>
                    <a:pt x="891" y="1101"/>
                    <a:pt x="960" y="1073"/>
                  </a:cubicBezTo>
                  <a:cubicBezTo>
                    <a:pt x="1168" y="987"/>
                    <a:pt x="1304" y="783"/>
                    <a:pt x="1304" y="558"/>
                  </a:cubicBezTo>
                  <a:cubicBezTo>
                    <a:pt x="1304" y="250"/>
                    <a:pt x="1054" y="0"/>
                    <a:pt x="7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4" name="Google Shape;13414;p77"/>
            <p:cNvSpPr/>
            <p:nvPr/>
          </p:nvSpPr>
          <p:spPr>
            <a:xfrm>
              <a:off x="5382834" y="1885832"/>
              <a:ext cx="26232" cy="22505"/>
            </a:xfrm>
            <a:custGeom>
              <a:avLst/>
              <a:gdLst/>
              <a:ahLst/>
              <a:cxnLst/>
              <a:rect l="l" t="t" r="r" b="b"/>
              <a:pathLst>
                <a:path w="1302" h="1117" extrusionOk="0">
                  <a:moveTo>
                    <a:pt x="744" y="0"/>
                  </a:moveTo>
                  <a:cubicBezTo>
                    <a:pt x="248" y="0"/>
                    <a:pt x="0" y="601"/>
                    <a:pt x="351" y="952"/>
                  </a:cubicBezTo>
                  <a:cubicBezTo>
                    <a:pt x="457" y="1059"/>
                    <a:pt x="600" y="1116"/>
                    <a:pt x="745" y="1116"/>
                  </a:cubicBezTo>
                  <a:cubicBezTo>
                    <a:pt x="817" y="1116"/>
                    <a:pt x="889" y="1102"/>
                    <a:pt x="958" y="1073"/>
                  </a:cubicBezTo>
                  <a:cubicBezTo>
                    <a:pt x="1166" y="987"/>
                    <a:pt x="1302" y="784"/>
                    <a:pt x="1302" y="558"/>
                  </a:cubicBezTo>
                  <a:cubicBezTo>
                    <a:pt x="1302" y="250"/>
                    <a:pt x="1052" y="0"/>
                    <a:pt x="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15" name="Google Shape;13415;p77"/>
          <p:cNvGrpSpPr/>
          <p:nvPr/>
        </p:nvGrpSpPr>
        <p:grpSpPr>
          <a:xfrm>
            <a:off x="4770437" y="1807671"/>
            <a:ext cx="363159" cy="269300"/>
            <a:chOff x="4835930" y="1910754"/>
            <a:chExt cx="394609" cy="292622"/>
          </a:xfrm>
        </p:grpSpPr>
        <p:sp>
          <p:nvSpPr>
            <p:cNvPr id="13416" name="Google Shape;13416;p77"/>
            <p:cNvSpPr/>
            <p:nvPr/>
          </p:nvSpPr>
          <p:spPr>
            <a:xfrm>
              <a:off x="4835930" y="1910754"/>
              <a:ext cx="394609" cy="292622"/>
            </a:xfrm>
            <a:custGeom>
              <a:avLst/>
              <a:gdLst/>
              <a:ahLst/>
              <a:cxnLst/>
              <a:rect l="l" t="t" r="r" b="b"/>
              <a:pathLst>
                <a:path w="19586" h="14524" extrusionOk="0">
                  <a:moveTo>
                    <a:pt x="8320" y="1117"/>
                  </a:moveTo>
                  <a:lnTo>
                    <a:pt x="8320" y="6517"/>
                  </a:lnTo>
                  <a:cubicBezTo>
                    <a:pt x="8320" y="6720"/>
                    <a:pt x="8353" y="6725"/>
                    <a:pt x="9009" y="7819"/>
                  </a:cubicBezTo>
                  <a:lnTo>
                    <a:pt x="4282" y="7819"/>
                  </a:lnTo>
                  <a:cubicBezTo>
                    <a:pt x="4941" y="6720"/>
                    <a:pt x="4970" y="6720"/>
                    <a:pt x="4970" y="6517"/>
                  </a:cubicBezTo>
                  <a:lnTo>
                    <a:pt x="4970" y="1117"/>
                  </a:lnTo>
                  <a:close/>
                  <a:moveTo>
                    <a:pt x="16237" y="1117"/>
                  </a:moveTo>
                  <a:lnTo>
                    <a:pt x="16237" y="5623"/>
                  </a:lnTo>
                  <a:cubicBezTo>
                    <a:pt x="16237" y="5823"/>
                    <a:pt x="16343" y="6007"/>
                    <a:pt x="16516" y="6107"/>
                  </a:cubicBezTo>
                  <a:cubicBezTo>
                    <a:pt x="17870" y="6892"/>
                    <a:pt x="18662" y="8442"/>
                    <a:pt x="18431" y="10051"/>
                  </a:cubicBezTo>
                  <a:lnTo>
                    <a:pt x="11655" y="10051"/>
                  </a:lnTo>
                  <a:lnTo>
                    <a:pt x="10762" y="8566"/>
                  </a:lnTo>
                  <a:cubicBezTo>
                    <a:pt x="11018" y="7530"/>
                    <a:pt x="11683" y="6641"/>
                    <a:pt x="12608" y="6107"/>
                  </a:cubicBezTo>
                  <a:cubicBezTo>
                    <a:pt x="12780" y="6007"/>
                    <a:pt x="12886" y="5823"/>
                    <a:pt x="12886" y="5623"/>
                  </a:cubicBezTo>
                  <a:lnTo>
                    <a:pt x="12886" y="1117"/>
                  </a:lnTo>
                  <a:close/>
                  <a:moveTo>
                    <a:pt x="18090" y="11169"/>
                  </a:moveTo>
                  <a:cubicBezTo>
                    <a:pt x="17412" y="12592"/>
                    <a:pt x="16005" y="13403"/>
                    <a:pt x="14553" y="13403"/>
                  </a:cubicBezTo>
                  <a:cubicBezTo>
                    <a:pt x="13930" y="13403"/>
                    <a:pt x="13298" y="13253"/>
                    <a:pt x="12713" y="12939"/>
                  </a:cubicBezTo>
                  <a:cubicBezTo>
                    <a:pt x="12922" y="12058"/>
                    <a:pt x="12496" y="11459"/>
                    <a:pt x="12323" y="11169"/>
                  </a:cubicBezTo>
                  <a:close/>
                  <a:moveTo>
                    <a:pt x="9680" y="8935"/>
                  </a:moveTo>
                  <a:lnTo>
                    <a:pt x="11516" y="11994"/>
                  </a:lnTo>
                  <a:cubicBezTo>
                    <a:pt x="11888" y="12614"/>
                    <a:pt x="11441" y="13404"/>
                    <a:pt x="10718" y="13404"/>
                  </a:cubicBezTo>
                  <a:lnTo>
                    <a:pt x="2576" y="13404"/>
                  </a:lnTo>
                  <a:cubicBezTo>
                    <a:pt x="1852" y="13404"/>
                    <a:pt x="1405" y="12614"/>
                    <a:pt x="1778" y="11994"/>
                  </a:cubicBezTo>
                  <a:lnTo>
                    <a:pt x="3613" y="8935"/>
                  </a:lnTo>
                  <a:close/>
                  <a:moveTo>
                    <a:pt x="9448" y="1"/>
                  </a:moveTo>
                  <a:cubicBezTo>
                    <a:pt x="9444" y="1"/>
                    <a:pt x="9440" y="1"/>
                    <a:pt x="9437" y="1"/>
                  </a:cubicBezTo>
                  <a:lnTo>
                    <a:pt x="3853" y="1"/>
                  </a:lnTo>
                  <a:cubicBezTo>
                    <a:pt x="3548" y="5"/>
                    <a:pt x="3305" y="255"/>
                    <a:pt x="3305" y="558"/>
                  </a:cubicBezTo>
                  <a:cubicBezTo>
                    <a:pt x="3305" y="863"/>
                    <a:pt x="3548" y="1111"/>
                    <a:pt x="3853" y="1117"/>
                  </a:cubicBezTo>
                  <a:lnTo>
                    <a:pt x="3853" y="6360"/>
                  </a:lnTo>
                  <a:lnTo>
                    <a:pt x="820" y="11419"/>
                  </a:lnTo>
                  <a:cubicBezTo>
                    <a:pt x="1" y="12783"/>
                    <a:pt x="982" y="14520"/>
                    <a:pt x="2576" y="14520"/>
                  </a:cubicBezTo>
                  <a:lnTo>
                    <a:pt x="10718" y="14520"/>
                  </a:lnTo>
                  <a:cubicBezTo>
                    <a:pt x="10721" y="14520"/>
                    <a:pt x="10725" y="14520"/>
                    <a:pt x="10729" y="14520"/>
                  </a:cubicBezTo>
                  <a:cubicBezTo>
                    <a:pt x="11272" y="14520"/>
                    <a:pt x="11792" y="14302"/>
                    <a:pt x="12172" y="13916"/>
                  </a:cubicBezTo>
                  <a:cubicBezTo>
                    <a:pt x="12942" y="14333"/>
                    <a:pt x="13753" y="14524"/>
                    <a:pt x="14545" y="14524"/>
                  </a:cubicBezTo>
                  <a:cubicBezTo>
                    <a:pt x="17173" y="14524"/>
                    <a:pt x="19586" y="12418"/>
                    <a:pt x="19586" y="9494"/>
                  </a:cubicBezTo>
                  <a:cubicBezTo>
                    <a:pt x="19583" y="7816"/>
                    <a:pt x="18746" y="6249"/>
                    <a:pt x="17353" y="5314"/>
                  </a:cubicBezTo>
                  <a:lnTo>
                    <a:pt x="17353" y="1117"/>
                  </a:lnTo>
                  <a:cubicBezTo>
                    <a:pt x="17357" y="1117"/>
                    <a:pt x="17360" y="1117"/>
                    <a:pt x="17364" y="1117"/>
                  </a:cubicBezTo>
                  <a:cubicBezTo>
                    <a:pt x="17671" y="1117"/>
                    <a:pt x="17921" y="867"/>
                    <a:pt x="17921" y="558"/>
                  </a:cubicBezTo>
                  <a:cubicBezTo>
                    <a:pt x="17921" y="250"/>
                    <a:pt x="17671" y="1"/>
                    <a:pt x="17364" y="1"/>
                  </a:cubicBezTo>
                  <a:cubicBezTo>
                    <a:pt x="17360" y="1"/>
                    <a:pt x="17357" y="1"/>
                    <a:pt x="17353" y="1"/>
                  </a:cubicBezTo>
                  <a:lnTo>
                    <a:pt x="11767" y="1"/>
                  </a:lnTo>
                  <a:cubicBezTo>
                    <a:pt x="11462" y="5"/>
                    <a:pt x="11218" y="255"/>
                    <a:pt x="11218" y="558"/>
                  </a:cubicBezTo>
                  <a:cubicBezTo>
                    <a:pt x="11218" y="863"/>
                    <a:pt x="11462" y="1111"/>
                    <a:pt x="11767" y="1117"/>
                  </a:cubicBezTo>
                  <a:lnTo>
                    <a:pt x="11767" y="5314"/>
                  </a:lnTo>
                  <a:cubicBezTo>
                    <a:pt x="11014" y="5817"/>
                    <a:pt x="10411" y="6515"/>
                    <a:pt x="10021" y="7333"/>
                  </a:cubicBezTo>
                  <a:lnTo>
                    <a:pt x="9437" y="6360"/>
                  </a:lnTo>
                  <a:lnTo>
                    <a:pt x="9437" y="1117"/>
                  </a:lnTo>
                  <a:cubicBezTo>
                    <a:pt x="9440" y="1117"/>
                    <a:pt x="9444" y="1117"/>
                    <a:pt x="9448" y="1117"/>
                  </a:cubicBezTo>
                  <a:cubicBezTo>
                    <a:pt x="9755" y="1117"/>
                    <a:pt x="10006" y="867"/>
                    <a:pt x="10006" y="558"/>
                  </a:cubicBezTo>
                  <a:cubicBezTo>
                    <a:pt x="10006" y="250"/>
                    <a:pt x="9755" y="1"/>
                    <a:pt x="9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7" name="Google Shape;13417;p77"/>
            <p:cNvSpPr/>
            <p:nvPr/>
          </p:nvSpPr>
          <p:spPr>
            <a:xfrm>
              <a:off x="4932275" y="2114405"/>
              <a:ext cx="26313" cy="22525"/>
            </a:xfrm>
            <a:custGeom>
              <a:avLst/>
              <a:gdLst/>
              <a:ahLst/>
              <a:cxnLst/>
              <a:rect l="l" t="t" r="r" b="b"/>
              <a:pathLst>
                <a:path w="1306" h="1118" extrusionOk="0">
                  <a:moveTo>
                    <a:pt x="747" y="0"/>
                  </a:moveTo>
                  <a:cubicBezTo>
                    <a:pt x="249" y="0"/>
                    <a:pt x="1" y="601"/>
                    <a:pt x="352" y="954"/>
                  </a:cubicBezTo>
                  <a:cubicBezTo>
                    <a:pt x="459" y="1061"/>
                    <a:pt x="602" y="1117"/>
                    <a:pt x="747" y="1117"/>
                  </a:cubicBezTo>
                  <a:cubicBezTo>
                    <a:pt x="819" y="1117"/>
                    <a:pt x="892" y="1103"/>
                    <a:pt x="960" y="1075"/>
                  </a:cubicBezTo>
                  <a:cubicBezTo>
                    <a:pt x="1170" y="988"/>
                    <a:pt x="1306" y="785"/>
                    <a:pt x="1306" y="558"/>
                  </a:cubicBezTo>
                  <a:cubicBezTo>
                    <a:pt x="1306" y="250"/>
                    <a:pt x="1056" y="0"/>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8" name="Google Shape;13418;p77"/>
            <p:cNvSpPr/>
            <p:nvPr/>
          </p:nvSpPr>
          <p:spPr>
            <a:xfrm>
              <a:off x="4977265" y="2136527"/>
              <a:ext cx="26313" cy="22525"/>
            </a:xfrm>
            <a:custGeom>
              <a:avLst/>
              <a:gdLst/>
              <a:ahLst/>
              <a:cxnLst/>
              <a:rect l="l" t="t" r="r" b="b"/>
              <a:pathLst>
                <a:path w="1306" h="1118" extrusionOk="0">
                  <a:moveTo>
                    <a:pt x="748" y="1"/>
                  </a:moveTo>
                  <a:cubicBezTo>
                    <a:pt x="250" y="1"/>
                    <a:pt x="1" y="601"/>
                    <a:pt x="352" y="954"/>
                  </a:cubicBezTo>
                  <a:cubicBezTo>
                    <a:pt x="459" y="1061"/>
                    <a:pt x="602" y="1118"/>
                    <a:pt x="747" y="1118"/>
                  </a:cubicBezTo>
                  <a:cubicBezTo>
                    <a:pt x="820" y="1118"/>
                    <a:pt x="892" y="1104"/>
                    <a:pt x="962" y="1075"/>
                  </a:cubicBezTo>
                  <a:cubicBezTo>
                    <a:pt x="1169" y="988"/>
                    <a:pt x="1305" y="784"/>
                    <a:pt x="1305" y="558"/>
                  </a:cubicBezTo>
                  <a:cubicBezTo>
                    <a:pt x="1305" y="250"/>
                    <a:pt x="1056" y="1"/>
                    <a:pt x="7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9" name="Google Shape;13419;p77"/>
            <p:cNvSpPr/>
            <p:nvPr/>
          </p:nvSpPr>
          <p:spPr>
            <a:xfrm>
              <a:off x="5091723" y="2068267"/>
              <a:ext cx="26313" cy="22525"/>
            </a:xfrm>
            <a:custGeom>
              <a:avLst/>
              <a:gdLst/>
              <a:ahLst/>
              <a:cxnLst/>
              <a:rect l="l" t="t" r="r" b="b"/>
              <a:pathLst>
                <a:path w="1306" h="1118" extrusionOk="0">
                  <a:moveTo>
                    <a:pt x="748" y="1"/>
                  </a:moveTo>
                  <a:cubicBezTo>
                    <a:pt x="250" y="1"/>
                    <a:pt x="0" y="601"/>
                    <a:pt x="352" y="954"/>
                  </a:cubicBezTo>
                  <a:cubicBezTo>
                    <a:pt x="458" y="1061"/>
                    <a:pt x="601" y="1118"/>
                    <a:pt x="747" y="1118"/>
                  </a:cubicBezTo>
                  <a:cubicBezTo>
                    <a:pt x="819" y="1118"/>
                    <a:pt x="892" y="1104"/>
                    <a:pt x="961" y="1075"/>
                  </a:cubicBezTo>
                  <a:cubicBezTo>
                    <a:pt x="1169" y="988"/>
                    <a:pt x="1305" y="785"/>
                    <a:pt x="1305" y="558"/>
                  </a:cubicBezTo>
                  <a:cubicBezTo>
                    <a:pt x="1305" y="250"/>
                    <a:pt x="1055" y="1"/>
                    <a:pt x="7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0" name="Google Shape;13420;p77"/>
            <p:cNvSpPr/>
            <p:nvPr/>
          </p:nvSpPr>
          <p:spPr>
            <a:xfrm>
              <a:off x="5136732" y="2051766"/>
              <a:ext cx="26313" cy="22505"/>
            </a:xfrm>
            <a:custGeom>
              <a:avLst/>
              <a:gdLst/>
              <a:ahLst/>
              <a:cxnLst/>
              <a:rect l="l" t="t" r="r" b="b"/>
              <a:pathLst>
                <a:path w="1306" h="1117" extrusionOk="0">
                  <a:moveTo>
                    <a:pt x="746" y="1"/>
                  </a:moveTo>
                  <a:cubicBezTo>
                    <a:pt x="249" y="1"/>
                    <a:pt x="1" y="601"/>
                    <a:pt x="352" y="953"/>
                  </a:cubicBezTo>
                  <a:cubicBezTo>
                    <a:pt x="459" y="1060"/>
                    <a:pt x="601" y="1116"/>
                    <a:pt x="746" y="1116"/>
                  </a:cubicBezTo>
                  <a:cubicBezTo>
                    <a:pt x="818" y="1116"/>
                    <a:pt x="891" y="1102"/>
                    <a:pt x="960" y="1074"/>
                  </a:cubicBezTo>
                  <a:cubicBezTo>
                    <a:pt x="1169" y="988"/>
                    <a:pt x="1305" y="784"/>
                    <a:pt x="1305" y="558"/>
                  </a:cubicBezTo>
                  <a:cubicBezTo>
                    <a:pt x="1305" y="250"/>
                    <a:pt x="1054"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21" name="Google Shape;13421;p77"/>
          <p:cNvSpPr/>
          <p:nvPr/>
        </p:nvSpPr>
        <p:spPr>
          <a:xfrm>
            <a:off x="5605941" y="1765666"/>
            <a:ext cx="186357" cy="353428"/>
          </a:xfrm>
          <a:custGeom>
            <a:avLst/>
            <a:gdLst/>
            <a:ahLst/>
            <a:cxnLst/>
            <a:rect l="l" t="t" r="r" b="b"/>
            <a:pathLst>
              <a:path w="10053" h="19063" extrusionOk="0">
                <a:moveTo>
                  <a:pt x="7818" y="1118"/>
                </a:moveTo>
                <a:lnTo>
                  <a:pt x="7818" y="3351"/>
                </a:lnTo>
                <a:lnTo>
                  <a:pt x="6515" y="3351"/>
                </a:lnTo>
                <a:cubicBezTo>
                  <a:pt x="6207" y="3351"/>
                  <a:pt x="5957" y="3602"/>
                  <a:pt x="5957" y="3910"/>
                </a:cubicBezTo>
                <a:cubicBezTo>
                  <a:pt x="5957" y="4218"/>
                  <a:pt x="6207" y="4467"/>
                  <a:pt x="6515" y="4469"/>
                </a:cubicBezTo>
                <a:lnTo>
                  <a:pt x="7818" y="4469"/>
                </a:lnTo>
                <a:lnTo>
                  <a:pt x="7818" y="5585"/>
                </a:lnTo>
                <a:lnTo>
                  <a:pt x="7261" y="5585"/>
                </a:lnTo>
                <a:cubicBezTo>
                  <a:pt x="7257" y="5585"/>
                  <a:pt x="7253" y="5585"/>
                  <a:pt x="7250" y="5585"/>
                </a:cubicBezTo>
                <a:cubicBezTo>
                  <a:pt x="6941" y="5585"/>
                  <a:pt x="6691" y="5834"/>
                  <a:pt x="6691" y="6144"/>
                </a:cubicBezTo>
                <a:cubicBezTo>
                  <a:pt x="6691" y="6453"/>
                  <a:pt x="6941" y="6702"/>
                  <a:pt x="7250" y="6702"/>
                </a:cubicBezTo>
                <a:cubicBezTo>
                  <a:pt x="7253" y="6702"/>
                  <a:pt x="7257" y="6702"/>
                  <a:pt x="7261" y="6702"/>
                </a:cubicBezTo>
                <a:lnTo>
                  <a:pt x="7818" y="6702"/>
                </a:lnTo>
                <a:lnTo>
                  <a:pt x="7818" y="7819"/>
                </a:lnTo>
                <a:lnTo>
                  <a:pt x="6515" y="7819"/>
                </a:lnTo>
                <a:cubicBezTo>
                  <a:pt x="6211" y="7824"/>
                  <a:pt x="5966" y="8072"/>
                  <a:pt x="5966" y="8377"/>
                </a:cubicBezTo>
                <a:cubicBezTo>
                  <a:pt x="5966" y="8682"/>
                  <a:pt x="6211" y="8930"/>
                  <a:pt x="6515" y="8936"/>
                </a:cubicBezTo>
                <a:lnTo>
                  <a:pt x="7818" y="8936"/>
                </a:lnTo>
                <a:lnTo>
                  <a:pt x="7818" y="10052"/>
                </a:lnTo>
                <a:lnTo>
                  <a:pt x="7261" y="10052"/>
                </a:lnTo>
                <a:cubicBezTo>
                  <a:pt x="6951" y="10052"/>
                  <a:pt x="6702" y="10303"/>
                  <a:pt x="6702" y="10611"/>
                </a:cubicBezTo>
                <a:cubicBezTo>
                  <a:pt x="6702" y="10918"/>
                  <a:pt x="6950" y="11169"/>
                  <a:pt x="7258" y="11169"/>
                </a:cubicBezTo>
                <a:cubicBezTo>
                  <a:pt x="7259" y="11169"/>
                  <a:pt x="7260" y="11169"/>
                  <a:pt x="7261" y="11169"/>
                </a:cubicBezTo>
                <a:lnTo>
                  <a:pt x="7818" y="11169"/>
                </a:lnTo>
                <a:lnTo>
                  <a:pt x="7818" y="12286"/>
                </a:lnTo>
                <a:lnTo>
                  <a:pt x="6515" y="12286"/>
                </a:lnTo>
                <a:cubicBezTo>
                  <a:pt x="6211" y="12291"/>
                  <a:pt x="5966" y="12539"/>
                  <a:pt x="5966" y="12844"/>
                </a:cubicBezTo>
                <a:cubicBezTo>
                  <a:pt x="5966" y="13149"/>
                  <a:pt x="6211" y="13397"/>
                  <a:pt x="6515" y="13403"/>
                </a:cubicBezTo>
                <a:lnTo>
                  <a:pt x="7818" y="13403"/>
                </a:lnTo>
                <a:lnTo>
                  <a:pt x="7818" y="15153"/>
                </a:lnTo>
                <a:cubicBezTo>
                  <a:pt x="7818" y="16692"/>
                  <a:pt x="6566" y="17945"/>
                  <a:pt x="5026" y="17945"/>
                </a:cubicBezTo>
                <a:cubicBezTo>
                  <a:pt x="3487" y="17945"/>
                  <a:pt x="2235" y="16692"/>
                  <a:pt x="2235" y="15153"/>
                </a:cubicBezTo>
                <a:lnTo>
                  <a:pt x="2235" y="1118"/>
                </a:lnTo>
                <a:close/>
                <a:moveTo>
                  <a:pt x="559" y="0"/>
                </a:moveTo>
                <a:cubicBezTo>
                  <a:pt x="250" y="0"/>
                  <a:pt x="0" y="251"/>
                  <a:pt x="0" y="559"/>
                </a:cubicBezTo>
                <a:cubicBezTo>
                  <a:pt x="0" y="867"/>
                  <a:pt x="250" y="1118"/>
                  <a:pt x="559" y="1118"/>
                </a:cubicBezTo>
                <a:lnTo>
                  <a:pt x="1117" y="1118"/>
                </a:lnTo>
                <a:lnTo>
                  <a:pt x="1117" y="15153"/>
                </a:lnTo>
                <a:cubicBezTo>
                  <a:pt x="1117" y="17308"/>
                  <a:pt x="2871" y="19063"/>
                  <a:pt x="5026" y="19063"/>
                </a:cubicBezTo>
                <a:cubicBezTo>
                  <a:pt x="7181" y="19063"/>
                  <a:pt x="8936" y="17308"/>
                  <a:pt x="8936" y="15153"/>
                </a:cubicBezTo>
                <a:lnTo>
                  <a:pt x="8936" y="1118"/>
                </a:lnTo>
                <a:lnTo>
                  <a:pt x="9493" y="1118"/>
                </a:lnTo>
                <a:cubicBezTo>
                  <a:pt x="9801" y="1118"/>
                  <a:pt x="10052" y="867"/>
                  <a:pt x="10052" y="559"/>
                </a:cubicBezTo>
                <a:cubicBezTo>
                  <a:pt x="10052" y="251"/>
                  <a:pt x="9801" y="0"/>
                  <a:pt x="9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422" name="Google Shape;13422;p77"/>
          <p:cNvGrpSpPr/>
          <p:nvPr/>
        </p:nvGrpSpPr>
        <p:grpSpPr>
          <a:xfrm>
            <a:off x="6277559" y="1765600"/>
            <a:ext cx="371762" cy="353443"/>
            <a:chOff x="4038693" y="1874811"/>
            <a:chExt cx="403957" cy="384052"/>
          </a:xfrm>
        </p:grpSpPr>
        <p:sp>
          <p:nvSpPr>
            <p:cNvPr id="13423" name="Google Shape;13423;p77"/>
            <p:cNvSpPr/>
            <p:nvPr/>
          </p:nvSpPr>
          <p:spPr>
            <a:xfrm>
              <a:off x="4038693" y="1874811"/>
              <a:ext cx="403957" cy="384052"/>
            </a:xfrm>
            <a:custGeom>
              <a:avLst/>
              <a:gdLst/>
              <a:ahLst/>
              <a:cxnLst/>
              <a:rect l="l" t="t" r="r" b="b"/>
              <a:pathLst>
                <a:path w="20050" h="19062" extrusionOk="0">
                  <a:moveTo>
                    <a:pt x="11635" y="3388"/>
                  </a:moveTo>
                  <a:cubicBezTo>
                    <a:pt x="13275" y="3388"/>
                    <a:pt x="14608" y="4722"/>
                    <a:pt x="14608" y="6361"/>
                  </a:cubicBezTo>
                  <a:cubicBezTo>
                    <a:pt x="14608" y="8006"/>
                    <a:pt x="13266" y="9334"/>
                    <a:pt x="11635" y="9334"/>
                  </a:cubicBezTo>
                  <a:cubicBezTo>
                    <a:pt x="9997" y="9334"/>
                    <a:pt x="8664" y="8000"/>
                    <a:pt x="8664" y="6361"/>
                  </a:cubicBezTo>
                  <a:cubicBezTo>
                    <a:pt x="8664" y="4722"/>
                    <a:pt x="9997" y="3388"/>
                    <a:pt x="11635" y="3388"/>
                  </a:cubicBezTo>
                  <a:close/>
                  <a:moveTo>
                    <a:pt x="9415" y="1117"/>
                  </a:moveTo>
                  <a:lnTo>
                    <a:pt x="9415" y="2930"/>
                  </a:lnTo>
                  <a:cubicBezTo>
                    <a:pt x="8291" y="3659"/>
                    <a:pt x="7546" y="4925"/>
                    <a:pt x="7546" y="6361"/>
                  </a:cubicBezTo>
                  <a:cubicBezTo>
                    <a:pt x="7546" y="8205"/>
                    <a:pt x="8773" y="9767"/>
                    <a:pt x="10453" y="10275"/>
                  </a:cubicBezTo>
                  <a:lnTo>
                    <a:pt x="11029" y="11208"/>
                  </a:lnTo>
                  <a:lnTo>
                    <a:pt x="4486" y="11208"/>
                  </a:lnTo>
                  <a:cubicBezTo>
                    <a:pt x="6151" y="8516"/>
                    <a:pt x="6101" y="8655"/>
                    <a:pt x="6101" y="8437"/>
                  </a:cubicBezTo>
                  <a:lnTo>
                    <a:pt x="6101" y="1117"/>
                  </a:lnTo>
                  <a:close/>
                  <a:moveTo>
                    <a:pt x="14893" y="8830"/>
                  </a:moveTo>
                  <a:lnTo>
                    <a:pt x="18607" y="12544"/>
                  </a:lnTo>
                  <a:cubicBezTo>
                    <a:pt x="18824" y="12759"/>
                    <a:pt x="18824" y="13109"/>
                    <a:pt x="18607" y="13325"/>
                  </a:cubicBezTo>
                  <a:cubicBezTo>
                    <a:pt x="18500" y="13433"/>
                    <a:pt x="18358" y="13487"/>
                    <a:pt x="18217" y="13487"/>
                  </a:cubicBezTo>
                  <a:cubicBezTo>
                    <a:pt x="18076" y="13487"/>
                    <a:pt x="17935" y="13433"/>
                    <a:pt x="17827" y="13325"/>
                  </a:cubicBezTo>
                  <a:lnTo>
                    <a:pt x="14106" y="9619"/>
                  </a:lnTo>
                  <a:cubicBezTo>
                    <a:pt x="14402" y="9392"/>
                    <a:pt x="14668" y="9127"/>
                    <a:pt x="14893" y="8830"/>
                  </a:cubicBezTo>
                  <a:close/>
                  <a:moveTo>
                    <a:pt x="11721" y="12326"/>
                  </a:moveTo>
                  <a:lnTo>
                    <a:pt x="13263" y="14820"/>
                  </a:lnTo>
                  <a:cubicBezTo>
                    <a:pt x="14104" y="16183"/>
                    <a:pt x="13131" y="17945"/>
                    <a:pt x="11517" y="17945"/>
                  </a:cubicBezTo>
                  <a:lnTo>
                    <a:pt x="3994" y="17945"/>
                  </a:lnTo>
                  <a:cubicBezTo>
                    <a:pt x="2389" y="17945"/>
                    <a:pt x="1408" y="16184"/>
                    <a:pt x="2253" y="14820"/>
                  </a:cubicBezTo>
                  <a:lnTo>
                    <a:pt x="3795" y="12326"/>
                  </a:lnTo>
                  <a:close/>
                  <a:moveTo>
                    <a:pt x="4798" y="0"/>
                  </a:moveTo>
                  <a:cubicBezTo>
                    <a:pt x="4489" y="0"/>
                    <a:pt x="4239" y="250"/>
                    <a:pt x="4239" y="558"/>
                  </a:cubicBezTo>
                  <a:cubicBezTo>
                    <a:pt x="4239" y="867"/>
                    <a:pt x="4489" y="1117"/>
                    <a:pt x="4798" y="1117"/>
                  </a:cubicBezTo>
                  <a:lnTo>
                    <a:pt x="4985" y="1117"/>
                  </a:lnTo>
                  <a:lnTo>
                    <a:pt x="4985" y="8278"/>
                  </a:lnTo>
                  <a:cubicBezTo>
                    <a:pt x="4811" y="8558"/>
                    <a:pt x="1304" y="14231"/>
                    <a:pt x="1304" y="14233"/>
                  </a:cubicBezTo>
                  <a:cubicBezTo>
                    <a:pt x="1" y="16338"/>
                    <a:pt x="1509" y="19061"/>
                    <a:pt x="3998" y="19061"/>
                  </a:cubicBezTo>
                  <a:lnTo>
                    <a:pt x="11522" y="19061"/>
                  </a:lnTo>
                  <a:cubicBezTo>
                    <a:pt x="14003" y="19061"/>
                    <a:pt x="15517" y="16341"/>
                    <a:pt x="14212" y="14233"/>
                  </a:cubicBezTo>
                  <a:lnTo>
                    <a:pt x="11870" y="10444"/>
                  </a:lnTo>
                  <a:cubicBezTo>
                    <a:pt x="12287" y="10420"/>
                    <a:pt x="12699" y="10332"/>
                    <a:pt x="13089" y="10182"/>
                  </a:cubicBezTo>
                  <a:lnTo>
                    <a:pt x="17038" y="14117"/>
                  </a:lnTo>
                  <a:cubicBezTo>
                    <a:pt x="17364" y="14442"/>
                    <a:pt x="17791" y="14605"/>
                    <a:pt x="18218" y="14605"/>
                  </a:cubicBezTo>
                  <a:cubicBezTo>
                    <a:pt x="18645" y="14605"/>
                    <a:pt x="19073" y="14441"/>
                    <a:pt x="19399" y="14114"/>
                  </a:cubicBezTo>
                  <a:cubicBezTo>
                    <a:pt x="20049" y="13461"/>
                    <a:pt x="20049" y="12405"/>
                    <a:pt x="19396" y="11753"/>
                  </a:cubicBezTo>
                  <a:lnTo>
                    <a:pt x="15457" y="7815"/>
                  </a:lnTo>
                  <a:cubicBezTo>
                    <a:pt x="15635" y="7350"/>
                    <a:pt x="15724" y="6859"/>
                    <a:pt x="15724" y="6361"/>
                  </a:cubicBezTo>
                  <a:cubicBezTo>
                    <a:pt x="15724" y="4106"/>
                    <a:pt x="13891" y="2272"/>
                    <a:pt x="11635" y="2272"/>
                  </a:cubicBezTo>
                  <a:cubicBezTo>
                    <a:pt x="11262" y="2272"/>
                    <a:pt x="10890" y="2323"/>
                    <a:pt x="10531" y="2423"/>
                  </a:cubicBezTo>
                  <a:lnTo>
                    <a:pt x="10531" y="1117"/>
                  </a:lnTo>
                  <a:lnTo>
                    <a:pt x="10718" y="1117"/>
                  </a:lnTo>
                  <a:cubicBezTo>
                    <a:pt x="11026" y="1117"/>
                    <a:pt x="11277" y="867"/>
                    <a:pt x="11277" y="558"/>
                  </a:cubicBezTo>
                  <a:cubicBezTo>
                    <a:pt x="11277" y="250"/>
                    <a:pt x="11026" y="0"/>
                    <a:pt x="10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4" name="Google Shape;13424;p77"/>
            <p:cNvSpPr/>
            <p:nvPr/>
          </p:nvSpPr>
          <p:spPr>
            <a:xfrm>
              <a:off x="4220263" y="2145593"/>
              <a:ext cx="26333" cy="22545"/>
            </a:xfrm>
            <a:custGeom>
              <a:avLst/>
              <a:gdLst/>
              <a:ahLst/>
              <a:cxnLst/>
              <a:rect l="l" t="t" r="r" b="b"/>
              <a:pathLst>
                <a:path w="1307" h="1119" extrusionOk="0">
                  <a:moveTo>
                    <a:pt x="743" y="1"/>
                  </a:moveTo>
                  <a:cubicBezTo>
                    <a:pt x="606" y="1"/>
                    <a:pt x="467" y="51"/>
                    <a:pt x="353" y="165"/>
                  </a:cubicBezTo>
                  <a:cubicBezTo>
                    <a:pt x="0" y="516"/>
                    <a:pt x="250" y="1118"/>
                    <a:pt x="748" y="1118"/>
                  </a:cubicBezTo>
                  <a:cubicBezTo>
                    <a:pt x="1056" y="1118"/>
                    <a:pt x="1307" y="869"/>
                    <a:pt x="1305" y="559"/>
                  </a:cubicBezTo>
                  <a:lnTo>
                    <a:pt x="1305" y="559"/>
                  </a:lnTo>
                  <a:lnTo>
                    <a:pt x="1307" y="561"/>
                  </a:lnTo>
                  <a:cubicBezTo>
                    <a:pt x="1307" y="224"/>
                    <a:pt x="1031" y="1"/>
                    <a:pt x="7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5" name="Google Shape;13425;p77"/>
            <p:cNvSpPr/>
            <p:nvPr/>
          </p:nvSpPr>
          <p:spPr>
            <a:xfrm>
              <a:off x="4132158" y="2146379"/>
              <a:ext cx="69428" cy="66769"/>
            </a:xfrm>
            <a:custGeom>
              <a:avLst/>
              <a:gdLst/>
              <a:ahLst/>
              <a:cxnLst/>
              <a:rect l="l" t="t" r="r" b="b"/>
              <a:pathLst>
                <a:path w="3446" h="3314" extrusionOk="0">
                  <a:moveTo>
                    <a:pt x="1784" y="1116"/>
                  </a:moveTo>
                  <a:cubicBezTo>
                    <a:pt x="2061" y="1116"/>
                    <a:pt x="2328" y="1332"/>
                    <a:pt x="2328" y="1658"/>
                  </a:cubicBezTo>
                  <a:cubicBezTo>
                    <a:pt x="2328" y="1955"/>
                    <a:pt x="2085" y="2196"/>
                    <a:pt x="1788" y="2197"/>
                  </a:cubicBezTo>
                  <a:cubicBezTo>
                    <a:pt x="1307" y="2197"/>
                    <a:pt x="1066" y="1616"/>
                    <a:pt x="1407" y="1275"/>
                  </a:cubicBezTo>
                  <a:cubicBezTo>
                    <a:pt x="1517" y="1166"/>
                    <a:pt x="1651" y="1116"/>
                    <a:pt x="1784" y="1116"/>
                  </a:cubicBezTo>
                  <a:close/>
                  <a:moveTo>
                    <a:pt x="1788" y="0"/>
                  </a:moveTo>
                  <a:cubicBezTo>
                    <a:pt x="1118" y="0"/>
                    <a:pt x="513" y="404"/>
                    <a:pt x="256" y="1023"/>
                  </a:cubicBezTo>
                  <a:cubicBezTo>
                    <a:pt x="1" y="1641"/>
                    <a:pt x="143" y="2354"/>
                    <a:pt x="616" y="2828"/>
                  </a:cubicBezTo>
                  <a:cubicBezTo>
                    <a:pt x="933" y="3146"/>
                    <a:pt x="1357" y="3314"/>
                    <a:pt x="1788" y="3314"/>
                  </a:cubicBezTo>
                  <a:cubicBezTo>
                    <a:pt x="2002" y="3314"/>
                    <a:pt x="2217" y="3273"/>
                    <a:pt x="2422" y="3188"/>
                  </a:cubicBezTo>
                  <a:cubicBezTo>
                    <a:pt x="3040" y="2931"/>
                    <a:pt x="3444" y="2327"/>
                    <a:pt x="3445" y="1658"/>
                  </a:cubicBezTo>
                  <a:cubicBezTo>
                    <a:pt x="3444" y="743"/>
                    <a:pt x="2703" y="2"/>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26" name="Google Shape;13426;p77"/>
          <p:cNvGrpSpPr/>
          <p:nvPr/>
        </p:nvGrpSpPr>
        <p:grpSpPr>
          <a:xfrm>
            <a:off x="7063626" y="1765693"/>
            <a:ext cx="300098" cy="353257"/>
            <a:chOff x="3607053" y="1848397"/>
            <a:chExt cx="326087" cy="383850"/>
          </a:xfrm>
        </p:grpSpPr>
        <p:sp>
          <p:nvSpPr>
            <p:cNvPr id="13427" name="Google Shape;13427;p77"/>
            <p:cNvSpPr/>
            <p:nvPr/>
          </p:nvSpPr>
          <p:spPr>
            <a:xfrm>
              <a:off x="3724936" y="2052230"/>
              <a:ext cx="70214" cy="67514"/>
            </a:xfrm>
            <a:custGeom>
              <a:avLst/>
              <a:gdLst/>
              <a:ahLst/>
              <a:cxnLst/>
              <a:rect l="l" t="t" r="r" b="b"/>
              <a:pathLst>
                <a:path w="3485" h="3351" extrusionOk="0">
                  <a:moveTo>
                    <a:pt x="1804" y="1115"/>
                  </a:moveTo>
                  <a:cubicBezTo>
                    <a:pt x="2091" y="1115"/>
                    <a:pt x="2367" y="1338"/>
                    <a:pt x="2367" y="1675"/>
                  </a:cubicBezTo>
                  <a:cubicBezTo>
                    <a:pt x="2367" y="1983"/>
                    <a:pt x="2117" y="2233"/>
                    <a:pt x="1809" y="2234"/>
                  </a:cubicBezTo>
                  <a:cubicBezTo>
                    <a:pt x="1312" y="2234"/>
                    <a:pt x="1062" y="1632"/>
                    <a:pt x="1413" y="1279"/>
                  </a:cubicBezTo>
                  <a:cubicBezTo>
                    <a:pt x="1527" y="1166"/>
                    <a:pt x="1667" y="1115"/>
                    <a:pt x="1804" y="1115"/>
                  </a:cubicBezTo>
                  <a:close/>
                  <a:moveTo>
                    <a:pt x="1809" y="0"/>
                  </a:moveTo>
                  <a:cubicBezTo>
                    <a:pt x="1131" y="0"/>
                    <a:pt x="520" y="408"/>
                    <a:pt x="261" y="1034"/>
                  </a:cubicBezTo>
                  <a:cubicBezTo>
                    <a:pt x="1" y="1660"/>
                    <a:pt x="144" y="2381"/>
                    <a:pt x="624" y="2860"/>
                  </a:cubicBezTo>
                  <a:cubicBezTo>
                    <a:pt x="944" y="3181"/>
                    <a:pt x="1373" y="3351"/>
                    <a:pt x="1810" y="3351"/>
                  </a:cubicBezTo>
                  <a:cubicBezTo>
                    <a:pt x="2026" y="3351"/>
                    <a:pt x="2243" y="3309"/>
                    <a:pt x="2450" y="3224"/>
                  </a:cubicBezTo>
                  <a:cubicBezTo>
                    <a:pt x="3075" y="2964"/>
                    <a:pt x="3485" y="2352"/>
                    <a:pt x="3485" y="1675"/>
                  </a:cubicBezTo>
                  <a:cubicBezTo>
                    <a:pt x="3483" y="750"/>
                    <a:pt x="2733" y="2"/>
                    <a:pt x="1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8" name="Google Shape;13428;p77"/>
            <p:cNvSpPr/>
            <p:nvPr/>
          </p:nvSpPr>
          <p:spPr>
            <a:xfrm>
              <a:off x="3689719" y="1933702"/>
              <a:ext cx="70174" cy="67534"/>
            </a:xfrm>
            <a:custGeom>
              <a:avLst/>
              <a:gdLst/>
              <a:ahLst/>
              <a:cxnLst/>
              <a:rect l="l" t="t" r="r" b="b"/>
              <a:pathLst>
                <a:path w="3483" h="3352" extrusionOk="0">
                  <a:moveTo>
                    <a:pt x="1802" y="1116"/>
                  </a:moveTo>
                  <a:cubicBezTo>
                    <a:pt x="2089" y="1116"/>
                    <a:pt x="2365" y="1339"/>
                    <a:pt x="2365" y="1676"/>
                  </a:cubicBezTo>
                  <a:cubicBezTo>
                    <a:pt x="2365" y="1984"/>
                    <a:pt x="2115" y="2233"/>
                    <a:pt x="1807" y="2235"/>
                  </a:cubicBezTo>
                  <a:cubicBezTo>
                    <a:pt x="1310" y="2235"/>
                    <a:pt x="1060" y="1633"/>
                    <a:pt x="1411" y="1280"/>
                  </a:cubicBezTo>
                  <a:cubicBezTo>
                    <a:pt x="1525" y="1167"/>
                    <a:pt x="1665" y="1116"/>
                    <a:pt x="1802" y="1116"/>
                  </a:cubicBezTo>
                  <a:close/>
                  <a:moveTo>
                    <a:pt x="1808" y="1"/>
                  </a:moveTo>
                  <a:cubicBezTo>
                    <a:pt x="1372" y="1"/>
                    <a:pt x="943" y="171"/>
                    <a:pt x="622" y="491"/>
                  </a:cubicBezTo>
                  <a:cubicBezTo>
                    <a:pt x="144" y="971"/>
                    <a:pt x="0" y="1691"/>
                    <a:pt x="259" y="2317"/>
                  </a:cubicBezTo>
                  <a:cubicBezTo>
                    <a:pt x="519" y="2943"/>
                    <a:pt x="1129" y="3351"/>
                    <a:pt x="1807" y="3351"/>
                  </a:cubicBezTo>
                  <a:cubicBezTo>
                    <a:pt x="2732" y="3350"/>
                    <a:pt x="3481" y="2601"/>
                    <a:pt x="3483" y="1676"/>
                  </a:cubicBezTo>
                  <a:cubicBezTo>
                    <a:pt x="3483" y="998"/>
                    <a:pt x="3075" y="388"/>
                    <a:pt x="2448" y="128"/>
                  </a:cubicBezTo>
                  <a:cubicBezTo>
                    <a:pt x="2241" y="42"/>
                    <a:pt x="2024" y="1"/>
                    <a:pt x="18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9" name="Google Shape;13429;p77"/>
            <p:cNvSpPr/>
            <p:nvPr/>
          </p:nvSpPr>
          <p:spPr>
            <a:xfrm>
              <a:off x="3772585" y="2007200"/>
              <a:ext cx="26292" cy="22525"/>
            </a:xfrm>
            <a:custGeom>
              <a:avLst/>
              <a:gdLst/>
              <a:ahLst/>
              <a:cxnLst/>
              <a:rect l="l" t="t" r="r" b="b"/>
              <a:pathLst>
                <a:path w="1305" h="1118" extrusionOk="0">
                  <a:moveTo>
                    <a:pt x="748" y="1"/>
                  </a:moveTo>
                  <a:cubicBezTo>
                    <a:pt x="250" y="1"/>
                    <a:pt x="0" y="603"/>
                    <a:pt x="351" y="954"/>
                  </a:cubicBezTo>
                  <a:cubicBezTo>
                    <a:pt x="458" y="1061"/>
                    <a:pt x="601" y="1118"/>
                    <a:pt x="747" y="1118"/>
                  </a:cubicBezTo>
                  <a:cubicBezTo>
                    <a:pt x="818" y="1118"/>
                    <a:pt x="891" y="1104"/>
                    <a:pt x="960" y="1075"/>
                  </a:cubicBezTo>
                  <a:cubicBezTo>
                    <a:pt x="1169" y="989"/>
                    <a:pt x="1305" y="785"/>
                    <a:pt x="1305" y="560"/>
                  </a:cubicBezTo>
                  <a:cubicBezTo>
                    <a:pt x="1305" y="250"/>
                    <a:pt x="1055" y="1"/>
                    <a:pt x="7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0" name="Google Shape;13430;p77"/>
            <p:cNvSpPr/>
            <p:nvPr/>
          </p:nvSpPr>
          <p:spPr>
            <a:xfrm>
              <a:off x="3682586" y="2029725"/>
              <a:ext cx="26292" cy="22505"/>
            </a:xfrm>
            <a:custGeom>
              <a:avLst/>
              <a:gdLst/>
              <a:ahLst/>
              <a:cxnLst/>
              <a:rect l="l" t="t" r="r" b="b"/>
              <a:pathLst>
                <a:path w="1305" h="1117" extrusionOk="0">
                  <a:moveTo>
                    <a:pt x="749" y="1"/>
                  </a:moveTo>
                  <a:cubicBezTo>
                    <a:pt x="748" y="1"/>
                    <a:pt x="747" y="1"/>
                    <a:pt x="746" y="1"/>
                  </a:cubicBezTo>
                  <a:cubicBezTo>
                    <a:pt x="248" y="1"/>
                    <a:pt x="0" y="601"/>
                    <a:pt x="351" y="953"/>
                  </a:cubicBezTo>
                  <a:cubicBezTo>
                    <a:pt x="458" y="1060"/>
                    <a:pt x="601" y="1116"/>
                    <a:pt x="746" y="1116"/>
                  </a:cubicBezTo>
                  <a:cubicBezTo>
                    <a:pt x="818" y="1116"/>
                    <a:pt x="890" y="1102"/>
                    <a:pt x="960" y="1074"/>
                  </a:cubicBezTo>
                  <a:cubicBezTo>
                    <a:pt x="1169" y="987"/>
                    <a:pt x="1305" y="784"/>
                    <a:pt x="1305" y="558"/>
                  </a:cubicBezTo>
                  <a:cubicBezTo>
                    <a:pt x="1305" y="251"/>
                    <a:pt x="1055" y="1"/>
                    <a:pt x="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1" name="Google Shape;13431;p77"/>
            <p:cNvSpPr/>
            <p:nvPr/>
          </p:nvSpPr>
          <p:spPr>
            <a:xfrm>
              <a:off x="3607053" y="1848397"/>
              <a:ext cx="326087" cy="383850"/>
            </a:xfrm>
            <a:custGeom>
              <a:avLst/>
              <a:gdLst/>
              <a:ahLst/>
              <a:cxnLst/>
              <a:rect l="l" t="t" r="r" b="b"/>
              <a:pathLst>
                <a:path w="16185" h="19052" extrusionOk="0">
                  <a:moveTo>
                    <a:pt x="6692" y="2782"/>
                  </a:moveTo>
                  <a:cubicBezTo>
                    <a:pt x="8847" y="2782"/>
                    <a:pt x="10601" y="4537"/>
                    <a:pt x="10601" y="6692"/>
                  </a:cubicBezTo>
                  <a:lnTo>
                    <a:pt x="10601" y="11233"/>
                  </a:lnTo>
                  <a:cubicBezTo>
                    <a:pt x="10601" y="13390"/>
                    <a:pt x="8847" y="15143"/>
                    <a:pt x="6692" y="15143"/>
                  </a:cubicBezTo>
                  <a:cubicBezTo>
                    <a:pt x="4537" y="15143"/>
                    <a:pt x="2782" y="13390"/>
                    <a:pt x="2782" y="11233"/>
                  </a:cubicBezTo>
                  <a:lnTo>
                    <a:pt x="2782" y="6692"/>
                  </a:lnTo>
                  <a:cubicBezTo>
                    <a:pt x="2782" y="4537"/>
                    <a:pt x="4537" y="2782"/>
                    <a:pt x="6692" y="2782"/>
                  </a:cubicBezTo>
                  <a:close/>
                  <a:moveTo>
                    <a:pt x="6692" y="1"/>
                  </a:moveTo>
                  <a:cubicBezTo>
                    <a:pt x="6387" y="1"/>
                    <a:pt x="6139" y="244"/>
                    <a:pt x="6133" y="549"/>
                  </a:cubicBezTo>
                  <a:lnTo>
                    <a:pt x="6133" y="1697"/>
                  </a:lnTo>
                  <a:cubicBezTo>
                    <a:pt x="5567" y="1760"/>
                    <a:pt x="5017" y="1918"/>
                    <a:pt x="4504" y="2168"/>
                  </a:cubicBezTo>
                  <a:lnTo>
                    <a:pt x="3929" y="1193"/>
                  </a:lnTo>
                  <a:cubicBezTo>
                    <a:pt x="3827" y="1010"/>
                    <a:pt x="3637" y="908"/>
                    <a:pt x="3441" y="908"/>
                  </a:cubicBezTo>
                  <a:cubicBezTo>
                    <a:pt x="3345" y="908"/>
                    <a:pt x="3247" y="933"/>
                    <a:pt x="3157" y="986"/>
                  </a:cubicBezTo>
                  <a:cubicBezTo>
                    <a:pt x="2888" y="1144"/>
                    <a:pt x="2802" y="1495"/>
                    <a:pt x="2968" y="1761"/>
                  </a:cubicBezTo>
                  <a:lnTo>
                    <a:pt x="3559" y="2764"/>
                  </a:lnTo>
                  <a:cubicBezTo>
                    <a:pt x="3117" y="3118"/>
                    <a:pt x="2736" y="3543"/>
                    <a:pt x="2436" y="4024"/>
                  </a:cubicBezTo>
                  <a:lnTo>
                    <a:pt x="1464" y="3475"/>
                  </a:lnTo>
                  <a:cubicBezTo>
                    <a:pt x="1378" y="3427"/>
                    <a:pt x="1284" y="3404"/>
                    <a:pt x="1191" y="3404"/>
                  </a:cubicBezTo>
                  <a:cubicBezTo>
                    <a:pt x="995" y="3404"/>
                    <a:pt x="806" y="3506"/>
                    <a:pt x="703" y="3688"/>
                  </a:cubicBezTo>
                  <a:cubicBezTo>
                    <a:pt x="551" y="3957"/>
                    <a:pt x="647" y="4297"/>
                    <a:pt x="916" y="4448"/>
                  </a:cubicBezTo>
                  <a:lnTo>
                    <a:pt x="1948" y="5031"/>
                  </a:lnTo>
                  <a:cubicBezTo>
                    <a:pt x="1762" y="5565"/>
                    <a:pt x="1666" y="6127"/>
                    <a:pt x="1666" y="6692"/>
                  </a:cubicBezTo>
                  <a:lnTo>
                    <a:pt x="549" y="6692"/>
                  </a:lnTo>
                  <a:cubicBezTo>
                    <a:pt x="245" y="6698"/>
                    <a:pt x="1" y="6946"/>
                    <a:pt x="1" y="7251"/>
                  </a:cubicBezTo>
                  <a:cubicBezTo>
                    <a:pt x="1" y="7554"/>
                    <a:pt x="245" y="7804"/>
                    <a:pt x="549" y="7808"/>
                  </a:cubicBezTo>
                  <a:lnTo>
                    <a:pt x="1666" y="7808"/>
                  </a:lnTo>
                  <a:lnTo>
                    <a:pt x="1666" y="10117"/>
                  </a:lnTo>
                  <a:lnTo>
                    <a:pt x="549" y="10117"/>
                  </a:lnTo>
                  <a:cubicBezTo>
                    <a:pt x="245" y="10122"/>
                    <a:pt x="1" y="10371"/>
                    <a:pt x="1" y="10674"/>
                  </a:cubicBezTo>
                  <a:cubicBezTo>
                    <a:pt x="1" y="10979"/>
                    <a:pt x="245" y="11227"/>
                    <a:pt x="549" y="11233"/>
                  </a:cubicBezTo>
                  <a:lnTo>
                    <a:pt x="1666" y="11233"/>
                  </a:lnTo>
                  <a:cubicBezTo>
                    <a:pt x="1666" y="11800"/>
                    <a:pt x="1762" y="12360"/>
                    <a:pt x="1948" y="12894"/>
                  </a:cubicBezTo>
                  <a:lnTo>
                    <a:pt x="916" y="13477"/>
                  </a:lnTo>
                  <a:cubicBezTo>
                    <a:pt x="648" y="13628"/>
                    <a:pt x="552" y="13968"/>
                    <a:pt x="703" y="14236"/>
                  </a:cubicBezTo>
                  <a:cubicBezTo>
                    <a:pt x="806" y="14418"/>
                    <a:pt x="996" y="14520"/>
                    <a:pt x="1191" y="14520"/>
                  </a:cubicBezTo>
                  <a:cubicBezTo>
                    <a:pt x="1283" y="14520"/>
                    <a:pt x="1377" y="14498"/>
                    <a:pt x="1463" y="14450"/>
                  </a:cubicBezTo>
                  <a:lnTo>
                    <a:pt x="2434" y="13903"/>
                  </a:lnTo>
                  <a:cubicBezTo>
                    <a:pt x="2736" y="14382"/>
                    <a:pt x="3117" y="14807"/>
                    <a:pt x="3559" y="15161"/>
                  </a:cubicBezTo>
                  <a:lnTo>
                    <a:pt x="3080" y="15975"/>
                  </a:lnTo>
                  <a:cubicBezTo>
                    <a:pt x="2923" y="16241"/>
                    <a:pt x="3011" y="16584"/>
                    <a:pt x="3277" y="16741"/>
                  </a:cubicBezTo>
                  <a:cubicBezTo>
                    <a:pt x="3366" y="16793"/>
                    <a:pt x="3463" y="16818"/>
                    <a:pt x="3560" y="16818"/>
                  </a:cubicBezTo>
                  <a:cubicBezTo>
                    <a:pt x="3751" y="16818"/>
                    <a:pt x="3938" y="16720"/>
                    <a:pt x="4042" y="16543"/>
                  </a:cubicBezTo>
                  <a:lnTo>
                    <a:pt x="4504" y="15757"/>
                  </a:lnTo>
                  <a:cubicBezTo>
                    <a:pt x="5030" y="16013"/>
                    <a:pt x="5595" y="16173"/>
                    <a:pt x="6176" y="16232"/>
                  </a:cubicBezTo>
                  <a:cubicBezTo>
                    <a:pt x="6432" y="17829"/>
                    <a:pt x="7817" y="19051"/>
                    <a:pt x="9484" y="19051"/>
                  </a:cubicBezTo>
                  <a:lnTo>
                    <a:pt x="11531" y="19051"/>
                  </a:lnTo>
                  <a:cubicBezTo>
                    <a:pt x="14097" y="19051"/>
                    <a:pt x="16185" y="16963"/>
                    <a:pt x="16185" y="14397"/>
                  </a:cubicBezTo>
                  <a:lnTo>
                    <a:pt x="16185" y="10676"/>
                  </a:lnTo>
                  <a:cubicBezTo>
                    <a:pt x="16185" y="10368"/>
                    <a:pt x="15935" y="10117"/>
                    <a:pt x="15627" y="10117"/>
                  </a:cubicBezTo>
                  <a:cubicBezTo>
                    <a:pt x="15318" y="10117"/>
                    <a:pt x="15069" y="10367"/>
                    <a:pt x="15069" y="10674"/>
                  </a:cubicBezTo>
                  <a:lnTo>
                    <a:pt x="15069" y="14399"/>
                  </a:lnTo>
                  <a:cubicBezTo>
                    <a:pt x="15069" y="16349"/>
                    <a:pt x="13481" y="17935"/>
                    <a:pt x="11531" y="17935"/>
                  </a:cubicBezTo>
                  <a:lnTo>
                    <a:pt x="9484" y="17935"/>
                  </a:lnTo>
                  <a:cubicBezTo>
                    <a:pt x="8451" y="17933"/>
                    <a:pt x="7554" y="17225"/>
                    <a:pt x="7312" y="16222"/>
                  </a:cubicBezTo>
                  <a:cubicBezTo>
                    <a:pt x="7856" y="16155"/>
                    <a:pt x="8385" y="15998"/>
                    <a:pt x="8880" y="15759"/>
                  </a:cubicBezTo>
                  <a:lnTo>
                    <a:pt x="9343" y="16543"/>
                  </a:lnTo>
                  <a:cubicBezTo>
                    <a:pt x="9447" y="16720"/>
                    <a:pt x="9633" y="16818"/>
                    <a:pt x="9825" y="16818"/>
                  </a:cubicBezTo>
                  <a:cubicBezTo>
                    <a:pt x="9921" y="16818"/>
                    <a:pt x="10019" y="16793"/>
                    <a:pt x="10108" y="16741"/>
                  </a:cubicBezTo>
                  <a:cubicBezTo>
                    <a:pt x="10373" y="16584"/>
                    <a:pt x="10461" y="16241"/>
                    <a:pt x="10304" y="15975"/>
                  </a:cubicBezTo>
                  <a:lnTo>
                    <a:pt x="9824" y="15161"/>
                  </a:lnTo>
                  <a:cubicBezTo>
                    <a:pt x="10267" y="14808"/>
                    <a:pt x="10646" y="14382"/>
                    <a:pt x="10948" y="13903"/>
                  </a:cubicBezTo>
                  <a:lnTo>
                    <a:pt x="11920" y="14450"/>
                  </a:lnTo>
                  <a:cubicBezTo>
                    <a:pt x="12005" y="14496"/>
                    <a:pt x="12097" y="14518"/>
                    <a:pt x="12188" y="14518"/>
                  </a:cubicBezTo>
                  <a:cubicBezTo>
                    <a:pt x="12383" y="14518"/>
                    <a:pt x="12572" y="14416"/>
                    <a:pt x="12674" y="14233"/>
                  </a:cubicBezTo>
                  <a:cubicBezTo>
                    <a:pt x="12824" y="13967"/>
                    <a:pt x="12733" y="13631"/>
                    <a:pt x="12468" y="13477"/>
                  </a:cubicBezTo>
                  <a:lnTo>
                    <a:pt x="11435" y="12894"/>
                  </a:lnTo>
                  <a:cubicBezTo>
                    <a:pt x="11622" y="12360"/>
                    <a:pt x="11718" y="11800"/>
                    <a:pt x="11718" y="11233"/>
                  </a:cubicBezTo>
                  <a:lnTo>
                    <a:pt x="12834" y="11233"/>
                  </a:lnTo>
                  <a:cubicBezTo>
                    <a:pt x="13139" y="11227"/>
                    <a:pt x="13383" y="10979"/>
                    <a:pt x="13383" y="10674"/>
                  </a:cubicBezTo>
                  <a:cubicBezTo>
                    <a:pt x="13383" y="10371"/>
                    <a:pt x="13139" y="10122"/>
                    <a:pt x="12834" y="10117"/>
                  </a:cubicBezTo>
                  <a:lnTo>
                    <a:pt x="11718" y="10117"/>
                  </a:lnTo>
                  <a:lnTo>
                    <a:pt x="11718" y="7808"/>
                  </a:lnTo>
                  <a:lnTo>
                    <a:pt x="12834" y="7808"/>
                  </a:lnTo>
                  <a:cubicBezTo>
                    <a:pt x="13139" y="7804"/>
                    <a:pt x="13383" y="7554"/>
                    <a:pt x="13383" y="7251"/>
                  </a:cubicBezTo>
                  <a:cubicBezTo>
                    <a:pt x="13383" y="6946"/>
                    <a:pt x="13139" y="6698"/>
                    <a:pt x="12834" y="6692"/>
                  </a:cubicBezTo>
                  <a:lnTo>
                    <a:pt x="11718" y="6692"/>
                  </a:lnTo>
                  <a:cubicBezTo>
                    <a:pt x="11718" y="6127"/>
                    <a:pt x="11622" y="5565"/>
                    <a:pt x="11435" y="5031"/>
                  </a:cubicBezTo>
                  <a:lnTo>
                    <a:pt x="12468" y="4448"/>
                  </a:lnTo>
                  <a:cubicBezTo>
                    <a:pt x="12733" y="4294"/>
                    <a:pt x="12824" y="3958"/>
                    <a:pt x="12674" y="3692"/>
                  </a:cubicBezTo>
                  <a:cubicBezTo>
                    <a:pt x="12572" y="3510"/>
                    <a:pt x="12382" y="3407"/>
                    <a:pt x="12187" y="3407"/>
                  </a:cubicBezTo>
                  <a:cubicBezTo>
                    <a:pt x="12096" y="3407"/>
                    <a:pt x="12005" y="3429"/>
                    <a:pt x="11920" y="3475"/>
                  </a:cubicBezTo>
                  <a:lnTo>
                    <a:pt x="10948" y="4022"/>
                  </a:lnTo>
                  <a:cubicBezTo>
                    <a:pt x="10646" y="3543"/>
                    <a:pt x="10267" y="3118"/>
                    <a:pt x="9824" y="2764"/>
                  </a:cubicBezTo>
                  <a:lnTo>
                    <a:pt x="10416" y="1761"/>
                  </a:lnTo>
                  <a:cubicBezTo>
                    <a:pt x="10573" y="1495"/>
                    <a:pt x="10485" y="1153"/>
                    <a:pt x="10219" y="996"/>
                  </a:cubicBezTo>
                  <a:cubicBezTo>
                    <a:pt x="10130" y="943"/>
                    <a:pt x="10032" y="918"/>
                    <a:pt x="9935" y="918"/>
                  </a:cubicBezTo>
                  <a:cubicBezTo>
                    <a:pt x="9744" y="918"/>
                    <a:pt x="9558" y="1017"/>
                    <a:pt x="9454" y="1193"/>
                  </a:cubicBezTo>
                  <a:lnTo>
                    <a:pt x="8880" y="2168"/>
                  </a:lnTo>
                  <a:cubicBezTo>
                    <a:pt x="8367" y="1918"/>
                    <a:pt x="7816" y="1760"/>
                    <a:pt x="7251" y="1697"/>
                  </a:cubicBezTo>
                  <a:lnTo>
                    <a:pt x="7251" y="549"/>
                  </a:lnTo>
                  <a:cubicBezTo>
                    <a:pt x="7245" y="244"/>
                    <a:pt x="6997"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32" name="Google Shape;13432;p77"/>
          <p:cNvGrpSpPr/>
          <p:nvPr/>
        </p:nvGrpSpPr>
        <p:grpSpPr>
          <a:xfrm>
            <a:off x="7784777" y="1765593"/>
            <a:ext cx="366793" cy="353461"/>
            <a:chOff x="3126576" y="1814328"/>
            <a:chExt cx="398558" cy="384072"/>
          </a:xfrm>
        </p:grpSpPr>
        <p:sp>
          <p:nvSpPr>
            <p:cNvPr id="13433" name="Google Shape;13433;p77"/>
            <p:cNvSpPr/>
            <p:nvPr/>
          </p:nvSpPr>
          <p:spPr>
            <a:xfrm>
              <a:off x="3269563" y="1950122"/>
              <a:ext cx="112504" cy="112483"/>
            </a:xfrm>
            <a:custGeom>
              <a:avLst/>
              <a:gdLst/>
              <a:ahLst/>
              <a:cxnLst/>
              <a:rect l="l" t="t" r="r" b="b"/>
              <a:pathLst>
                <a:path w="5584" h="5583" extrusionOk="0">
                  <a:moveTo>
                    <a:pt x="2792" y="1116"/>
                  </a:moveTo>
                  <a:cubicBezTo>
                    <a:pt x="3008" y="1116"/>
                    <a:pt x="3225" y="1158"/>
                    <a:pt x="3433" y="1244"/>
                  </a:cubicBezTo>
                  <a:cubicBezTo>
                    <a:pt x="4059" y="1502"/>
                    <a:pt x="4467" y="2113"/>
                    <a:pt x="4467" y="2790"/>
                  </a:cubicBezTo>
                  <a:cubicBezTo>
                    <a:pt x="4466" y="3716"/>
                    <a:pt x="3717" y="4464"/>
                    <a:pt x="2792" y="4466"/>
                  </a:cubicBezTo>
                  <a:cubicBezTo>
                    <a:pt x="2115" y="4466"/>
                    <a:pt x="1504" y="4058"/>
                    <a:pt x="1245" y="3432"/>
                  </a:cubicBezTo>
                  <a:cubicBezTo>
                    <a:pt x="986" y="2805"/>
                    <a:pt x="1128" y="2085"/>
                    <a:pt x="1608" y="1607"/>
                  </a:cubicBezTo>
                  <a:cubicBezTo>
                    <a:pt x="1929" y="1286"/>
                    <a:pt x="2357" y="1116"/>
                    <a:pt x="2792" y="1116"/>
                  </a:cubicBezTo>
                  <a:close/>
                  <a:moveTo>
                    <a:pt x="2792" y="0"/>
                  </a:moveTo>
                  <a:cubicBezTo>
                    <a:pt x="1253" y="0"/>
                    <a:pt x="0" y="1251"/>
                    <a:pt x="0" y="2790"/>
                  </a:cubicBezTo>
                  <a:cubicBezTo>
                    <a:pt x="0" y="4330"/>
                    <a:pt x="1253" y="5582"/>
                    <a:pt x="2792" y="5582"/>
                  </a:cubicBezTo>
                  <a:cubicBezTo>
                    <a:pt x="4331" y="5582"/>
                    <a:pt x="5584" y="4331"/>
                    <a:pt x="5584" y="2790"/>
                  </a:cubicBezTo>
                  <a:cubicBezTo>
                    <a:pt x="5584" y="1251"/>
                    <a:pt x="4333" y="0"/>
                    <a:pt x="2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4" name="Google Shape;13434;p77"/>
            <p:cNvSpPr/>
            <p:nvPr/>
          </p:nvSpPr>
          <p:spPr>
            <a:xfrm>
              <a:off x="3126576" y="1814328"/>
              <a:ext cx="398558" cy="384072"/>
            </a:xfrm>
            <a:custGeom>
              <a:avLst/>
              <a:gdLst/>
              <a:ahLst/>
              <a:cxnLst/>
              <a:rect l="l" t="t" r="r" b="b"/>
              <a:pathLst>
                <a:path w="19782" h="19063" extrusionOk="0">
                  <a:moveTo>
                    <a:pt x="9891" y="1125"/>
                  </a:moveTo>
                  <a:cubicBezTo>
                    <a:pt x="10787" y="1125"/>
                    <a:pt x="11687" y="1820"/>
                    <a:pt x="12443" y="3236"/>
                  </a:cubicBezTo>
                  <a:cubicBezTo>
                    <a:pt x="11615" y="3390"/>
                    <a:pt x="10754" y="3639"/>
                    <a:pt x="9889" y="3974"/>
                  </a:cubicBezTo>
                  <a:cubicBezTo>
                    <a:pt x="9022" y="3639"/>
                    <a:pt x="8161" y="3390"/>
                    <a:pt x="7335" y="3236"/>
                  </a:cubicBezTo>
                  <a:cubicBezTo>
                    <a:pt x="8082" y="1837"/>
                    <a:pt x="8985" y="1125"/>
                    <a:pt x="9891" y="1125"/>
                  </a:cubicBezTo>
                  <a:close/>
                  <a:moveTo>
                    <a:pt x="6859" y="4286"/>
                  </a:moveTo>
                  <a:cubicBezTo>
                    <a:pt x="7375" y="4370"/>
                    <a:pt x="7885" y="4488"/>
                    <a:pt x="8385" y="4637"/>
                  </a:cubicBezTo>
                  <a:cubicBezTo>
                    <a:pt x="7701" y="4978"/>
                    <a:pt x="7039" y="5361"/>
                    <a:pt x="6401" y="5784"/>
                  </a:cubicBezTo>
                  <a:cubicBezTo>
                    <a:pt x="6520" y="5274"/>
                    <a:pt x="6674" y="4775"/>
                    <a:pt x="6859" y="4286"/>
                  </a:cubicBezTo>
                  <a:close/>
                  <a:moveTo>
                    <a:pt x="12918" y="4286"/>
                  </a:moveTo>
                  <a:cubicBezTo>
                    <a:pt x="13104" y="4775"/>
                    <a:pt x="13256" y="5274"/>
                    <a:pt x="13377" y="5784"/>
                  </a:cubicBezTo>
                  <a:cubicBezTo>
                    <a:pt x="12739" y="5361"/>
                    <a:pt x="12075" y="4978"/>
                    <a:pt x="11392" y="4637"/>
                  </a:cubicBezTo>
                  <a:cubicBezTo>
                    <a:pt x="11893" y="4488"/>
                    <a:pt x="12403" y="4370"/>
                    <a:pt x="12918" y="4286"/>
                  </a:cubicBezTo>
                  <a:close/>
                  <a:moveTo>
                    <a:pt x="5451" y="4167"/>
                  </a:moveTo>
                  <a:cubicBezTo>
                    <a:pt x="5535" y="4167"/>
                    <a:pt x="5621" y="4168"/>
                    <a:pt x="5709" y="4171"/>
                  </a:cubicBezTo>
                  <a:cubicBezTo>
                    <a:pt x="5432" y="4954"/>
                    <a:pt x="5216" y="5823"/>
                    <a:pt x="5072" y="6754"/>
                  </a:cubicBezTo>
                  <a:cubicBezTo>
                    <a:pt x="4349" y="7336"/>
                    <a:pt x="3705" y="7957"/>
                    <a:pt x="3158" y="8595"/>
                  </a:cubicBezTo>
                  <a:cubicBezTo>
                    <a:pt x="1553" y="6021"/>
                    <a:pt x="2399" y="4167"/>
                    <a:pt x="5451" y="4167"/>
                  </a:cubicBezTo>
                  <a:close/>
                  <a:moveTo>
                    <a:pt x="14326" y="4167"/>
                  </a:moveTo>
                  <a:cubicBezTo>
                    <a:pt x="17312" y="4167"/>
                    <a:pt x="18258" y="5964"/>
                    <a:pt x="16620" y="8595"/>
                  </a:cubicBezTo>
                  <a:cubicBezTo>
                    <a:pt x="16073" y="7955"/>
                    <a:pt x="15427" y="7336"/>
                    <a:pt x="14706" y="6754"/>
                  </a:cubicBezTo>
                  <a:cubicBezTo>
                    <a:pt x="14561" y="5823"/>
                    <a:pt x="14345" y="4953"/>
                    <a:pt x="14069" y="4171"/>
                  </a:cubicBezTo>
                  <a:cubicBezTo>
                    <a:pt x="14156" y="4168"/>
                    <a:pt x="14242" y="4167"/>
                    <a:pt x="14326" y="4167"/>
                  </a:cubicBezTo>
                  <a:close/>
                  <a:moveTo>
                    <a:pt x="14880" y="8386"/>
                  </a:moveTo>
                  <a:lnTo>
                    <a:pt x="14880" y="8386"/>
                  </a:lnTo>
                  <a:cubicBezTo>
                    <a:pt x="15260" y="8744"/>
                    <a:pt x="15617" y="9127"/>
                    <a:pt x="15948" y="9532"/>
                  </a:cubicBezTo>
                  <a:cubicBezTo>
                    <a:pt x="15617" y="9935"/>
                    <a:pt x="15260" y="10318"/>
                    <a:pt x="14880" y="10677"/>
                  </a:cubicBezTo>
                  <a:cubicBezTo>
                    <a:pt x="14925" y="9914"/>
                    <a:pt x="14925" y="9149"/>
                    <a:pt x="14880" y="8386"/>
                  </a:cubicBezTo>
                  <a:close/>
                  <a:moveTo>
                    <a:pt x="4897" y="8386"/>
                  </a:moveTo>
                  <a:lnTo>
                    <a:pt x="4897" y="8386"/>
                  </a:lnTo>
                  <a:cubicBezTo>
                    <a:pt x="4851" y="9149"/>
                    <a:pt x="4851" y="9914"/>
                    <a:pt x="4897" y="10677"/>
                  </a:cubicBezTo>
                  <a:cubicBezTo>
                    <a:pt x="4518" y="10318"/>
                    <a:pt x="4160" y="9935"/>
                    <a:pt x="3830" y="9532"/>
                  </a:cubicBezTo>
                  <a:cubicBezTo>
                    <a:pt x="4160" y="9127"/>
                    <a:pt x="4518" y="8744"/>
                    <a:pt x="4897" y="8386"/>
                  </a:cubicBezTo>
                  <a:close/>
                  <a:moveTo>
                    <a:pt x="9889" y="5177"/>
                  </a:moveTo>
                  <a:cubicBezTo>
                    <a:pt x="11232" y="5742"/>
                    <a:pt x="12500" y="6473"/>
                    <a:pt x="13662" y="7354"/>
                  </a:cubicBezTo>
                  <a:cubicBezTo>
                    <a:pt x="13843" y="8800"/>
                    <a:pt x="13843" y="10263"/>
                    <a:pt x="13662" y="11709"/>
                  </a:cubicBezTo>
                  <a:cubicBezTo>
                    <a:pt x="12500" y="12590"/>
                    <a:pt x="11232" y="13320"/>
                    <a:pt x="9889" y="13887"/>
                  </a:cubicBezTo>
                  <a:cubicBezTo>
                    <a:pt x="8545" y="13320"/>
                    <a:pt x="7278" y="12590"/>
                    <a:pt x="6115" y="11709"/>
                  </a:cubicBezTo>
                  <a:cubicBezTo>
                    <a:pt x="5933" y="10263"/>
                    <a:pt x="5933" y="8800"/>
                    <a:pt x="6115" y="7354"/>
                  </a:cubicBezTo>
                  <a:cubicBezTo>
                    <a:pt x="7278" y="6474"/>
                    <a:pt x="8545" y="5742"/>
                    <a:pt x="9889" y="5177"/>
                  </a:cubicBezTo>
                  <a:close/>
                  <a:moveTo>
                    <a:pt x="6401" y="13280"/>
                  </a:moveTo>
                  <a:lnTo>
                    <a:pt x="6401" y="13280"/>
                  </a:lnTo>
                  <a:cubicBezTo>
                    <a:pt x="7039" y="13702"/>
                    <a:pt x="7701" y="14084"/>
                    <a:pt x="8385" y="14425"/>
                  </a:cubicBezTo>
                  <a:cubicBezTo>
                    <a:pt x="7885" y="14576"/>
                    <a:pt x="7375" y="14692"/>
                    <a:pt x="6859" y="14778"/>
                  </a:cubicBezTo>
                  <a:cubicBezTo>
                    <a:pt x="6674" y="14289"/>
                    <a:pt x="6520" y="13788"/>
                    <a:pt x="6401" y="13280"/>
                  </a:cubicBezTo>
                  <a:close/>
                  <a:moveTo>
                    <a:pt x="13377" y="13280"/>
                  </a:moveTo>
                  <a:cubicBezTo>
                    <a:pt x="13256" y="13788"/>
                    <a:pt x="13104" y="14289"/>
                    <a:pt x="12918" y="14778"/>
                  </a:cubicBezTo>
                  <a:cubicBezTo>
                    <a:pt x="12403" y="14692"/>
                    <a:pt x="11893" y="14576"/>
                    <a:pt x="11392" y="14425"/>
                  </a:cubicBezTo>
                  <a:cubicBezTo>
                    <a:pt x="12075" y="14084"/>
                    <a:pt x="12739" y="13702"/>
                    <a:pt x="13377" y="13280"/>
                  </a:cubicBezTo>
                  <a:close/>
                  <a:moveTo>
                    <a:pt x="16620" y="10467"/>
                  </a:moveTo>
                  <a:lnTo>
                    <a:pt x="16620" y="10467"/>
                  </a:lnTo>
                  <a:cubicBezTo>
                    <a:pt x="18256" y="13094"/>
                    <a:pt x="17316" y="14894"/>
                    <a:pt x="14326" y="14894"/>
                  </a:cubicBezTo>
                  <a:cubicBezTo>
                    <a:pt x="14242" y="14894"/>
                    <a:pt x="14156" y="14893"/>
                    <a:pt x="14069" y="14890"/>
                  </a:cubicBezTo>
                  <a:cubicBezTo>
                    <a:pt x="14345" y="14108"/>
                    <a:pt x="14561" y="13240"/>
                    <a:pt x="14706" y="12309"/>
                  </a:cubicBezTo>
                  <a:cubicBezTo>
                    <a:pt x="15427" y="11726"/>
                    <a:pt x="16073" y="11106"/>
                    <a:pt x="16620" y="10467"/>
                  </a:cubicBezTo>
                  <a:close/>
                  <a:moveTo>
                    <a:pt x="3158" y="10467"/>
                  </a:moveTo>
                  <a:lnTo>
                    <a:pt x="3158" y="10467"/>
                  </a:lnTo>
                  <a:cubicBezTo>
                    <a:pt x="3705" y="11106"/>
                    <a:pt x="4349" y="11726"/>
                    <a:pt x="5071" y="12309"/>
                  </a:cubicBezTo>
                  <a:cubicBezTo>
                    <a:pt x="5216" y="13240"/>
                    <a:pt x="5432" y="14108"/>
                    <a:pt x="5709" y="14890"/>
                  </a:cubicBezTo>
                  <a:cubicBezTo>
                    <a:pt x="5621" y="14893"/>
                    <a:pt x="5536" y="14894"/>
                    <a:pt x="5452" y="14894"/>
                  </a:cubicBezTo>
                  <a:cubicBezTo>
                    <a:pt x="2471" y="14894"/>
                    <a:pt x="1515" y="13104"/>
                    <a:pt x="3158" y="10467"/>
                  </a:cubicBezTo>
                  <a:close/>
                  <a:moveTo>
                    <a:pt x="9889" y="15088"/>
                  </a:moveTo>
                  <a:cubicBezTo>
                    <a:pt x="10754" y="15423"/>
                    <a:pt x="11615" y="15673"/>
                    <a:pt x="12443" y="15827"/>
                  </a:cubicBezTo>
                  <a:cubicBezTo>
                    <a:pt x="11696" y="17225"/>
                    <a:pt x="10793" y="17937"/>
                    <a:pt x="9887" y="17937"/>
                  </a:cubicBezTo>
                  <a:cubicBezTo>
                    <a:pt x="8991" y="17937"/>
                    <a:pt x="8091" y="17242"/>
                    <a:pt x="7335" y="15827"/>
                  </a:cubicBezTo>
                  <a:cubicBezTo>
                    <a:pt x="8161" y="15673"/>
                    <a:pt x="9022" y="15423"/>
                    <a:pt x="9889" y="15088"/>
                  </a:cubicBezTo>
                  <a:close/>
                  <a:moveTo>
                    <a:pt x="9889" y="0"/>
                  </a:moveTo>
                  <a:cubicBezTo>
                    <a:pt x="8518" y="0"/>
                    <a:pt x="7147" y="1027"/>
                    <a:pt x="6160" y="3079"/>
                  </a:cubicBezTo>
                  <a:cubicBezTo>
                    <a:pt x="5920" y="3060"/>
                    <a:pt x="5689" y="3051"/>
                    <a:pt x="5465" y="3051"/>
                  </a:cubicBezTo>
                  <a:cubicBezTo>
                    <a:pt x="1439" y="3051"/>
                    <a:pt x="1" y="5980"/>
                    <a:pt x="2437" y="9530"/>
                  </a:cubicBezTo>
                  <a:cubicBezTo>
                    <a:pt x="12" y="13067"/>
                    <a:pt x="1427" y="16011"/>
                    <a:pt x="5464" y="16011"/>
                  </a:cubicBezTo>
                  <a:cubicBezTo>
                    <a:pt x="5688" y="16011"/>
                    <a:pt x="5920" y="16002"/>
                    <a:pt x="6160" y="15984"/>
                  </a:cubicBezTo>
                  <a:cubicBezTo>
                    <a:pt x="7146" y="18036"/>
                    <a:pt x="8517" y="19062"/>
                    <a:pt x="9888" y="19062"/>
                  </a:cubicBezTo>
                  <a:cubicBezTo>
                    <a:pt x="11260" y="19062"/>
                    <a:pt x="12631" y="18036"/>
                    <a:pt x="13618" y="15984"/>
                  </a:cubicBezTo>
                  <a:cubicBezTo>
                    <a:pt x="13857" y="16002"/>
                    <a:pt x="14089" y="16011"/>
                    <a:pt x="14313" y="16011"/>
                  </a:cubicBezTo>
                  <a:cubicBezTo>
                    <a:pt x="18331" y="16011"/>
                    <a:pt x="19781" y="13088"/>
                    <a:pt x="17342" y="9530"/>
                  </a:cubicBezTo>
                  <a:cubicBezTo>
                    <a:pt x="19770" y="5991"/>
                    <a:pt x="18346" y="3051"/>
                    <a:pt x="14314" y="3051"/>
                  </a:cubicBezTo>
                  <a:cubicBezTo>
                    <a:pt x="14090" y="3051"/>
                    <a:pt x="13858" y="3060"/>
                    <a:pt x="13618" y="3079"/>
                  </a:cubicBezTo>
                  <a:cubicBezTo>
                    <a:pt x="12631" y="1026"/>
                    <a:pt x="11260" y="0"/>
                    <a:pt x="9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35" name="Google Shape;13435;p77"/>
          <p:cNvGrpSpPr/>
          <p:nvPr/>
        </p:nvGrpSpPr>
        <p:grpSpPr>
          <a:xfrm>
            <a:off x="7833570" y="2325095"/>
            <a:ext cx="269245" cy="353461"/>
            <a:chOff x="2721672" y="1830909"/>
            <a:chExt cx="292562" cy="384072"/>
          </a:xfrm>
        </p:grpSpPr>
        <p:sp>
          <p:nvSpPr>
            <p:cNvPr id="13436" name="Google Shape;13436;p77"/>
            <p:cNvSpPr/>
            <p:nvPr/>
          </p:nvSpPr>
          <p:spPr>
            <a:xfrm>
              <a:off x="2721672" y="1830909"/>
              <a:ext cx="292562" cy="384072"/>
            </a:xfrm>
            <a:custGeom>
              <a:avLst/>
              <a:gdLst/>
              <a:ahLst/>
              <a:cxnLst/>
              <a:rect l="l" t="t" r="r" b="b"/>
              <a:pathLst>
                <a:path w="14521" h="19063" extrusionOk="0">
                  <a:moveTo>
                    <a:pt x="12288" y="1118"/>
                  </a:moveTo>
                  <a:lnTo>
                    <a:pt x="12288" y="3353"/>
                  </a:lnTo>
                  <a:lnTo>
                    <a:pt x="2234" y="3353"/>
                  </a:lnTo>
                  <a:lnTo>
                    <a:pt x="2234" y="1118"/>
                  </a:lnTo>
                  <a:close/>
                  <a:moveTo>
                    <a:pt x="11170" y="4469"/>
                  </a:moveTo>
                  <a:lnTo>
                    <a:pt x="11170" y="5585"/>
                  </a:lnTo>
                  <a:lnTo>
                    <a:pt x="3352" y="5585"/>
                  </a:lnTo>
                  <a:lnTo>
                    <a:pt x="3352" y="4469"/>
                  </a:lnTo>
                  <a:close/>
                  <a:moveTo>
                    <a:pt x="12473" y="6703"/>
                  </a:moveTo>
                  <a:cubicBezTo>
                    <a:pt x="12987" y="6703"/>
                    <a:pt x="13403" y="7120"/>
                    <a:pt x="13404" y="7634"/>
                  </a:cubicBezTo>
                  <a:lnTo>
                    <a:pt x="13404" y="17015"/>
                  </a:lnTo>
                  <a:cubicBezTo>
                    <a:pt x="13404" y="17529"/>
                    <a:pt x="12987" y="17946"/>
                    <a:pt x="12473" y="17946"/>
                  </a:cubicBezTo>
                  <a:lnTo>
                    <a:pt x="2049" y="17946"/>
                  </a:lnTo>
                  <a:cubicBezTo>
                    <a:pt x="1535" y="17946"/>
                    <a:pt x="1120" y="17529"/>
                    <a:pt x="1118" y="17015"/>
                  </a:cubicBezTo>
                  <a:lnTo>
                    <a:pt x="1118" y="7634"/>
                  </a:lnTo>
                  <a:cubicBezTo>
                    <a:pt x="1120" y="7120"/>
                    <a:pt x="1535" y="6703"/>
                    <a:pt x="2049" y="6703"/>
                  </a:cubicBezTo>
                  <a:close/>
                  <a:moveTo>
                    <a:pt x="1677" y="0"/>
                  </a:moveTo>
                  <a:cubicBezTo>
                    <a:pt x="1368" y="0"/>
                    <a:pt x="1118" y="252"/>
                    <a:pt x="1118" y="559"/>
                  </a:cubicBezTo>
                  <a:lnTo>
                    <a:pt x="1118" y="3910"/>
                  </a:lnTo>
                  <a:cubicBezTo>
                    <a:pt x="1118" y="4219"/>
                    <a:pt x="1368" y="4469"/>
                    <a:pt x="1677" y="4469"/>
                  </a:cubicBezTo>
                  <a:lnTo>
                    <a:pt x="2234" y="4469"/>
                  </a:lnTo>
                  <a:lnTo>
                    <a:pt x="2234" y="5585"/>
                  </a:lnTo>
                  <a:lnTo>
                    <a:pt x="2048" y="5585"/>
                  </a:lnTo>
                  <a:cubicBezTo>
                    <a:pt x="918" y="5587"/>
                    <a:pt x="2" y="6503"/>
                    <a:pt x="0" y="7633"/>
                  </a:cubicBezTo>
                  <a:lnTo>
                    <a:pt x="0" y="17015"/>
                  </a:lnTo>
                  <a:cubicBezTo>
                    <a:pt x="2" y="18145"/>
                    <a:pt x="918" y="19061"/>
                    <a:pt x="2048" y="19063"/>
                  </a:cubicBezTo>
                  <a:lnTo>
                    <a:pt x="12473" y="19063"/>
                  </a:lnTo>
                  <a:cubicBezTo>
                    <a:pt x="13603" y="19061"/>
                    <a:pt x="14519" y="18145"/>
                    <a:pt x="14521" y="17015"/>
                  </a:cubicBezTo>
                  <a:lnTo>
                    <a:pt x="14521" y="7634"/>
                  </a:lnTo>
                  <a:cubicBezTo>
                    <a:pt x="14519" y="6503"/>
                    <a:pt x="13603" y="5587"/>
                    <a:pt x="12473" y="5585"/>
                  </a:cubicBezTo>
                  <a:lnTo>
                    <a:pt x="12286" y="5585"/>
                  </a:lnTo>
                  <a:lnTo>
                    <a:pt x="12286" y="4469"/>
                  </a:lnTo>
                  <a:lnTo>
                    <a:pt x="12845" y="4469"/>
                  </a:lnTo>
                  <a:cubicBezTo>
                    <a:pt x="13153" y="4469"/>
                    <a:pt x="13404" y="4219"/>
                    <a:pt x="13404" y="3910"/>
                  </a:cubicBezTo>
                  <a:lnTo>
                    <a:pt x="13404" y="559"/>
                  </a:lnTo>
                  <a:cubicBezTo>
                    <a:pt x="13404" y="252"/>
                    <a:pt x="13153" y="0"/>
                    <a:pt x="1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7" name="Google Shape;13437;p77"/>
            <p:cNvSpPr/>
            <p:nvPr/>
          </p:nvSpPr>
          <p:spPr>
            <a:xfrm>
              <a:off x="2789206" y="1988443"/>
              <a:ext cx="157594" cy="180058"/>
            </a:xfrm>
            <a:custGeom>
              <a:avLst/>
              <a:gdLst/>
              <a:ahLst/>
              <a:cxnLst/>
              <a:rect l="l" t="t" r="r" b="b"/>
              <a:pathLst>
                <a:path w="7822" h="8937" extrusionOk="0">
                  <a:moveTo>
                    <a:pt x="3911" y="1117"/>
                  </a:moveTo>
                  <a:cubicBezTo>
                    <a:pt x="5454" y="1117"/>
                    <a:pt x="6703" y="2367"/>
                    <a:pt x="6703" y="3910"/>
                  </a:cubicBezTo>
                  <a:lnTo>
                    <a:pt x="6702" y="5027"/>
                  </a:lnTo>
                  <a:cubicBezTo>
                    <a:pt x="6702" y="5335"/>
                    <a:pt x="6451" y="5584"/>
                    <a:pt x="6143" y="5584"/>
                  </a:cubicBezTo>
                  <a:cubicBezTo>
                    <a:pt x="5835" y="5584"/>
                    <a:pt x="5584" y="5835"/>
                    <a:pt x="5585" y="6143"/>
                  </a:cubicBezTo>
                  <a:lnTo>
                    <a:pt x="5585" y="7259"/>
                  </a:lnTo>
                  <a:cubicBezTo>
                    <a:pt x="5584" y="7569"/>
                    <a:pt x="5334" y="7818"/>
                    <a:pt x="5026" y="7818"/>
                  </a:cubicBezTo>
                  <a:lnTo>
                    <a:pt x="2792" y="7818"/>
                  </a:lnTo>
                  <a:cubicBezTo>
                    <a:pt x="2484" y="7818"/>
                    <a:pt x="2235" y="7569"/>
                    <a:pt x="2233" y="7259"/>
                  </a:cubicBezTo>
                  <a:lnTo>
                    <a:pt x="2233" y="6145"/>
                  </a:lnTo>
                  <a:cubicBezTo>
                    <a:pt x="2235" y="5835"/>
                    <a:pt x="1984" y="5586"/>
                    <a:pt x="1676" y="5586"/>
                  </a:cubicBezTo>
                  <a:cubicBezTo>
                    <a:pt x="1368" y="5586"/>
                    <a:pt x="1117" y="5335"/>
                    <a:pt x="1117" y="5027"/>
                  </a:cubicBezTo>
                  <a:lnTo>
                    <a:pt x="1117" y="3952"/>
                  </a:lnTo>
                  <a:cubicBezTo>
                    <a:pt x="1117" y="2395"/>
                    <a:pt x="2369" y="1117"/>
                    <a:pt x="3908" y="1117"/>
                  </a:cubicBezTo>
                  <a:cubicBezTo>
                    <a:pt x="3909" y="1117"/>
                    <a:pt x="3910" y="1117"/>
                    <a:pt x="3911" y="1117"/>
                  </a:cubicBezTo>
                  <a:close/>
                  <a:moveTo>
                    <a:pt x="3913" y="1"/>
                  </a:moveTo>
                  <a:cubicBezTo>
                    <a:pt x="3902" y="1"/>
                    <a:pt x="3891" y="1"/>
                    <a:pt x="3880" y="1"/>
                  </a:cubicBezTo>
                  <a:cubicBezTo>
                    <a:pt x="1740" y="17"/>
                    <a:pt x="0" y="1790"/>
                    <a:pt x="0" y="3952"/>
                  </a:cubicBezTo>
                  <a:lnTo>
                    <a:pt x="0" y="5027"/>
                  </a:lnTo>
                  <a:cubicBezTo>
                    <a:pt x="0" y="5737"/>
                    <a:pt x="449" y="6369"/>
                    <a:pt x="1117" y="6606"/>
                  </a:cubicBezTo>
                  <a:lnTo>
                    <a:pt x="1117" y="7261"/>
                  </a:lnTo>
                  <a:cubicBezTo>
                    <a:pt x="1118" y="8185"/>
                    <a:pt x="1867" y="8935"/>
                    <a:pt x="2792" y="8936"/>
                  </a:cubicBezTo>
                  <a:lnTo>
                    <a:pt x="5026" y="8936"/>
                  </a:lnTo>
                  <a:cubicBezTo>
                    <a:pt x="5951" y="8935"/>
                    <a:pt x="6702" y="8186"/>
                    <a:pt x="6703" y="7261"/>
                  </a:cubicBezTo>
                  <a:lnTo>
                    <a:pt x="6703" y="6606"/>
                  </a:lnTo>
                  <a:cubicBezTo>
                    <a:pt x="7371" y="6369"/>
                    <a:pt x="7818" y="5737"/>
                    <a:pt x="7820" y="5027"/>
                  </a:cubicBezTo>
                  <a:lnTo>
                    <a:pt x="7820" y="3910"/>
                  </a:lnTo>
                  <a:cubicBezTo>
                    <a:pt x="7821" y="1750"/>
                    <a:pt x="6069" y="1"/>
                    <a:pt x="3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8" name="Google Shape;13438;p77"/>
            <p:cNvSpPr/>
            <p:nvPr/>
          </p:nvSpPr>
          <p:spPr>
            <a:xfrm>
              <a:off x="2830387" y="2055957"/>
              <a:ext cx="26353" cy="22525"/>
            </a:xfrm>
            <a:custGeom>
              <a:avLst/>
              <a:gdLst/>
              <a:ahLst/>
              <a:cxnLst/>
              <a:rect l="l" t="t" r="r" b="b"/>
              <a:pathLst>
                <a:path w="1308" h="1118" extrusionOk="0">
                  <a:moveTo>
                    <a:pt x="748" y="0"/>
                  </a:moveTo>
                  <a:cubicBezTo>
                    <a:pt x="250" y="0"/>
                    <a:pt x="1" y="603"/>
                    <a:pt x="354" y="954"/>
                  </a:cubicBezTo>
                  <a:cubicBezTo>
                    <a:pt x="460" y="1061"/>
                    <a:pt x="603" y="1118"/>
                    <a:pt x="749" y="1118"/>
                  </a:cubicBezTo>
                  <a:cubicBezTo>
                    <a:pt x="821" y="1118"/>
                    <a:pt x="893" y="1104"/>
                    <a:pt x="962" y="1075"/>
                  </a:cubicBezTo>
                  <a:cubicBezTo>
                    <a:pt x="1171" y="988"/>
                    <a:pt x="1307" y="785"/>
                    <a:pt x="1307" y="559"/>
                  </a:cubicBezTo>
                  <a:cubicBezTo>
                    <a:pt x="1307" y="250"/>
                    <a:pt x="1056"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9" name="Google Shape;13439;p77"/>
            <p:cNvSpPr/>
            <p:nvPr/>
          </p:nvSpPr>
          <p:spPr>
            <a:xfrm>
              <a:off x="2875417" y="2055957"/>
              <a:ext cx="26333" cy="22525"/>
            </a:xfrm>
            <a:custGeom>
              <a:avLst/>
              <a:gdLst/>
              <a:ahLst/>
              <a:cxnLst/>
              <a:rect l="l" t="t" r="r" b="b"/>
              <a:pathLst>
                <a:path w="1307" h="1118" extrusionOk="0">
                  <a:moveTo>
                    <a:pt x="747" y="0"/>
                  </a:moveTo>
                  <a:cubicBezTo>
                    <a:pt x="250" y="0"/>
                    <a:pt x="0" y="601"/>
                    <a:pt x="351" y="954"/>
                  </a:cubicBezTo>
                  <a:cubicBezTo>
                    <a:pt x="458" y="1061"/>
                    <a:pt x="601" y="1118"/>
                    <a:pt x="747" y="1118"/>
                  </a:cubicBezTo>
                  <a:cubicBezTo>
                    <a:pt x="819" y="1118"/>
                    <a:pt x="892" y="1104"/>
                    <a:pt x="961" y="1075"/>
                  </a:cubicBezTo>
                  <a:cubicBezTo>
                    <a:pt x="1169" y="988"/>
                    <a:pt x="1305" y="785"/>
                    <a:pt x="1306" y="559"/>
                  </a:cubicBezTo>
                  <a:cubicBezTo>
                    <a:pt x="1305" y="250"/>
                    <a:pt x="1055" y="0"/>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0" name="Google Shape;13440;p77"/>
            <p:cNvSpPr/>
            <p:nvPr/>
          </p:nvSpPr>
          <p:spPr>
            <a:xfrm>
              <a:off x="2852912" y="2100967"/>
              <a:ext cx="26313" cy="22505"/>
            </a:xfrm>
            <a:custGeom>
              <a:avLst/>
              <a:gdLst/>
              <a:ahLst/>
              <a:cxnLst/>
              <a:rect l="l" t="t" r="r" b="b"/>
              <a:pathLst>
                <a:path w="1306" h="1117" extrusionOk="0">
                  <a:moveTo>
                    <a:pt x="746" y="1"/>
                  </a:moveTo>
                  <a:cubicBezTo>
                    <a:pt x="250" y="1"/>
                    <a:pt x="1" y="601"/>
                    <a:pt x="352" y="954"/>
                  </a:cubicBezTo>
                  <a:cubicBezTo>
                    <a:pt x="459" y="1060"/>
                    <a:pt x="603" y="1117"/>
                    <a:pt x="748" y="1117"/>
                  </a:cubicBezTo>
                  <a:cubicBezTo>
                    <a:pt x="820" y="1117"/>
                    <a:pt x="892" y="1103"/>
                    <a:pt x="960" y="1075"/>
                  </a:cubicBezTo>
                  <a:cubicBezTo>
                    <a:pt x="1169" y="988"/>
                    <a:pt x="1305" y="785"/>
                    <a:pt x="1305" y="560"/>
                  </a:cubicBezTo>
                  <a:cubicBezTo>
                    <a:pt x="1305" y="250"/>
                    <a:pt x="1056"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41" name="Google Shape;13441;p77"/>
          <p:cNvGrpSpPr/>
          <p:nvPr/>
        </p:nvGrpSpPr>
        <p:grpSpPr>
          <a:xfrm>
            <a:off x="7079106" y="2325112"/>
            <a:ext cx="269245" cy="353424"/>
            <a:chOff x="2345498" y="1877229"/>
            <a:chExt cx="292562" cy="384031"/>
          </a:xfrm>
        </p:grpSpPr>
        <p:sp>
          <p:nvSpPr>
            <p:cNvPr id="13442" name="Google Shape;13442;p77"/>
            <p:cNvSpPr/>
            <p:nvPr/>
          </p:nvSpPr>
          <p:spPr>
            <a:xfrm>
              <a:off x="2345498" y="1877229"/>
              <a:ext cx="292562" cy="384031"/>
            </a:xfrm>
            <a:custGeom>
              <a:avLst/>
              <a:gdLst/>
              <a:ahLst/>
              <a:cxnLst/>
              <a:rect l="l" t="t" r="r" b="b"/>
              <a:pathLst>
                <a:path w="14521" h="19061" extrusionOk="0">
                  <a:moveTo>
                    <a:pt x="12846" y="1116"/>
                  </a:moveTo>
                  <a:cubicBezTo>
                    <a:pt x="13153" y="1118"/>
                    <a:pt x="13403" y="1367"/>
                    <a:pt x="13403" y="1675"/>
                  </a:cubicBezTo>
                  <a:lnTo>
                    <a:pt x="13403" y="7855"/>
                  </a:lnTo>
                  <a:lnTo>
                    <a:pt x="1118" y="7855"/>
                  </a:lnTo>
                  <a:lnTo>
                    <a:pt x="1118" y="1675"/>
                  </a:lnTo>
                  <a:cubicBezTo>
                    <a:pt x="1118" y="1367"/>
                    <a:pt x="1368" y="1118"/>
                    <a:pt x="1676" y="1116"/>
                  </a:cubicBezTo>
                  <a:close/>
                  <a:moveTo>
                    <a:pt x="3351" y="8973"/>
                  </a:moveTo>
                  <a:lnTo>
                    <a:pt x="3351" y="11207"/>
                  </a:lnTo>
                  <a:lnTo>
                    <a:pt x="1118" y="11207"/>
                  </a:lnTo>
                  <a:lnTo>
                    <a:pt x="1118" y="8973"/>
                  </a:lnTo>
                  <a:close/>
                  <a:moveTo>
                    <a:pt x="6702" y="8973"/>
                  </a:moveTo>
                  <a:lnTo>
                    <a:pt x="6702" y="11207"/>
                  </a:lnTo>
                  <a:lnTo>
                    <a:pt x="4469" y="11207"/>
                  </a:lnTo>
                  <a:lnTo>
                    <a:pt x="4469" y="8973"/>
                  </a:lnTo>
                  <a:close/>
                  <a:moveTo>
                    <a:pt x="10052" y="8973"/>
                  </a:moveTo>
                  <a:lnTo>
                    <a:pt x="10052" y="11207"/>
                  </a:lnTo>
                  <a:lnTo>
                    <a:pt x="7820" y="11207"/>
                  </a:lnTo>
                  <a:lnTo>
                    <a:pt x="7820" y="8973"/>
                  </a:lnTo>
                  <a:close/>
                  <a:moveTo>
                    <a:pt x="13403" y="8973"/>
                  </a:moveTo>
                  <a:lnTo>
                    <a:pt x="13403" y="11207"/>
                  </a:lnTo>
                  <a:lnTo>
                    <a:pt x="11170" y="11207"/>
                  </a:lnTo>
                  <a:lnTo>
                    <a:pt x="11170" y="8973"/>
                  </a:lnTo>
                  <a:close/>
                  <a:moveTo>
                    <a:pt x="3351" y="12324"/>
                  </a:moveTo>
                  <a:lnTo>
                    <a:pt x="3351" y="14556"/>
                  </a:lnTo>
                  <a:lnTo>
                    <a:pt x="1118" y="14556"/>
                  </a:lnTo>
                  <a:lnTo>
                    <a:pt x="1118" y="12324"/>
                  </a:lnTo>
                  <a:close/>
                  <a:moveTo>
                    <a:pt x="6702" y="12324"/>
                  </a:moveTo>
                  <a:lnTo>
                    <a:pt x="6702" y="14556"/>
                  </a:lnTo>
                  <a:lnTo>
                    <a:pt x="4469" y="14556"/>
                  </a:lnTo>
                  <a:lnTo>
                    <a:pt x="4469" y="12324"/>
                  </a:lnTo>
                  <a:close/>
                  <a:moveTo>
                    <a:pt x="10052" y="12324"/>
                  </a:moveTo>
                  <a:lnTo>
                    <a:pt x="10052" y="14558"/>
                  </a:lnTo>
                  <a:lnTo>
                    <a:pt x="7820" y="14558"/>
                  </a:lnTo>
                  <a:lnTo>
                    <a:pt x="7820" y="12324"/>
                  </a:lnTo>
                  <a:close/>
                  <a:moveTo>
                    <a:pt x="3351" y="15674"/>
                  </a:moveTo>
                  <a:lnTo>
                    <a:pt x="3351" y="17944"/>
                  </a:lnTo>
                  <a:lnTo>
                    <a:pt x="1676" y="17944"/>
                  </a:lnTo>
                  <a:cubicBezTo>
                    <a:pt x="1368" y="17944"/>
                    <a:pt x="1118" y="17695"/>
                    <a:pt x="1118" y="17385"/>
                  </a:cubicBezTo>
                  <a:lnTo>
                    <a:pt x="1118" y="15674"/>
                  </a:lnTo>
                  <a:close/>
                  <a:moveTo>
                    <a:pt x="13403" y="12324"/>
                  </a:moveTo>
                  <a:lnTo>
                    <a:pt x="13403" y="17385"/>
                  </a:lnTo>
                  <a:cubicBezTo>
                    <a:pt x="13403" y="17693"/>
                    <a:pt x="13153" y="17943"/>
                    <a:pt x="12846" y="17944"/>
                  </a:cubicBezTo>
                  <a:lnTo>
                    <a:pt x="11170" y="17944"/>
                  </a:lnTo>
                  <a:lnTo>
                    <a:pt x="11170" y="12324"/>
                  </a:lnTo>
                  <a:close/>
                  <a:moveTo>
                    <a:pt x="6702" y="15674"/>
                  </a:moveTo>
                  <a:lnTo>
                    <a:pt x="6702" y="17946"/>
                  </a:lnTo>
                  <a:lnTo>
                    <a:pt x="4469" y="17946"/>
                  </a:lnTo>
                  <a:lnTo>
                    <a:pt x="4469" y="15674"/>
                  </a:lnTo>
                  <a:close/>
                  <a:moveTo>
                    <a:pt x="10052" y="15674"/>
                  </a:moveTo>
                  <a:lnTo>
                    <a:pt x="10052" y="17946"/>
                  </a:lnTo>
                  <a:lnTo>
                    <a:pt x="7820" y="17946"/>
                  </a:lnTo>
                  <a:lnTo>
                    <a:pt x="7820" y="15674"/>
                  </a:lnTo>
                  <a:close/>
                  <a:moveTo>
                    <a:pt x="1676" y="0"/>
                  </a:moveTo>
                  <a:cubicBezTo>
                    <a:pt x="752" y="1"/>
                    <a:pt x="2" y="750"/>
                    <a:pt x="0" y="1675"/>
                  </a:cubicBezTo>
                  <a:lnTo>
                    <a:pt x="0" y="17385"/>
                  </a:lnTo>
                  <a:cubicBezTo>
                    <a:pt x="2" y="18311"/>
                    <a:pt x="752" y="19061"/>
                    <a:pt x="1676" y="19061"/>
                  </a:cubicBezTo>
                  <a:lnTo>
                    <a:pt x="12846" y="19061"/>
                  </a:lnTo>
                  <a:cubicBezTo>
                    <a:pt x="13771" y="19061"/>
                    <a:pt x="14519" y="18311"/>
                    <a:pt x="14521" y="17385"/>
                  </a:cubicBezTo>
                  <a:lnTo>
                    <a:pt x="14521" y="1675"/>
                  </a:lnTo>
                  <a:cubicBezTo>
                    <a:pt x="14519" y="750"/>
                    <a:pt x="13771" y="1"/>
                    <a:pt x="1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3" name="Google Shape;13443;p77"/>
            <p:cNvSpPr/>
            <p:nvPr/>
          </p:nvSpPr>
          <p:spPr>
            <a:xfrm>
              <a:off x="2525536" y="1922963"/>
              <a:ext cx="68280" cy="90039"/>
            </a:xfrm>
            <a:custGeom>
              <a:avLst/>
              <a:gdLst/>
              <a:ahLst/>
              <a:cxnLst/>
              <a:rect l="l" t="t" r="r" b="b"/>
              <a:pathLst>
                <a:path w="3389" h="4469" extrusionOk="0">
                  <a:moveTo>
                    <a:pt x="1917" y="1118"/>
                  </a:moveTo>
                  <a:cubicBezTo>
                    <a:pt x="2113" y="1118"/>
                    <a:pt x="2270" y="1276"/>
                    <a:pt x="2272" y="1472"/>
                  </a:cubicBezTo>
                  <a:lnTo>
                    <a:pt x="2272" y="2998"/>
                  </a:lnTo>
                  <a:cubicBezTo>
                    <a:pt x="2270" y="3192"/>
                    <a:pt x="2112" y="3351"/>
                    <a:pt x="1917" y="3351"/>
                  </a:cubicBezTo>
                  <a:lnTo>
                    <a:pt x="1471" y="3351"/>
                  </a:lnTo>
                  <a:cubicBezTo>
                    <a:pt x="1275" y="3351"/>
                    <a:pt x="1118" y="3192"/>
                    <a:pt x="1116" y="2997"/>
                  </a:cubicBezTo>
                  <a:lnTo>
                    <a:pt x="1116" y="1472"/>
                  </a:lnTo>
                  <a:cubicBezTo>
                    <a:pt x="1118" y="1276"/>
                    <a:pt x="1275" y="1118"/>
                    <a:pt x="1471" y="1118"/>
                  </a:cubicBezTo>
                  <a:close/>
                  <a:moveTo>
                    <a:pt x="1471" y="0"/>
                  </a:moveTo>
                  <a:cubicBezTo>
                    <a:pt x="659" y="2"/>
                    <a:pt x="2" y="659"/>
                    <a:pt x="0" y="1472"/>
                  </a:cubicBezTo>
                  <a:lnTo>
                    <a:pt x="0" y="2998"/>
                  </a:lnTo>
                  <a:cubicBezTo>
                    <a:pt x="2" y="3810"/>
                    <a:pt x="659" y="4467"/>
                    <a:pt x="1471" y="4469"/>
                  </a:cubicBezTo>
                  <a:lnTo>
                    <a:pt x="1917" y="4469"/>
                  </a:lnTo>
                  <a:cubicBezTo>
                    <a:pt x="2729" y="4467"/>
                    <a:pt x="3387" y="3810"/>
                    <a:pt x="3388" y="2998"/>
                  </a:cubicBezTo>
                  <a:lnTo>
                    <a:pt x="3388" y="1472"/>
                  </a:lnTo>
                  <a:cubicBezTo>
                    <a:pt x="3387" y="659"/>
                    <a:pt x="2729" y="2"/>
                    <a:pt x="1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44" name="Google Shape;13444;p77"/>
          <p:cNvSpPr/>
          <p:nvPr/>
        </p:nvSpPr>
        <p:spPr>
          <a:xfrm>
            <a:off x="6285968" y="2325521"/>
            <a:ext cx="355197" cy="352724"/>
          </a:xfrm>
          <a:custGeom>
            <a:avLst/>
            <a:gdLst/>
            <a:ahLst/>
            <a:cxnLst/>
            <a:rect l="l" t="t" r="r" b="b"/>
            <a:pathLst>
              <a:path w="19161" h="19025" extrusionOk="0">
                <a:moveTo>
                  <a:pt x="17394" y="1115"/>
                </a:moveTo>
                <a:lnTo>
                  <a:pt x="11052" y="8918"/>
                </a:lnTo>
                <a:cubicBezTo>
                  <a:pt x="8348" y="8918"/>
                  <a:pt x="8244" y="8919"/>
                  <a:pt x="8241" y="8919"/>
                </a:cubicBezTo>
                <a:lnTo>
                  <a:pt x="8241" y="8919"/>
                </a:lnTo>
                <a:lnTo>
                  <a:pt x="1900" y="1115"/>
                </a:lnTo>
                <a:close/>
                <a:moveTo>
                  <a:pt x="10761" y="10033"/>
                </a:moveTo>
                <a:lnTo>
                  <a:pt x="10761" y="16450"/>
                </a:lnTo>
                <a:lnTo>
                  <a:pt x="8531" y="17565"/>
                </a:lnTo>
                <a:lnTo>
                  <a:pt x="8531" y="10033"/>
                </a:lnTo>
                <a:close/>
                <a:moveTo>
                  <a:pt x="728" y="0"/>
                </a:moveTo>
                <a:cubicBezTo>
                  <a:pt x="261" y="0"/>
                  <a:pt x="1" y="546"/>
                  <a:pt x="297" y="909"/>
                </a:cubicBezTo>
                <a:lnTo>
                  <a:pt x="7416" y="9672"/>
                </a:lnTo>
                <a:lnTo>
                  <a:pt x="7416" y="18468"/>
                </a:lnTo>
                <a:cubicBezTo>
                  <a:pt x="7418" y="18790"/>
                  <a:pt x="7682" y="19025"/>
                  <a:pt x="7974" y="19025"/>
                </a:cubicBezTo>
                <a:cubicBezTo>
                  <a:pt x="8057" y="19025"/>
                  <a:pt x="8142" y="19006"/>
                  <a:pt x="8223" y="18965"/>
                </a:cubicBezTo>
                <a:lnTo>
                  <a:pt x="11568" y="17293"/>
                </a:lnTo>
                <a:cubicBezTo>
                  <a:pt x="11756" y="17199"/>
                  <a:pt x="11876" y="17006"/>
                  <a:pt x="11876" y="16795"/>
                </a:cubicBezTo>
                <a:lnTo>
                  <a:pt x="11876" y="9672"/>
                </a:lnTo>
                <a:lnTo>
                  <a:pt x="18997" y="910"/>
                </a:lnTo>
                <a:cubicBezTo>
                  <a:pt x="19132" y="743"/>
                  <a:pt x="19160" y="513"/>
                  <a:pt x="19068" y="318"/>
                </a:cubicBezTo>
                <a:cubicBezTo>
                  <a:pt x="18975" y="124"/>
                  <a:pt x="18779" y="0"/>
                  <a:pt x="18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5" name="Google Shape;13445;p77"/>
          <p:cNvSpPr/>
          <p:nvPr/>
        </p:nvSpPr>
        <p:spPr>
          <a:xfrm>
            <a:off x="5523093" y="2325178"/>
            <a:ext cx="352009" cy="353409"/>
          </a:xfrm>
          <a:custGeom>
            <a:avLst/>
            <a:gdLst/>
            <a:ahLst/>
            <a:cxnLst/>
            <a:rect l="l" t="t" r="r" b="b"/>
            <a:pathLst>
              <a:path w="18989" h="19062" extrusionOk="0">
                <a:moveTo>
                  <a:pt x="16200" y="1118"/>
                </a:moveTo>
                <a:cubicBezTo>
                  <a:pt x="16650" y="1118"/>
                  <a:pt x="17056" y="1391"/>
                  <a:pt x="17228" y="1807"/>
                </a:cubicBezTo>
                <a:cubicBezTo>
                  <a:pt x="17401" y="2224"/>
                  <a:pt x="17305" y="2705"/>
                  <a:pt x="16986" y="3024"/>
                </a:cubicBezTo>
                <a:cubicBezTo>
                  <a:pt x="16773" y="3238"/>
                  <a:pt x="16487" y="3351"/>
                  <a:pt x="16197" y="3351"/>
                </a:cubicBezTo>
                <a:cubicBezTo>
                  <a:pt x="16053" y="3351"/>
                  <a:pt x="15907" y="3323"/>
                  <a:pt x="15769" y="3266"/>
                </a:cubicBezTo>
                <a:cubicBezTo>
                  <a:pt x="15352" y="3094"/>
                  <a:pt x="15080" y="2686"/>
                  <a:pt x="15080" y="2235"/>
                </a:cubicBezTo>
                <a:cubicBezTo>
                  <a:pt x="15080" y="1617"/>
                  <a:pt x="15579" y="1118"/>
                  <a:pt x="16197" y="1118"/>
                </a:cubicBezTo>
                <a:cubicBezTo>
                  <a:pt x="16198" y="1118"/>
                  <a:pt x="16199" y="1118"/>
                  <a:pt x="16200" y="1118"/>
                </a:cubicBezTo>
                <a:close/>
                <a:moveTo>
                  <a:pt x="2794" y="4542"/>
                </a:moveTo>
                <a:cubicBezTo>
                  <a:pt x="3010" y="4542"/>
                  <a:pt x="3228" y="4584"/>
                  <a:pt x="3435" y="4669"/>
                </a:cubicBezTo>
                <a:cubicBezTo>
                  <a:pt x="4061" y="4929"/>
                  <a:pt x="4469" y="5541"/>
                  <a:pt x="4469" y="6218"/>
                </a:cubicBezTo>
                <a:cubicBezTo>
                  <a:pt x="4468" y="7143"/>
                  <a:pt x="3717" y="7891"/>
                  <a:pt x="2794" y="7893"/>
                </a:cubicBezTo>
                <a:lnTo>
                  <a:pt x="2792" y="7893"/>
                </a:lnTo>
                <a:cubicBezTo>
                  <a:pt x="2115" y="7893"/>
                  <a:pt x="1504" y="7483"/>
                  <a:pt x="1246" y="6857"/>
                </a:cubicBezTo>
                <a:cubicBezTo>
                  <a:pt x="986" y="6232"/>
                  <a:pt x="1129" y="5511"/>
                  <a:pt x="1609" y="5032"/>
                </a:cubicBezTo>
                <a:cubicBezTo>
                  <a:pt x="1930" y="4712"/>
                  <a:pt x="2358" y="4542"/>
                  <a:pt x="2794" y="4542"/>
                </a:cubicBezTo>
                <a:close/>
                <a:moveTo>
                  <a:pt x="10612" y="5660"/>
                </a:moveTo>
                <a:cubicBezTo>
                  <a:pt x="12152" y="5660"/>
                  <a:pt x="13405" y="6911"/>
                  <a:pt x="13405" y="8452"/>
                </a:cubicBezTo>
                <a:cubicBezTo>
                  <a:pt x="13405" y="9993"/>
                  <a:pt x="12151" y="11244"/>
                  <a:pt x="10612" y="11244"/>
                </a:cubicBezTo>
                <a:cubicBezTo>
                  <a:pt x="9073" y="11244"/>
                  <a:pt x="7820" y="9992"/>
                  <a:pt x="7820" y="8451"/>
                </a:cubicBezTo>
                <a:lnTo>
                  <a:pt x="7820" y="8451"/>
                </a:lnTo>
                <a:cubicBezTo>
                  <a:pt x="7820" y="6912"/>
                  <a:pt x="9071" y="5660"/>
                  <a:pt x="10612" y="5660"/>
                </a:cubicBezTo>
                <a:close/>
                <a:moveTo>
                  <a:pt x="5622" y="14631"/>
                </a:moveTo>
                <a:cubicBezTo>
                  <a:pt x="5766" y="14631"/>
                  <a:pt x="5912" y="14659"/>
                  <a:pt x="6050" y="14717"/>
                </a:cubicBezTo>
                <a:cubicBezTo>
                  <a:pt x="6467" y="14890"/>
                  <a:pt x="6739" y="15297"/>
                  <a:pt x="6739" y="15749"/>
                </a:cubicBezTo>
                <a:cubicBezTo>
                  <a:pt x="6739" y="16365"/>
                  <a:pt x="6239" y="16866"/>
                  <a:pt x="5623" y="16866"/>
                </a:cubicBezTo>
                <a:cubicBezTo>
                  <a:pt x="5170" y="16866"/>
                  <a:pt x="4764" y="16594"/>
                  <a:pt x="4590" y="16177"/>
                </a:cubicBezTo>
                <a:cubicBezTo>
                  <a:pt x="4418" y="15758"/>
                  <a:pt x="4514" y="15279"/>
                  <a:pt x="4832" y="14959"/>
                </a:cubicBezTo>
                <a:cubicBezTo>
                  <a:pt x="5046" y="14745"/>
                  <a:pt x="5332" y="14631"/>
                  <a:pt x="5622" y="14631"/>
                </a:cubicBezTo>
                <a:close/>
                <a:moveTo>
                  <a:pt x="16196" y="14595"/>
                </a:moveTo>
                <a:cubicBezTo>
                  <a:pt x="16412" y="14595"/>
                  <a:pt x="16630" y="14637"/>
                  <a:pt x="16838" y="14723"/>
                </a:cubicBezTo>
                <a:cubicBezTo>
                  <a:pt x="17464" y="14981"/>
                  <a:pt x="17872" y="15593"/>
                  <a:pt x="17872" y="16270"/>
                </a:cubicBezTo>
                <a:cubicBezTo>
                  <a:pt x="17870" y="17195"/>
                  <a:pt x="17122" y="17945"/>
                  <a:pt x="16197" y="17945"/>
                </a:cubicBezTo>
                <a:cubicBezTo>
                  <a:pt x="15518" y="17945"/>
                  <a:pt x="14908" y="17537"/>
                  <a:pt x="14648" y="16911"/>
                </a:cubicBezTo>
                <a:cubicBezTo>
                  <a:pt x="14390" y="16284"/>
                  <a:pt x="14533" y="15564"/>
                  <a:pt x="15011" y="15086"/>
                </a:cubicBezTo>
                <a:cubicBezTo>
                  <a:pt x="15332" y="14765"/>
                  <a:pt x="15761" y="14595"/>
                  <a:pt x="16196" y="14595"/>
                </a:cubicBezTo>
                <a:close/>
                <a:moveTo>
                  <a:pt x="16197" y="0"/>
                </a:moveTo>
                <a:cubicBezTo>
                  <a:pt x="14403" y="0"/>
                  <a:pt x="13344" y="2018"/>
                  <a:pt x="14351" y="3490"/>
                </a:cubicBezTo>
                <a:lnTo>
                  <a:pt x="12803" y="5215"/>
                </a:lnTo>
                <a:cubicBezTo>
                  <a:pt x="12132" y="4759"/>
                  <a:pt x="11370" y="4542"/>
                  <a:pt x="10617" y="4542"/>
                </a:cubicBezTo>
                <a:cubicBezTo>
                  <a:pt x="9218" y="4542"/>
                  <a:pt x="7847" y="5292"/>
                  <a:pt x="7138" y="6657"/>
                </a:cubicBezTo>
                <a:lnTo>
                  <a:pt x="5584" y="6295"/>
                </a:lnTo>
                <a:cubicBezTo>
                  <a:pt x="5627" y="4714"/>
                  <a:pt x="4354" y="3424"/>
                  <a:pt x="2794" y="3424"/>
                </a:cubicBezTo>
                <a:cubicBezTo>
                  <a:pt x="1253" y="3424"/>
                  <a:pt x="1" y="4677"/>
                  <a:pt x="1" y="6218"/>
                </a:cubicBezTo>
                <a:cubicBezTo>
                  <a:pt x="1" y="7758"/>
                  <a:pt x="1253" y="9009"/>
                  <a:pt x="2794" y="9009"/>
                </a:cubicBezTo>
                <a:cubicBezTo>
                  <a:pt x="3883" y="9008"/>
                  <a:pt x="4874" y="8373"/>
                  <a:pt x="5330" y="7383"/>
                </a:cubicBezTo>
                <a:lnTo>
                  <a:pt x="6771" y="7720"/>
                </a:lnTo>
                <a:cubicBezTo>
                  <a:pt x="6517" y="9048"/>
                  <a:pt x="6970" y="10414"/>
                  <a:pt x="7968" y="11329"/>
                </a:cubicBezTo>
                <a:lnTo>
                  <a:pt x="6382" y="13648"/>
                </a:lnTo>
                <a:cubicBezTo>
                  <a:pt x="6128" y="13556"/>
                  <a:pt x="5872" y="13513"/>
                  <a:pt x="5621" y="13513"/>
                </a:cubicBezTo>
                <a:cubicBezTo>
                  <a:pt x="4439" y="13513"/>
                  <a:pt x="3389" y="14472"/>
                  <a:pt x="3389" y="15748"/>
                </a:cubicBezTo>
                <a:cubicBezTo>
                  <a:pt x="3390" y="16981"/>
                  <a:pt x="4390" y="17981"/>
                  <a:pt x="5623" y="17982"/>
                </a:cubicBezTo>
                <a:cubicBezTo>
                  <a:pt x="7539" y="17982"/>
                  <a:pt x="8561" y="15717"/>
                  <a:pt x="7304" y="14279"/>
                </a:cubicBezTo>
                <a:lnTo>
                  <a:pt x="8890" y="11959"/>
                </a:lnTo>
                <a:cubicBezTo>
                  <a:pt x="9434" y="12227"/>
                  <a:pt x="10024" y="12360"/>
                  <a:pt x="10612" y="12360"/>
                </a:cubicBezTo>
                <a:cubicBezTo>
                  <a:pt x="11315" y="12360"/>
                  <a:pt x="12015" y="12171"/>
                  <a:pt x="12634" y="11795"/>
                </a:cubicBezTo>
                <a:lnTo>
                  <a:pt x="14240" y="14277"/>
                </a:lnTo>
                <a:cubicBezTo>
                  <a:pt x="12463" y="16023"/>
                  <a:pt x="13704" y="19061"/>
                  <a:pt x="16195" y="19061"/>
                </a:cubicBezTo>
                <a:cubicBezTo>
                  <a:pt x="17734" y="19061"/>
                  <a:pt x="18988" y="17810"/>
                  <a:pt x="18988" y="16270"/>
                </a:cubicBezTo>
                <a:cubicBezTo>
                  <a:pt x="18988" y="14674"/>
                  <a:pt x="17675" y="13475"/>
                  <a:pt x="16197" y="13475"/>
                </a:cubicBezTo>
                <a:cubicBezTo>
                  <a:pt x="15862" y="13475"/>
                  <a:pt x="15518" y="13537"/>
                  <a:pt x="15179" y="13670"/>
                </a:cubicBezTo>
                <a:lnTo>
                  <a:pt x="15179" y="13670"/>
                </a:lnTo>
                <a:lnTo>
                  <a:pt x="13502" y="11081"/>
                </a:lnTo>
                <a:cubicBezTo>
                  <a:pt x="14811" y="9646"/>
                  <a:pt x="14865" y="7465"/>
                  <a:pt x="13628" y="5968"/>
                </a:cubicBezTo>
                <a:lnTo>
                  <a:pt x="15191" y="4227"/>
                </a:lnTo>
                <a:cubicBezTo>
                  <a:pt x="15519" y="4393"/>
                  <a:pt x="15860" y="4469"/>
                  <a:pt x="16193" y="4469"/>
                </a:cubicBezTo>
                <a:cubicBezTo>
                  <a:pt x="17364" y="4469"/>
                  <a:pt x="18429" y="3526"/>
                  <a:pt x="18429" y="2233"/>
                </a:cubicBezTo>
                <a:cubicBezTo>
                  <a:pt x="18428" y="1000"/>
                  <a:pt x="17430" y="0"/>
                  <a:pt x="16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446" name="Google Shape;13446;p77"/>
          <p:cNvGrpSpPr/>
          <p:nvPr/>
        </p:nvGrpSpPr>
        <p:grpSpPr>
          <a:xfrm>
            <a:off x="4775435" y="2325089"/>
            <a:ext cx="353480" cy="353461"/>
            <a:chOff x="1004460" y="1968940"/>
            <a:chExt cx="384092" cy="384072"/>
          </a:xfrm>
        </p:grpSpPr>
        <p:sp>
          <p:nvSpPr>
            <p:cNvPr id="13447" name="Google Shape;13447;p77"/>
            <p:cNvSpPr/>
            <p:nvPr/>
          </p:nvSpPr>
          <p:spPr>
            <a:xfrm>
              <a:off x="1050235" y="2014695"/>
              <a:ext cx="292582" cy="274490"/>
            </a:xfrm>
            <a:custGeom>
              <a:avLst/>
              <a:gdLst/>
              <a:ahLst/>
              <a:cxnLst/>
              <a:rect l="l" t="t" r="r" b="b"/>
              <a:pathLst>
                <a:path w="14522" h="13624" extrusionOk="0">
                  <a:moveTo>
                    <a:pt x="7260" y="1117"/>
                  </a:moveTo>
                  <a:cubicBezTo>
                    <a:pt x="8139" y="1117"/>
                    <a:pt x="9018" y="1305"/>
                    <a:pt x="9836" y="1681"/>
                  </a:cubicBezTo>
                  <a:lnTo>
                    <a:pt x="7859" y="5108"/>
                  </a:lnTo>
                  <a:cubicBezTo>
                    <a:pt x="7663" y="5053"/>
                    <a:pt x="7461" y="5026"/>
                    <a:pt x="7260" y="5026"/>
                  </a:cubicBezTo>
                  <a:cubicBezTo>
                    <a:pt x="7059" y="5026"/>
                    <a:pt x="6858" y="5053"/>
                    <a:pt x="6663" y="5108"/>
                  </a:cubicBezTo>
                  <a:lnTo>
                    <a:pt x="4684" y="1681"/>
                  </a:lnTo>
                  <a:cubicBezTo>
                    <a:pt x="5502" y="1305"/>
                    <a:pt x="6381" y="1117"/>
                    <a:pt x="7260" y="1117"/>
                  </a:cubicBezTo>
                  <a:close/>
                  <a:moveTo>
                    <a:pt x="7260" y="6143"/>
                  </a:moveTo>
                  <a:cubicBezTo>
                    <a:pt x="7551" y="6143"/>
                    <a:pt x="7836" y="6257"/>
                    <a:pt x="8050" y="6471"/>
                  </a:cubicBezTo>
                  <a:cubicBezTo>
                    <a:pt x="8370" y="6790"/>
                    <a:pt x="8465" y="7270"/>
                    <a:pt x="8292" y="7689"/>
                  </a:cubicBezTo>
                  <a:cubicBezTo>
                    <a:pt x="8119" y="8106"/>
                    <a:pt x="7712" y="8378"/>
                    <a:pt x="7261" y="8378"/>
                  </a:cubicBezTo>
                  <a:cubicBezTo>
                    <a:pt x="6644" y="8376"/>
                    <a:pt x="6144" y="7877"/>
                    <a:pt x="6143" y="7261"/>
                  </a:cubicBezTo>
                  <a:cubicBezTo>
                    <a:pt x="6143" y="6808"/>
                    <a:pt x="6415" y="6402"/>
                    <a:pt x="6833" y="6228"/>
                  </a:cubicBezTo>
                  <a:cubicBezTo>
                    <a:pt x="6971" y="6171"/>
                    <a:pt x="7117" y="6143"/>
                    <a:pt x="7260" y="6143"/>
                  </a:cubicBezTo>
                  <a:close/>
                  <a:moveTo>
                    <a:pt x="5097" y="7819"/>
                  </a:moveTo>
                  <a:cubicBezTo>
                    <a:pt x="5198" y="8210"/>
                    <a:pt x="5406" y="8567"/>
                    <a:pt x="5696" y="8853"/>
                  </a:cubicBezTo>
                  <a:lnTo>
                    <a:pt x="3719" y="12278"/>
                  </a:lnTo>
                  <a:cubicBezTo>
                    <a:pt x="2251" y="11238"/>
                    <a:pt x="1311" y="9609"/>
                    <a:pt x="1142" y="7819"/>
                  </a:cubicBezTo>
                  <a:close/>
                  <a:moveTo>
                    <a:pt x="13378" y="7819"/>
                  </a:moveTo>
                  <a:cubicBezTo>
                    <a:pt x="13210" y="9609"/>
                    <a:pt x="12270" y="11238"/>
                    <a:pt x="10803" y="12278"/>
                  </a:cubicBezTo>
                  <a:lnTo>
                    <a:pt x="10803" y="12280"/>
                  </a:lnTo>
                  <a:lnTo>
                    <a:pt x="8824" y="8853"/>
                  </a:lnTo>
                  <a:cubicBezTo>
                    <a:pt x="9114" y="8569"/>
                    <a:pt x="9322" y="8210"/>
                    <a:pt x="9423" y="7819"/>
                  </a:cubicBezTo>
                  <a:close/>
                  <a:moveTo>
                    <a:pt x="7261" y="1"/>
                  </a:moveTo>
                  <a:cubicBezTo>
                    <a:pt x="6007" y="1"/>
                    <a:pt x="4754" y="324"/>
                    <a:pt x="3631" y="972"/>
                  </a:cubicBezTo>
                  <a:cubicBezTo>
                    <a:pt x="3363" y="1126"/>
                    <a:pt x="3272" y="1467"/>
                    <a:pt x="3426" y="1734"/>
                  </a:cubicBezTo>
                  <a:lnTo>
                    <a:pt x="5696" y="5667"/>
                  </a:lnTo>
                  <a:cubicBezTo>
                    <a:pt x="5406" y="5950"/>
                    <a:pt x="5198" y="6308"/>
                    <a:pt x="5097" y="6701"/>
                  </a:cubicBezTo>
                  <a:lnTo>
                    <a:pt x="559" y="6701"/>
                  </a:lnTo>
                  <a:cubicBezTo>
                    <a:pt x="250" y="6701"/>
                    <a:pt x="0" y="6952"/>
                    <a:pt x="0" y="7261"/>
                  </a:cubicBezTo>
                  <a:cubicBezTo>
                    <a:pt x="0" y="9939"/>
                    <a:pt x="1455" y="12290"/>
                    <a:pt x="3629" y="13548"/>
                  </a:cubicBezTo>
                  <a:cubicBezTo>
                    <a:pt x="3717" y="13599"/>
                    <a:pt x="3813" y="13623"/>
                    <a:pt x="3908" y="13623"/>
                  </a:cubicBezTo>
                  <a:cubicBezTo>
                    <a:pt x="4102" y="13623"/>
                    <a:pt x="4290" y="13523"/>
                    <a:pt x="4393" y="13344"/>
                  </a:cubicBezTo>
                  <a:lnTo>
                    <a:pt x="6663" y="9412"/>
                  </a:lnTo>
                  <a:cubicBezTo>
                    <a:pt x="6858" y="9466"/>
                    <a:pt x="7059" y="9494"/>
                    <a:pt x="7260" y="9494"/>
                  </a:cubicBezTo>
                  <a:cubicBezTo>
                    <a:pt x="7461" y="9494"/>
                    <a:pt x="7663" y="9466"/>
                    <a:pt x="7859" y="9412"/>
                  </a:cubicBezTo>
                  <a:lnTo>
                    <a:pt x="10129" y="13344"/>
                  </a:lnTo>
                  <a:cubicBezTo>
                    <a:pt x="10232" y="13523"/>
                    <a:pt x="10419" y="13623"/>
                    <a:pt x="10612" y="13623"/>
                  </a:cubicBezTo>
                  <a:cubicBezTo>
                    <a:pt x="10707" y="13623"/>
                    <a:pt x="10804" y="13598"/>
                    <a:pt x="10892" y="13547"/>
                  </a:cubicBezTo>
                  <a:cubicBezTo>
                    <a:pt x="13068" y="12289"/>
                    <a:pt x="14521" y="9936"/>
                    <a:pt x="14521" y="7260"/>
                  </a:cubicBezTo>
                  <a:cubicBezTo>
                    <a:pt x="14521" y="6952"/>
                    <a:pt x="14270" y="6701"/>
                    <a:pt x="13962" y="6701"/>
                  </a:cubicBezTo>
                  <a:lnTo>
                    <a:pt x="9423" y="6701"/>
                  </a:lnTo>
                  <a:cubicBezTo>
                    <a:pt x="9322" y="6308"/>
                    <a:pt x="9114" y="5950"/>
                    <a:pt x="8824" y="5667"/>
                  </a:cubicBezTo>
                  <a:lnTo>
                    <a:pt x="11096" y="1734"/>
                  </a:lnTo>
                  <a:cubicBezTo>
                    <a:pt x="11250" y="1467"/>
                    <a:pt x="11158" y="1126"/>
                    <a:pt x="10892" y="972"/>
                  </a:cubicBezTo>
                  <a:cubicBezTo>
                    <a:pt x="9769" y="324"/>
                    <a:pt x="8515" y="1"/>
                    <a:pt x="7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8" name="Google Shape;13448;p77"/>
            <p:cNvSpPr/>
            <p:nvPr/>
          </p:nvSpPr>
          <p:spPr>
            <a:xfrm>
              <a:off x="1004460" y="1968940"/>
              <a:ext cx="384092" cy="384072"/>
            </a:xfrm>
            <a:custGeom>
              <a:avLst/>
              <a:gdLst/>
              <a:ahLst/>
              <a:cxnLst/>
              <a:rect l="l" t="t" r="r" b="b"/>
              <a:pathLst>
                <a:path w="19064" h="19063" extrusionOk="0">
                  <a:moveTo>
                    <a:pt x="9533" y="1117"/>
                  </a:moveTo>
                  <a:cubicBezTo>
                    <a:pt x="14173" y="1117"/>
                    <a:pt x="17947" y="4892"/>
                    <a:pt x="17947" y="9532"/>
                  </a:cubicBezTo>
                  <a:cubicBezTo>
                    <a:pt x="17947" y="14173"/>
                    <a:pt x="14173" y="17946"/>
                    <a:pt x="9533" y="17946"/>
                  </a:cubicBezTo>
                  <a:lnTo>
                    <a:pt x="9533" y="17945"/>
                  </a:lnTo>
                  <a:cubicBezTo>
                    <a:pt x="4892" y="17945"/>
                    <a:pt x="1119" y="14171"/>
                    <a:pt x="1119" y="9531"/>
                  </a:cubicBezTo>
                  <a:cubicBezTo>
                    <a:pt x="1119" y="4890"/>
                    <a:pt x="4892" y="1117"/>
                    <a:pt x="9533" y="1117"/>
                  </a:cubicBezTo>
                  <a:close/>
                  <a:moveTo>
                    <a:pt x="9533" y="0"/>
                  </a:moveTo>
                  <a:cubicBezTo>
                    <a:pt x="4265" y="0"/>
                    <a:pt x="1" y="4264"/>
                    <a:pt x="1" y="9532"/>
                  </a:cubicBezTo>
                  <a:cubicBezTo>
                    <a:pt x="1" y="14800"/>
                    <a:pt x="4265" y="19063"/>
                    <a:pt x="9533" y="19063"/>
                  </a:cubicBezTo>
                  <a:cubicBezTo>
                    <a:pt x="14801" y="19063"/>
                    <a:pt x="19063" y="14800"/>
                    <a:pt x="19063" y="9532"/>
                  </a:cubicBezTo>
                  <a:cubicBezTo>
                    <a:pt x="19063" y="4264"/>
                    <a:pt x="14801" y="0"/>
                    <a:pt x="9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49" name="Google Shape;13449;p77"/>
          <p:cNvGrpSpPr/>
          <p:nvPr/>
        </p:nvGrpSpPr>
        <p:grpSpPr>
          <a:xfrm>
            <a:off x="4020052" y="2336123"/>
            <a:ext cx="357374" cy="331341"/>
            <a:chOff x="6011658" y="2644889"/>
            <a:chExt cx="388323" cy="360036"/>
          </a:xfrm>
        </p:grpSpPr>
        <p:sp>
          <p:nvSpPr>
            <p:cNvPr id="13450" name="Google Shape;13450;p77"/>
            <p:cNvSpPr/>
            <p:nvPr/>
          </p:nvSpPr>
          <p:spPr>
            <a:xfrm>
              <a:off x="6011658" y="2644889"/>
              <a:ext cx="388323" cy="360036"/>
            </a:xfrm>
            <a:custGeom>
              <a:avLst/>
              <a:gdLst/>
              <a:ahLst/>
              <a:cxnLst/>
              <a:rect l="l" t="t" r="r" b="b"/>
              <a:pathLst>
                <a:path w="19274" h="17870" extrusionOk="0">
                  <a:moveTo>
                    <a:pt x="17002" y="1118"/>
                  </a:moveTo>
                  <a:lnTo>
                    <a:pt x="17002" y="2234"/>
                  </a:lnTo>
                  <a:lnTo>
                    <a:pt x="2484" y="2234"/>
                  </a:lnTo>
                  <a:lnTo>
                    <a:pt x="2484" y="1118"/>
                  </a:lnTo>
                  <a:close/>
                  <a:moveTo>
                    <a:pt x="11418" y="3351"/>
                  </a:moveTo>
                  <a:lnTo>
                    <a:pt x="11418" y="4469"/>
                  </a:lnTo>
                  <a:lnTo>
                    <a:pt x="8068" y="4469"/>
                  </a:lnTo>
                  <a:lnTo>
                    <a:pt x="8068" y="3351"/>
                  </a:lnTo>
                  <a:close/>
                  <a:moveTo>
                    <a:pt x="15026" y="5585"/>
                  </a:moveTo>
                  <a:lnTo>
                    <a:pt x="18156" y="10332"/>
                  </a:lnTo>
                  <a:lnTo>
                    <a:pt x="18156" y="16753"/>
                  </a:lnTo>
                  <a:lnTo>
                    <a:pt x="1329" y="16753"/>
                  </a:lnTo>
                  <a:lnTo>
                    <a:pt x="1329" y="10223"/>
                  </a:lnTo>
                  <a:lnTo>
                    <a:pt x="4455" y="5585"/>
                  </a:lnTo>
                  <a:close/>
                  <a:moveTo>
                    <a:pt x="1927" y="0"/>
                  </a:moveTo>
                  <a:cubicBezTo>
                    <a:pt x="1617" y="0"/>
                    <a:pt x="1368" y="250"/>
                    <a:pt x="1368" y="559"/>
                  </a:cubicBezTo>
                  <a:lnTo>
                    <a:pt x="1368" y="2792"/>
                  </a:lnTo>
                  <a:cubicBezTo>
                    <a:pt x="1368" y="3100"/>
                    <a:pt x="1617" y="3351"/>
                    <a:pt x="1927" y="3351"/>
                  </a:cubicBezTo>
                  <a:lnTo>
                    <a:pt x="6951" y="3351"/>
                  </a:lnTo>
                  <a:lnTo>
                    <a:pt x="6951" y="4467"/>
                  </a:lnTo>
                  <a:lnTo>
                    <a:pt x="4160" y="4467"/>
                  </a:lnTo>
                  <a:cubicBezTo>
                    <a:pt x="3974" y="4467"/>
                    <a:pt x="3801" y="4560"/>
                    <a:pt x="3696" y="4714"/>
                  </a:cubicBezTo>
                  <a:cubicBezTo>
                    <a:pt x="0" y="10197"/>
                    <a:pt x="214" y="9815"/>
                    <a:pt x="214" y="10052"/>
                  </a:cubicBezTo>
                  <a:lnTo>
                    <a:pt x="214" y="17312"/>
                  </a:lnTo>
                  <a:cubicBezTo>
                    <a:pt x="214" y="17620"/>
                    <a:pt x="464" y="17870"/>
                    <a:pt x="771" y="17870"/>
                  </a:cubicBezTo>
                  <a:lnTo>
                    <a:pt x="18714" y="17870"/>
                  </a:lnTo>
                  <a:cubicBezTo>
                    <a:pt x="19022" y="17870"/>
                    <a:pt x="19273" y="17620"/>
                    <a:pt x="19273" y="17312"/>
                  </a:cubicBezTo>
                  <a:lnTo>
                    <a:pt x="19273" y="10164"/>
                  </a:lnTo>
                  <a:cubicBezTo>
                    <a:pt x="19273" y="10054"/>
                    <a:pt x="19241" y="9948"/>
                    <a:pt x="19181" y="9856"/>
                  </a:cubicBezTo>
                  <a:lnTo>
                    <a:pt x="15793" y="4718"/>
                  </a:lnTo>
                  <a:cubicBezTo>
                    <a:pt x="15690" y="4561"/>
                    <a:pt x="15513" y="4467"/>
                    <a:pt x="15326" y="4467"/>
                  </a:cubicBezTo>
                  <a:lnTo>
                    <a:pt x="12533" y="4467"/>
                  </a:lnTo>
                  <a:lnTo>
                    <a:pt x="12533" y="3351"/>
                  </a:lnTo>
                  <a:lnTo>
                    <a:pt x="17559" y="3351"/>
                  </a:lnTo>
                  <a:cubicBezTo>
                    <a:pt x="17867" y="3351"/>
                    <a:pt x="18118" y="3101"/>
                    <a:pt x="18118" y="2792"/>
                  </a:cubicBezTo>
                  <a:lnTo>
                    <a:pt x="18118" y="559"/>
                  </a:lnTo>
                  <a:cubicBezTo>
                    <a:pt x="18118" y="250"/>
                    <a:pt x="17867" y="0"/>
                    <a:pt x="17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1" name="Google Shape;13451;p77"/>
            <p:cNvSpPr/>
            <p:nvPr/>
          </p:nvSpPr>
          <p:spPr>
            <a:xfrm>
              <a:off x="6117936" y="2779897"/>
              <a:ext cx="180018" cy="180058"/>
            </a:xfrm>
            <a:custGeom>
              <a:avLst/>
              <a:gdLst/>
              <a:ahLst/>
              <a:cxnLst/>
              <a:rect l="l" t="t" r="r" b="b"/>
              <a:pathLst>
                <a:path w="8935" h="8937" extrusionOk="0">
                  <a:moveTo>
                    <a:pt x="4468" y="1117"/>
                  </a:moveTo>
                  <a:cubicBezTo>
                    <a:pt x="6315" y="1117"/>
                    <a:pt x="7819" y="2620"/>
                    <a:pt x="7819" y="4468"/>
                  </a:cubicBezTo>
                  <a:cubicBezTo>
                    <a:pt x="7819" y="6315"/>
                    <a:pt x="6315" y="7818"/>
                    <a:pt x="4468" y="7818"/>
                  </a:cubicBezTo>
                  <a:cubicBezTo>
                    <a:pt x="2621" y="7818"/>
                    <a:pt x="1117" y="6315"/>
                    <a:pt x="1117" y="4468"/>
                  </a:cubicBezTo>
                  <a:cubicBezTo>
                    <a:pt x="1117" y="2620"/>
                    <a:pt x="2621" y="1117"/>
                    <a:pt x="4468" y="1117"/>
                  </a:cubicBezTo>
                  <a:close/>
                  <a:moveTo>
                    <a:pt x="4468" y="1"/>
                  </a:moveTo>
                  <a:cubicBezTo>
                    <a:pt x="2005" y="1"/>
                    <a:pt x="1" y="2005"/>
                    <a:pt x="1" y="4468"/>
                  </a:cubicBezTo>
                  <a:cubicBezTo>
                    <a:pt x="1" y="6930"/>
                    <a:pt x="2005" y="8936"/>
                    <a:pt x="4468" y="8936"/>
                  </a:cubicBezTo>
                  <a:cubicBezTo>
                    <a:pt x="6931" y="8936"/>
                    <a:pt x="8935" y="6930"/>
                    <a:pt x="8935" y="4468"/>
                  </a:cubicBezTo>
                  <a:cubicBezTo>
                    <a:pt x="8935" y="2005"/>
                    <a:pt x="6931" y="1"/>
                    <a:pt x="4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2" name="Google Shape;13452;p77"/>
            <p:cNvSpPr/>
            <p:nvPr/>
          </p:nvSpPr>
          <p:spPr>
            <a:xfrm>
              <a:off x="6195503" y="2834738"/>
              <a:ext cx="48737" cy="46480"/>
            </a:xfrm>
            <a:custGeom>
              <a:avLst/>
              <a:gdLst/>
              <a:ahLst/>
              <a:cxnLst/>
              <a:rect l="l" t="t" r="r" b="b"/>
              <a:pathLst>
                <a:path w="2419" h="2307" extrusionOk="0">
                  <a:moveTo>
                    <a:pt x="1805" y="0"/>
                  </a:moveTo>
                  <a:cubicBezTo>
                    <a:pt x="1661" y="0"/>
                    <a:pt x="1517" y="55"/>
                    <a:pt x="1407" y="166"/>
                  </a:cubicBezTo>
                  <a:lnTo>
                    <a:pt x="223" y="1351"/>
                  </a:lnTo>
                  <a:cubicBezTo>
                    <a:pt x="2" y="1568"/>
                    <a:pt x="1" y="1923"/>
                    <a:pt x="220" y="2143"/>
                  </a:cubicBezTo>
                  <a:cubicBezTo>
                    <a:pt x="330" y="2252"/>
                    <a:pt x="473" y="2306"/>
                    <a:pt x="616" y="2306"/>
                  </a:cubicBezTo>
                  <a:cubicBezTo>
                    <a:pt x="759" y="2306"/>
                    <a:pt x="903" y="2251"/>
                    <a:pt x="1013" y="2140"/>
                  </a:cubicBezTo>
                  <a:lnTo>
                    <a:pt x="2198" y="955"/>
                  </a:lnTo>
                  <a:cubicBezTo>
                    <a:pt x="2417" y="738"/>
                    <a:pt x="2419" y="383"/>
                    <a:pt x="2199" y="163"/>
                  </a:cubicBezTo>
                  <a:cubicBezTo>
                    <a:pt x="2091" y="54"/>
                    <a:pt x="1948" y="0"/>
                    <a:pt x="1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53" name="Google Shape;13453;p77"/>
          <p:cNvSpPr/>
          <p:nvPr/>
        </p:nvSpPr>
        <p:spPr>
          <a:xfrm>
            <a:off x="3264054" y="2408703"/>
            <a:ext cx="353343" cy="186383"/>
          </a:xfrm>
          <a:custGeom>
            <a:avLst/>
            <a:gdLst/>
            <a:ahLst/>
            <a:cxnLst/>
            <a:rect l="l" t="t" r="r" b="b"/>
            <a:pathLst>
              <a:path w="19061" h="10053" extrusionOk="0">
                <a:moveTo>
                  <a:pt x="2270" y="3351"/>
                </a:moveTo>
                <a:lnTo>
                  <a:pt x="2270" y="6701"/>
                </a:lnTo>
                <a:lnTo>
                  <a:pt x="1117" y="6701"/>
                </a:lnTo>
                <a:lnTo>
                  <a:pt x="1117" y="3351"/>
                </a:lnTo>
                <a:close/>
                <a:moveTo>
                  <a:pt x="17945" y="3351"/>
                </a:moveTo>
                <a:lnTo>
                  <a:pt x="17945" y="6701"/>
                </a:lnTo>
                <a:lnTo>
                  <a:pt x="16791" y="6701"/>
                </a:lnTo>
                <a:lnTo>
                  <a:pt x="16791" y="3351"/>
                </a:lnTo>
                <a:close/>
                <a:moveTo>
                  <a:pt x="13998" y="1118"/>
                </a:moveTo>
                <a:cubicBezTo>
                  <a:pt x="14923" y="1118"/>
                  <a:pt x="15673" y="1868"/>
                  <a:pt x="15673" y="2793"/>
                </a:cubicBezTo>
                <a:lnTo>
                  <a:pt x="15673" y="7260"/>
                </a:lnTo>
                <a:cubicBezTo>
                  <a:pt x="15673" y="8185"/>
                  <a:pt x="14923" y="8934"/>
                  <a:pt x="13998" y="8936"/>
                </a:cubicBezTo>
                <a:lnTo>
                  <a:pt x="12091" y="8936"/>
                </a:lnTo>
                <a:cubicBezTo>
                  <a:pt x="11690" y="8936"/>
                  <a:pt x="11336" y="8680"/>
                  <a:pt x="11209" y="8302"/>
                </a:cubicBezTo>
                <a:lnTo>
                  <a:pt x="10802" y="7093"/>
                </a:lnTo>
                <a:cubicBezTo>
                  <a:pt x="10597" y="6484"/>
                  <a:pt x="10064" y="6179"/>
                  <a:pt x="9531" y="6179"/>
                </a:cubicBezTo>
                <a:cubicBezTo>
                  <a:pt x="8997" y="6179"/>
                  <a:pt x="8464" y="6484"/>
                  <a:pt x="8259" y="7093"/>
                </a:cubicBezTo>
                <a:lnTo>
                  <a:pt x="7854" y="8302"/>
                </a:lnTo>
                <a:cubicBezTo>
                  <a:pt x="7725" y="8680"/>
                  <a:pt x="7371" y="8936"/>
                  <a:pt x="6971" y="8936"/>
                </a:cubicBezTo>
                <a:lnTo>
                  <a:pt x="5064" y="8936"/>
                </a:lnTo>
                <a:cubicBezTo>
                  <a:pt x="4138" y="8934"/>
                  <a:pt x="3388" y="8185"/>
                  <a:pt x="3388" y="7260"/>
                </a:cubicBezTo>
                <a:lnTo>
                  <a:pt x="3388" y="2793"/>
                </a:lnTo>
                <a:cubicBezTo>
                  <a:pt x="3388" y="1868"/>
                  <a:pt x="4138" y="1118"/>
                  <a:pt x="5064" y="1118"/>
                </a:cubicBezTo>
                <a:close/>
                <a:moveTo>
                  <a:pt x="5064" y="0"/>
                </a:moveTo>
                <a:cubicBezTo>
                  <a:pt x="3714" y="0"/>
                  <a:pt x="2586" y="961"/>
                  <a:pt x="2327" y="2234"/>
                </a:cubicBezTo>
                <a:lnTo>
                  <a:pt x="558" y="2234"/>
                </a:lnTo>
                <a:cubicBezTo>
                  <a:pt x="250" y="2234"/>
                  <a:pt x="0" y="2484"/>
                  <a:pt x="0" y="2793"/>
                </a:cubicBezTo>
                <a:lnTo>
                  <a:pt x="0" y="7260"/>
                </a:lnTo>
                <a:cubicBezTo>
                  <a:pt x="0" y="7568"/>
                  <a:pt x="250" y="7819"/>
                  <a:pt x="558" y="7819"/>
                </a:cubicBezTo>
                <a:lnTo>
                  <a:pt x="2327" y="7819"/>
                </a:lnTo>
                <a:cubicBezTo>
                  <a:pt x="2586" y="9091"/>
                  <a:pt x="3714" y="10052"/>
                  <a:pt x="5064" y="10052"/>
                </a:cubicBezTo>
                <a:lnTo>
                  <a:pt x="6971" y="10052"/>
                </a:lnTo>
                <a:cubicBezTo>
                  <a:pt x="6972" y="10052"/>
                  <a:pt x="6973" y="10052"/>
                  <a:pt x="6974" y="10052"/>
                </a:cubicBezTo>
                <a:cubicBezTo>
                  <a:pt x="7853" y="10052"/>
                  <a:pt x="8633" y="9490"/>
                  <a:pt x="8912" y="8658"/>
                </a:cubicBezTo>
                <a:lnTo>
                  <a:pt x="9318" y="7449"/>
                </a:lnTo>
                <a:cubicBezTo>
                  <a:pt x="9352" y="7346"/>
                  <a:pt x="9441" y="7295"/>
                  <a:pt x="9531" y="7295"/>
                </a:cubicBezTo>
                <a:cubicBezTo>
                  <a:pt x="9620" y="7295"/>
                  <a:pt x="9709" y="7346"/>
                  <a:pt x="9743" y="7449"/>
                </a:cubicBezTo>
                <a:lnTo>
                  <a:pt x="10149" y="8658"/>
                </a:lnTo>
                <a:cubicBezTo>
                  <a:pt x="10429" y="9492"/>
                  <a:pt x="11210" y="10052"/>
                  <a:pt x="12091" y="10052"/>
                </a:cubicBezTo>
                <a:lnTo>
                  <a:pt x="13998" y="10052"/>
                </a:lnTo>
                <a:cubicBezTo>
                  <a:pt x="15347" y="10052"/>
                  <a:pt x="16474" y="9091"/>
                  <a:pt x="16734" y="7819"/>
                </a:cubicBezTo>
                <a:lnTo>
                  <a:pt x="18502" y="7819"/>
                </a:lnTo>
                <a:cubicBezTo>
                  <a:pt x="18811" y="7819"/>
                  <a:pt x="19061" y="7568"/>
                  <a:pt x="19061" y="7260"/>
                </a:cubicBezTo>
                <a:lnTo>
                  <a:pt x="19061" y="2793"/>
                </a:lnTo>
                <a:cubicBezTo>
                  <a:pt x="19061" y="2484"/>
                  <a:pt x="18811" y="2234"/>
                  <a:pt x="18502" y="2234"/>
                </a:cubicBezTo>
                <a:lnTo>
                  <a:pt x="16734" y="2234"/>
                </a:lnTo>
                <a:cubicBezTo>
                  <a:pt x="16474" y="961"/>
                  <a:pt x="15347" y="0"/>
                  <a:pt x="13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454" name="Google Shape;13454;p77"/>
          <p:cNvGrpSpPr/>
          <p:nvPr/>
        </p:nvGrpSpPr>
        <p:grpSpPr>
          <a:xfrm>
            <a:off x="2499979" y="2325419"/>
            <a:ext cx="356799" cy="352757"/>
            <a:chOff x="5044497" y="2523057"/>
            <a:chExt cx="387698" cy="383306"/>
          </a:xfrm>
        </p:grpSpPr>
        <p:sp>
          <p:nvSpPr>
            <p:cNvPr id="13455" name="Google Shape;13455;p77"/>
            <p:cNvSpPr/>
            <p:nvPr/>
          </p:nvSpPr>
          <p:spPr>
            <a:xfrm>
              <a:off x="5183313" y="2568348"/>
              <a:ext cx="203590" cy="203550"/>
            </a:xfrm>
            <a:custGeom>
              <a:avLst/>
              <a:gdLst/>
              <a:ahLst/>
              <a:cxnLst/>
              <a:rect l="l" t="t" r="r" b="b"/>
              <a:pathLst>
                <a:path w="10105" h="10103" extrusionOk="0">
                  <a:moveTo>
                    <a:pt x="5052" y="1115"/>
                  </a:moveTo>
                  <a:cubicBezTo>
                    <a:pt x="7224" y="1115"/>
                    <a:pt x="8990" y="2880"/>
                    <a:pt x="8990" y="5052"/>
                  </a:cubicBezTo>
                  <a:cubicBezTo>
                    <a:pt x="8990" y="7223"/>
                    <a:pt x="7224" y="8988"/>
                    <a:pt x="5052" y="8988"/>
                  </a:cubicBezTo>
                  <a:cubicBezTo>
                    <a:pt x="2882" y="8988"/>
                    <a:pt x="1115" y="7222"/>
                    <a:pt x="1115" y="5052"/>
                  </a:cubicBezTo>
                  <a:cubicBezTo>
                    <a:pt x="1115" y="2880"/>
                    <a:pt x="2882" y="1115"/>
                    <a:pt x="5052" y="1115"/>
                  </a:cubicBezTo>
                  <a:close/>
                  <a:moveTo>
                    <a:pt x="5054" y="0"/>
                  </a:moveTo>
                  <a:cubicBezTo>
                    <a:pt x="2268" y="0"/>
                    <a:pt x="2" y="2266"/>
                    <a:pt x="2" y="5052"/>
                  </a:cubicBezTo>
                  <a:lnTo>
                    <a:pt x="1" y="5052"/>
                  </a:lnTo>
                  <a:cubicBezTo>
                    <a:pt x="1" y="7837"/>
                    <a:pt x="2268" y="10103"/>
                    <a:pt x="5052" y="10103"/>
                  </a:cubicBezTo>
                  <a:cubicBezTo>
                    <a:pt x="7838" y="10103"/>
                    <a:pt x="10105" y="7837"/>
                    <a:pt x="10105" y="5052"/>
                  </a:cubicBezTo>
                  <a:cubicBezTo>
                    <a:pt x="10105" y="2266"/>
                    <a:pt x="7839" y="0"/>
                    <a:pt x="5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6" name="Google Shape;13456;p77"/>
            <p:cNvSpPr/>
            <p:nvPr/>
          </p:nvSpPr>
          <p:spPr>
            <a:xfrm>
              <a:off x="5044497" y="2523057"/>
              <a:ext cx="387698" cy="383306"/>
            </a:xfrm>
            <a:custGeom>
              <a:avLst/>
              <a:gdLst/>
              <a:ahLst/>
              <a:cxnLst/>
              <a:rect l="l" t="t" r="r" b="b"/>
              <a:pathLst>
                <a:path w="19243" h="19025" extrusionOk="0">
                  <a:moveTo>
                    <a:pt x="11944" y="1117"/>
                  </a:moveTo>
                  <a:cubicBezTo>
                    <a:pt x="15352" y="1117"/>
                    <a:pt x="18128" y="3891"/>
                    <a:pt x="18128" y="7300"/>
                  </a:cubicBezTo>
                  <a:cubicBezTo>
                    <a:pt x="18128" y="10710"/>
                    <a:pt x="15352" y="13484"/>
                    <a:pt x="11944" y="13484"/>
                  </a:cubicBezTo>
                  <a:cubicBezTo>
                    <a:pt x="8533" y="13484"/>
                    <a:pt x="5759" y="10709"/>
                    <a:pt x="5759" y="7300"/>
                  </a:cubicBezTo>
                  <a:cubicBezTo>
                    <a:pt x="5759" y="3891"/>
                    <a:pt x="8533" y="1117"/>
                    <a:pt x="11944" y="1117"/>
                  </a:cubicBezTo>
                  <a:close/>
                  <a:moveTo>
                    <a:pt x="6048" y="11599"/>
                  </a:moveTo>
                  <a:cubicBezTo>
                    <a:pt x="6495" y="12209"/>
                    <a:pt x="7033" y="12747"/>
                    <a:pt x="7644" y="13194"/>
                  </a:cubicBezTo>
                  <a:lnTo>
                    <a:pt x="6184" y="14654"/>
                  </a:lnTo>
                  <a:lnTo>
                    <a:pt x="4589" y="13058"/>
                  </a:lnTo>
                  <a:lnTo>
                    <a:pt x="6048" y="11599"/>
                  </a:lnTo>
                  <a:close/>
                  <a:moveTo>
                    <a:pt x="3800" y="13847"/>
                  </a:moveTo>
                  <a:lnTo>
                    <a:pt x="5396" y="15442"/>
                  </a:lnTo>
                  <a:lnTo>
                    <a:pt x="3257" y="17579"/>
                  </a:lnTo>
                  <a:cubicBezTo>
                    <a:pt x="3036" y="17804"/>
                    <a:pt x="2744" y="17917"/>
                    <a:pt x="2452" y="17917"/>
                  </a:cubicBezTo>
                  <a:cubicBezTo>
                    <a:pt x="2163" y="17917"/>
                    <a:pt x="1874" y="17807"/>
                    <a:pt x="1654" y="17586"/>
                  </a:cubicBezTo>
                  <a:cubicBezTo>
                    <a:pt x="1210" y="17144"/>
                    <a:pt x="1214" y="16422"/>
                    <a:pt x="1663" y="15984"/>
                  </a:cubicBezTo>
                  <a:lnTo>
                    <a:pt x="3800" y="13847"/>
                  </a:lnTo>
                  <a:close/>
                  <a:moveTo>
                    <a:pt x="11944" y="0"/>
                  </a:moveTo>
                  <a:cubicBezTo>
                    <a:pt x="7919" y="0"/>
                    <a:pt x="4644" y="3273"/>
                    <a:pt x="4644" y="7298"/>
                  </a:cubicBezTo>
                  <a:cubicBezTo>
                    <a:pt x="4643" y="8455"/>
                    <a:pt x="4918" y="9595"/>
                    <a:pt x="5447" y="10623"/>
                  </a:cubicBezTo>
                  <a:lnTo>
                    <a:pt x="875" y="15196"/>
                  </a:lnTo>
                  <a:cubicBezTo>
                    <a:pt x="1" y="16072"/>
                    <a:pt x="1" y="17491"/>
                    <a:pt x="875" y="18368"/>
                  </a:cubicBezTo>
                  <a:lnTo>
                    <a:pt x="874" y="18368"/>
                  </a:lnTo>
                  <a:cubicBezTo>
                    <a:pt x="1312" y="18806"/>
                    <a:pt x="1886" y="19025"/>
                    <a:pt x="2460" y="19025"/>
                  </a:cubicBezTo>
                  <a:cubicBezTo>
                    <a:pt x="3034" y="19025"/>
                    <a:pt x="3609" y="18806"/>
                    <a:pt x="4047" y="18368"/>
                  </a:cubicBezTo>
                  <a:lnTo>
                    <a:pt x="8618" y="13796"/>
                  </a:lnTo>
                  <a:cubicBezTo>
                    <a:pt x="9644" y="14324"/>
                    <a:pt x="10781" y="14599"/>
                    <a:pt x="11934" y="14599"/>
                  </a:cubicBezTo>
                  <a:cubicBezTo>
                    <a:pt x="11937" y="14599"/>
                    <a:pt x="11940" y="14599"/>
                    <a:pt x="11944" y="14599"/>
                  </a:cubicBezTo>
                  <a:cubicBezTo>
                    <a:pt x="15968" y="14599"/>
                    <a:pt x="19243" y="11324"/>
                    <a:pt x="19243" y="7300"/>
                  </a:cubicBezTo>
                  <a:cubicBezTo>
                    <a:pt x="19243" y="3275"/>
                    <a:pt x="15968" y="0"/>
                    <a:pt x="11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57" name="Google Shape;13457;p77"/>
          <p:cNvGrpSpPr/>
          <p:nvPr/>
        </p:nvGrpSpPr>
        <p:grpSpPr>
          <a:xfrm>
            <a:off x="1779604" y="2325186"/>
            <a:ext cx="297391" cy="353220"/>
            <a:chOff x="4627021" y="2557952"/>
            <a:chExt cx="323146" cy="383810"/>
          </a:xfrm>
        </p:grpSpPr>
        <p:sp>
          <p:nvSpPr>
            <p:cNvPr id="13458" name="Google Shape;13458;p77"/>
            <p:cNvSpPr/>
            <p:nvPr/>
          </p:nvSpPr>
          <p:spPr>
            <a:xfrm>
              <a:off x="4653374" y="2557952"/>
              <a:ext cx="296793" cy="290386"/>
            </a:xfrm>
            <a:custGeom>
              <a:avLst/>
              <a:gdLst/>
              <a:ahLst/>
              <a:cxnLst/>
              <a:rect l="l" t="t" r="r" b="b"/>
              <a:pathLst>
                <a:path w="14731" h="14413" extrusionOk="0">
                  <a:moveTo>
                    <a:pt x="11668" y="1118"/>
                  </a:moveTo>
                  <a:cubicBezTo>
                    <a:pt x="12096" y="1118"/>
                    <a:pt x="12525" y="1282"/>
                    <a:pt x="12852" y="1609"/>
                  </a:cubicBezTo>
                  <a:cubicBezTo>
                    <a:pt x="13502" y="2259"/>
                    <a:pt x="13505" y="3314"/>
                    <a:pt x="12856" y="3967"/>
                  </a:cubicBezTo>
                  <a:lnTo>
                    <a:pt x="10825" y="5998"/>
                  </a:lnTo>
                  <a:lnTo>
                    <a:pt x="8461" y="3634"/>
                  </a:lnTo>
                  <a:lnTo>
                    <a:pt x="10492" y="1603"/>
                  </a:lnTo>
                  <a:cubicBezTo>
                    <a:pt x="10817" y="1279"/>
                    <a:pt x="11242" y="1118"/>
                    <a:pt x="11668" y="1118"/>
                  </a:cubicBezTo>
                  <a:close/>
                  <a:moveTo>
                    <a:pt x="6884" y="3634"/>
                  </a:moveTo>
                  <a:cubicBezTo>
                    <a:pt x="7057" y="3807"/>
                    <a:pt x="10655" y="7403"/>
                    <a:pt x="10827" y="7575"/>
                  </a:cubicBezTo>
                  <a:lnTo>
                    <a:pt x="10037" y="8364"/>
                  </a:lnTo>
                  <a:lnTo>
                    <a:pt x="6096" y="4421"/>
                  </a:lnTo>
                  <a:lnTo>
                    <a:pt x="6884" y="3634"/>
                  </a:lnTo>
                  <a:close/>
                  <a:moveTo>
                    <a:pt x="6095" y="5998"/>
                  </a:moveTo>
                  <a:lnTo>
                    <a:pt x="8461" y="8364"/>
                  </a:lnTo>
                  <a:lnTo>
                    <a:pt x="4647" y="12178"/>
                  </a:lnTo>
                  <a:lnTo>
                    <a:pt x="2308" y="13192"/>
                  </a:lnTo>
                  <a:lnTo>
                    <a:pt x="1268" y="12152"/>
                  </a:lnTo>
                  <a:lnTo>
                    <a:pt x="2282" y="9813"/>
                  </a:lnTo>
                  <a:lnTo>
                    <a:pt x="2943" y="9151"/>
                  </a:lnTo>
                  <a:lnTo>
                    <a:pt x="3329" y="9534"/>
                  </a:lnTo>
                  <a:cubicBezTo>
                    <a:pt x="3438" y="9650"/>
                    <a:pt x="3586" y="9709"/>
                    <a:pt x="3734" y="9709"/>
                  </a:cubicBezTo>
                  <a:cubicBezTo>
                    <a:pt x="3877" y="9709"/>
                    <a:pt x="4020" y="9654"/>
                    <a:pt x="4130" y="9544"/>
                  </a:cubicBezTo>
                  <a:cubicBezTo>
                    <a:pt x="4352" y="9320"/>
                    <a:pt x="4343" y="8957"/>
                    <a:pt x="4113" y="8742"/>
                  </a:cubicBezTo>
                  <a:lnTo>
                    <a:pt x="3731" y="8364"/>
                  </a:lnTo>
                  <a:lnTo>
                    <a:pt x="4520" y="7575"/>
                  </a:lnTo>
                  <a:lnTo>
                    <a:pt x="4904" y="7957"/>
                  </a:lnTo>
                  <a:cubicBezTo>
                    <a:pt x="5012" y="8059"/>
                    <a:pt x="5150" y="8110"/>
                    <a:pt x="5288" y="8110"/>
                  </a:cubicBezTo>
                  <a:cubicBezTo>
                    <a:pt x="5431" y="8110"/>
                    <a:pt x="5574" y="8055"/>
                    <a:pt x="5682" y="7945"/>
                  </a:cubicBezTo>
                  <a:cubicBezTo>
                    <a:pt x="5896" y="7730"/>
                    <a:pt x="5899" y="7383"/>
                    <a:pt x="5688" y="7165"/>
                  </a:cubicBezTo>
                  <a:lnTo>
                    <a:pt x="5307" y="6787"/>
                  </a:lnTo>
                  <a:lnTo>
                    <a:pt x="6095" y="5998"/>
                  </a:lnTo>
                  <a:close/>
                  <a:moveTo>
                    <a:pt x="11674" y="0"/>
                  </a:moveTo>
                  <a:cubicBezTo>
                    <a:pt x="10961" y="0"/>
                    <a:pt x="10247" y="272"/>
                    <a:pt x="9703" y="815"/>
                  </a:cubicBezTo>
                  <a:lnTo>
                    <a:pt x="7672" y="2845"/>
                  </a:lnTo>
                  <a:lnTo>
                    <a:pt x="7277" y="2452"/>
                  </a:lnTo>
                  <a:cubicBezTo>
                    <a:pt x="7169" y="2342"/>
                    <a:pt x="7026" y="2288"/>
                    <a:pt x="6884" y="2288"/>
                  </a:cubicBezTo>
                  <a:cubicBezTo>
                    <a:pt x="6741" y="2288"/>
                    <a:pt x="6599" y="2342"/>
                    <a:pt x="6490" y="2452"/>
                  </a:cubicBezTo>
                  <a:lnTo>
                    <a:pt x="4913" y="4027"/>
                  </a:lnTo>
                  <a:cubicBezTo>
                    <a:pt x="4696" y="4245"/>
                    <a:pt x="4696" y="4598"/>
                    <a:pt x="4913" y="4816"/>
                  </a:cubicBezTo>
                  <a:lnTo>
                    <a:pt x="5307" y="5210"/>
                  </a:lnTo>
                  <a:lnTo>
                    <a:pt x="1419" y="9099"/>
                  </a:lnTo>
                  <a:cubicBezTo>
                    <a:pt x="1313" y="9205"/>
                    <a:pt x="1405" y="9033"/>
                    <a:pt x="93" y="12057"/>
                  </a:cubicBezTo>
                  <a:cubicBezTo>
                    <a:pt x="0" y="12266"/>
                    <a:pt x="48" y="12511"/>
                    <a:pt x="210" y="12672"/>
                  </a:cubicBezTo>
                  <a:lnTo>
                    <a:pt x="1786" y="14249"/>
                  </a:lnTo>
                  <a:cubicBezTo>
                    <a:pt x="1892" y="14356"/>
                    <a:pt x="2035" y="14413"/>
                    <a:pt x="2179" y="14413"/>
                  </a:cubicBezTo>
                  <a:cubicBezTo>
                    <a:pt x="2254" y="14413"/>
                    <a:pt x="2330" y="14397"/>
                    <a:pt x="2402" y="14366"/>
                  </a:cubicBezTo>
                  <a:cubicBezTo>
                    <a:pt x="5433" y="13051"/>
                    <a:pt x="5255" y="13145"/>
                    <a:pt x="5360" y="13040"/>
                  </a:cubicBezTo>
                  <a:lnTo>
                    <a:pt x="9248" y="9151"/>
                  </a:lnTo>
                  <a:lnTo>
                    <a:pt x="9643" y="9546"/>
                  </a:lnTo>
                  <a:cubicBezTo>
                    <a:pt x="9751" y="9654"/>
                    <a:pt x="9894" y="9708"/>
                    <a:pt x="10036" y="9708"/>
                  </a:cubicBezTo>
                  <a:cubicBezTo>
                    <a:pt x="10179" y="9708"/>
                    <a:pt x="10321" y="9654"/>
                    <a:pt x="10431" y="9546"/>
                  </a:cubicBezTo>
                  <a:lnTo>
                    <a:pt x="12007" y="7969"/>
                  </a:lnTo>
                  <a:cubicBezTo>
                    <a:pt x="12224" y="7751"/>
                    <a:pt x="12224" y="7398"/>
                    <a:pt x="12007" y="7180"/>
                  </a:cubicBezTo>
                  <a:lnTo>
                    <a:pt x="11613" y="6787"/>
                  </a:lnTo>
                  <a:lnTo>
                    <a:pt x="13644" y="4756"/>
                  </a:lnTo>
                  <a:cubicBezTo>
                    <a:pt x="14730" y="3670"/>
                    <a:pt x="14730" y="1902"/>
                    <a:pt x="13644" y="814"/>
                  </a:cubicBezTo>
                  <a:lnTo>
                    <a:pt x="13644" y="814"/>
                  </a:lnTo>
                  <a:cubicBezTo>
                    <a:pt x="13644" y="814"/>
                    <a:pt x="13645" y="815"/>
                    <a:pt x="13645" y="815"/>
                  </a:cubicBezTo>
                  <a:lnTo>
                    <a:pt x="13644" y="814"/>
                  </a:lnTo>
                  <a:lnTo>
                    <a:pt x="13644" y="814"/>
                  </a:lnTo>
                  <a:cubicBezTo>
                    <a:pt x="13644" y="814"/>
                    <a:pt x="13644" y="814"/>
                    <a:pt x="13644" y="814"/>
                  </a:cubicBezTo>
                  <a:lnTo>
                    <a:pt x="13644" y="814"/>
                  </a:lnTo>
                  <a:cubicBezTo>
                    <a:pt x="13101" y="271"/>
                    <a:pt x="12388" y="0"/>
                    <a:pt x="11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9" name="Google Shape;13459;p77"/>
            <p:cNvSpPr/>
            <p:nvPr/>
          </p:nvSpPr>
          <p:spPr>
            <a:xfrm>
              <a:off x="4627021" y="2852891"/>
              <a:ext cx="67958" cy="88871"/>
            </a:xfrm>
            <a:custGeom>
              <a:avLst/>
              <a:gdLst/>
              <a:ahLst/>
              <a:cxnLst/>
              <a:rect l="l" t="t" r="r" b="b"/>
              <a:pathLst>
                <a:path w="3373" h="4411" extrusionOk="0">
                  <a:moveTo>
                    <a:pt x="1686" y="1398"/>
                  </a:moveTo>
                  <a:cubicBezTo>
                    <a:pt x="1958" y="1756"/>
                    <a:pt x="2244" y="2252"/>
                    <a:pt x="2244" y="2713"/>
                  </a:cubicBezTo>
                  <a:cubicBezTo>
                    <a:pt x="2244" y="3021"/>
                    <a:pt x="1994" y="3270"/>
                    <a:pt x="1686" y="3270"/>
                  </a:cubicBezTo>
                  <a:cubicBezTo>
                    <a:pt x="1379" y="3270"/>
                    <a:pt x="1129" y="3021"/>
                    <a:pt x="1129" y="2713"/>
                  </a:cubicBezTo>
                  <a:cubicBezTo>
                    <a:pt x="1129" y="2252"/>
                    <a:pt x="1414" y="1756"/>
                    <a:pt x="1686" y="1398"/>
                  </a:cubicBezTo>
                  <a:close/>
                  <a:moveTo>
                    <a:pt x="1686" y="1"/>
                  </a:moveTo>
                  <a:cubicBezTo>
                    <a:pt x="1550" y="1"/>
                    <a:pt x="1413" y="50"/>
                    <a:pt x="1305" y="150"/>
                  </a:cubicBezTo>
                  <a:cubicBezTo>
                    <a:pt x="1174" y="274"/>
                    <a:pt x="14" y="1395"/>
                    <a:pt x="14" y="2713"/>
                  </a:cubicBezTo>
                  <a:cubicBezTo>
                    <a:pt x="1" y="3645"/>
                    <a:pt x="752" y="4410"/>
                    <a:pt x="1686" y="4410"/>
                  </a:cubicBezTo>
                  <a:cubicBezTo>
                    <a:pt x="2619" y="4410"/>
                    <a:pt x="3372" y="3645"/>
                    <a:pt x="3359" y="2713"/>
                  </a:cubicBezTo>
                  <a:cubicBezTo>
                    <a:pt x="3359" y="1395"/>
                    <a:pt x="2199" y="274"/>
                    <a:pt x="2066" y="150"/>
                  </a:cubicBezTo>
                  <a:cubicBezTo>
                    <a:pt x="1959" y="50"/>
                    <a:pt x="1823" y="1"/>
                    <a:pt x="16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60" name="Google Shape;13460;p77"/>
          <p:cNvGrpSpPr/>
          <p:nvPr/>
        </p:nvGrpSpPr>
        <p:grpSpPr>
          <a:xfrm>
            <a:off x="1005717" y="2370485"/>
            <a:ext cx="362269" cy="262625"/>
            <a:chOff x="4124623" y="2577314"/>
            <a:chExt cx="393642" cy="285369"/>
          </a:xfrm>
        </p:grpSpPr>
        <p:sp>
          <p:nvSpPr>
            <p:cNvPr id="13461" name="Google Shape;13461;p77"/>
            <p:cNvSpPr/>
            <p:nvPr/>
          </p:nvSpPr>
          <p:spPr>
            <a:xfrm>
              <a:off x="4124623" y="2577314"/>
              <a:ext cx="393642" cy="285369"/>
            </a:xfrm>
            <a:custGeom>
              <a:avLst/>
              <a:gdLst/>
              <a:ahLst/>
              <a:cxnLst/>
              <a:rect l="l" t="t" r="r" b="b"/>
              <a:pathLst>
                <a:path w="19538" h="14164" extrusionOk="0">
                  <a:moveTo>
                    <a:pt x="13701" y="1117"/>
                  </a:moveTo>
                  <a:cubicBezTo>
                    <a:pt x="14514" y="1117"/>
                    <a:pt x="15175" y="1758"/>
                    <a:pt x="15175" y="2546"/>
                  </a:cubicBezTo>
                  <a:cubicBezTo>
                    <a:pt x="15175" y="3248"/>
                    <a:pt x="14658" y="3840"/>
                    <a:pt x="13946" y="3955"/>
                  </a:cubicBezTo>
                  <a:cubicBezTo>
                    <a:pt x="13459" y="4034"/>
                    <a:pt x="13305" y="4662"/>
                    <a:pt x="13703" y="4956"/>
                  </a:cubicBezTo>
                  <a:cubicBezTo>
                    <a:pt x="15432" y="6236"/>
                    <a:pt x="16901" y="7587"/>
                    <a:pt x="17796" y="8456"/>
                  </a:cubicBezTo>
                  <a:lnTo>
                    <a:pt x="8170" y="8456"/>
                  </a:lnTo>
                  <a:cubicBezTo>
                    <a:pt x="7961" y="6980"/>
                    <a:pt x="6947" y="5742"/>
                    <a:pt x="5541" y="5243"/>
                  </a:cubicBezTo>
                  <a:cubicBezTo>
                    <a:pt x="5480" y="5222"/>
                    <a:pt x="5418" y="5212"/>
                    <a:pt x="5357" y="5212"/>
                  </a:cubicBezTo>
                  <a:cubicBezTo>
                    <a:pt x="5126" y="5212"/>
                    <a:pt x="4910" y="5355"/>
                    <a:pt x="4830" y="5584"/>
                  </a:cubicBezTo>
                  <a:cubicBezTo>
                    <a:pt x="4727" y="5875"/>
                    <a:pt x="4879" y="6194"/>
                    <a:pt x="5170" y="6297"/>
                  </a:cubicBezTo>
                  <a:cubicBezTo>
                    <a:pt x="6130" y="6638"/>
                    <a:pt x="6840" y="7458"/>
                    <a:pt x="7039" y="8458"/>
                  </a:cubicBezTo>
                  <a:lnTo>
                    <a:pt x="2095" y="8458"/>
                  </a:lnTo>
                  <a:cubicBezTo>
                    <a:pt x="80" y="4638"/>
                    <a:pt x="2074" y="1543"/>
                    <a:pt x="5930" y="1543"/>
                  </a:cubicBezTo>
                  <a:cubicBezTo>
                    <a:pt x="7423" y="1543"/>
                    <a:pt x="9203" y="2139"/>
                    <a:pt x="11225" y="3314"/>
                  </a:cubicBezTo>
                  <a:cubicBezTo>
                    <a:pt x="11280" y="3496"/>
                    <a:pt x="11353" y="3674"/>
                    <a:pt x="11443" y="3843"/>
                  </a:cubicBezTo>
                  <a:cubicBezTo>
                    <a:pt x="11543" y="4032"/>
                    <a:pt x="11737" y="4140"/>
                    <a:pt x="11937" y="4140"/>
                  </a:cubicBezTo>
                  <a:cubicBezTo>
                    <a:pt x="12026" y="4140"/>
                    <a:pt x="12115" y="4119"/>
                    <a:pt x="12199" y="4075"/>
                  </a:cubicBezTo>
                  <a:cubicBezTo>
                    <a:pt x="12471" y="3930"/>
                    <a:pt x="12576" y="3592"/>
                    <a:pt x="12431" y="3320"/>
                  </a:cubicBezTo>
                  <a:cubicBezTo>
                    <a:pt x="11825" y="2177"/>
                    <a:pt x="12662" y="1117"/>
                    <a:pt x="13701" y="1117"/>
                  </a:cubicBezTo>
                  <a:close/>
                  <a:moveTo>
                    <a:pt x="13701" y="1"/>
                  </a:moveTo>
                  <a:cubicBezTo>
                    <a:pt x="12496" y="1"/>
                    <a:pt x="11431" y="828"/>
                    <a:pt x="11168" y="2002"/>
                  </a:cubicBezTo>
                  <a:cubicBezTo>
                    <a:pt x="9221" y="956"/>
                    <a:pt x="7462" y="425"/>
                    <a:pt x="5930" y="425"/>
                  </a:cubicBezTo>
                  <a:cubicBezTo>
                    <a:pt x="2253" y="425"/>
                    <a:pt x="1" y="2846"/>
                    <a:pt x="188" y="5913"/>
                  </a:cubicBezTo>
                  <a:cubicBezTo>
                    <a:pt x="289" y="7570"/>
                    <a:pt x="1176" y="9181"/>
                    <a:pt x="1324" y="9364"/>
                  </a:cubicBezTo>
                  <a:cubicBezTo>
                    <a:pt x="3419" y="12901"/>
                    <a:pt x="8920" y="14164"/>
                    <a:pt x="13392" y="14164"/>
                  </a:cubicBezTo>
                  <a:cubicBezTo>
                    <a:pt x="13700" y="14164"/>
                    <a:pt x="13949" y="13913"/>
                    <a:pt x="13949" y="13605"/>
                  </a:cubicBezTo>
                  <a:cubicBezTo>
                    <a:pt x="13949" y="13297"/>
                    <a:pt x="13700" y="13046"/>
                    <a:pt x="13392" y="13046"/>
                  </a:cubicBezTo>
                  <a:cubicBezTo>
                    <a:pt x="9886" y="13046"/>
                    <a:pt x="5139" y="12199"/>
                    <a:pt x="2849" y="9574"/>
                  </a:cubicBezTo>
                  <a:lnTo>
                    <a:pt x="18347" y="9574"/>
                  </a:lnTo>
                  <a:cubicBezTo>
                    <a:pt x="19138" y="9574"/>
                    <a:pt x="19537" y="8616"/>
                    <a:pt x="18977" y="8056"/>
                  </a:cubicBezTo>
                  <a:lnTo>
                    <a:pt x="18978" y="8056"/>
                  </a:lnTo>
                  <a:cubicBezTo>
                    <a:pt x="18253" y="7330"/>
                    <a:pt x="16865" y="6001"/>
                    <a:pt x="15154" y="4657"/>
                  </a:cubicBezTo>
                  <a:cubicBezTo>
                    <a:pt x="15864" y="4191"/>
                    <a:pt x="16291" y="3396"/>
                    <a:pt x="16291" y="2546"/>
                  </a:cubicBezTo>
                  <a:cubicBezTo>
                    <a:pt x="16291" y="1142"/>
                    <a:pt x="15130" y="1"/>
                    <a:pt x="13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2" name="Google Shape;13462;p77"/>
            <p:cNvSpPr/>
            <p:nvPr/>
          </p:nvSpPr>
          <p:spPr>
            <a:xfrm>
              <a:off x="4376627" y="2700455"/>
              <a:ext cx="24076" cy="23149"/>
            </a:xfrm>
            <a:custGeom>
              <a:avLst/>
              <a:gdLst/>
              <a:ahLst/>
              <a:cxnLst/>
              <a:rect l="l" t="t" r="r" b="b"/>
              <a:pathLst>
                <a:path w="1195" h="1149" extrusionOk="0">
                  <a:moveTo>
                    <a:pt x="620" y="0"/>
                  </a:moveTo>
                  <a:cubicBezTo>
                    <a:pt x="470" y="0"/>
                    <a:pt x="324" y="59"/>
                    <a:pt x="214" y="168"/>
                  </a:cubicBezTo>
                  <a:cubicBezTo>
                    <a:pt x="50" y="333"/>
                    <a:pt x="0" y="579"/>
                    <a:pt x="89" y="795"/>
                  </a:cubicBezTo>
                  <a:cubicBezTo>
                    <a:pt x="178" y="1008"/>
                    <a:pt x="388" y="1149"/>
                    <a:pt x="619" y="1149"/>
                  </a:cubicBezTo>
                  <a:cubicBezTo>
                    <a:pt x="936" y="1149"/>
                    <a:pt x="1193" y="892"/>
                    <a:pt x="1193" y="575"/>
                  </a:cubicBezTo>
                  <a:cubicBezTo>
                    <a:pt x="1195" y="342"/>
                    <a:pt x="1054" y="133"/>
                    <a:pt x="840" y="44"/>
                  </a:cubicBezTo>
                  <a:cubicBezTo>
                    <a:pt x="769" y="15"/>
                    <a:pt x="694" y="0"/>
                    <a:pt x="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63" name="Google Shape;13463;p77"/>
          <p:cNvSpPr/>
          <p:nvPr/>
        </p:nvSpPr>
        <p:spPr>
          <a:xfrm>
            <a:off x="1009290" y="2890600"/>
            <a:ext cx="355382" cy="353409"/>
          </a:xfrm>
          <a:custGeom>
            <a:avLst/>
            <a:gdLst/>
            <a:ahLst/>
            <a:cxnLst/>
            <a:rect l="l" t="t" r="r" b="b"/>
            <a:pathLst>
              <a:path w="19171" h="19062" extrusionOk="0">
                <a:moveTo>
                  <a:pt x="14585" y="3753"/>
                </a:moveTo>
                <a:lnTo>
                  <a:pt x="15377" y="4543"/>
                </a:lnTo>
                <a:lnTo>
                  <a:pt x="14320" y="5598"/>
                </a:lnTo>
                <a:lnTo>
                  <a:pt x="13530" y="4808"/>
                </a:lnTo>
                <a:lnTo>
                  <a:pt x="14585" y="3753"/>
                </a:lnTo>
                <a:close/>
                <a:moveTo>
                  <a:pt x="11153" y="4551"/>
                </a:moveTo>
                <a:cubicBezTo>
                  <a:pt x="11487" y="4551"/>
                  <a:pt x="11821" y="4678"/>
                  <a:pt x="12076" y="4933"/>
                </a:cubicBezTo>
                <a:lnTo>
                  <a:pt x="14183" y="7042"/>
                </a:lnTo>
                <a:cubicBezTo>
                  <a:pt x="14642" y="7499"/>
                  <a:pt x="14694" y="8226"/>
                  <a:pt x="14305" y="8746"/>
                </a:cubicBezTo>
                <a:lnTo>
                  <a:pt x="13926" y="8366"/>
                </a:lnTo>
                <a:cubicBezTo>
                  <a:pt x="13817" y="8257"/>
                  <a:pt x="13674" y="8202"/>
                  <a:pt x="13531" y="8202"/>
                </a:cubicBezTo>
                <a:cubicBezTo>
                  <a:pt x="13387" y="8202"/>
                  <a:pt x="13244" y="8257"/>
                  <a:pt x="13135" y="8366"/>
                </a:cubicBezTo>
                <a:cubicBezTo>
                  <a:pt x="12917" y="8584"/>
                  <a:pt x="12917" y="8937"/>
                  <a:pt x="13135" y="9157"/>
                </a:cubicBezTo>
                <a:lnTo>
                  <a:pt x="13524" y="9545"/>
                </a:lnTo>
                <a:lnTo>
                  <a:pt x="12733" y="10336"/>
                </a:lnTo>
                <a:lnTo>
                  <a:pt x="12345" y="9947"/>
                </a:lnTo>
                <a:cubicBezTo>
                  <a:pt x="12236" y="9838"/>
                  <a:pt x="12092" y="9784"/>
                  <a:pt x="11949" y="9784"/>
                </a:cubicBezTo>
                <a:cubicBezTo>
                  <a:pt x="11806" y="9784"/>
                  <a:pt x="11663" y="9838"/>
                  <a:pt x="11554" y="9947"/>
                </a:cubicBezTo>
                <a:cubicBezTo>
                  <a:pt x="11336" y="10165"/>
                  <a:pt x="11336" y="10520"/>
                  <a:pt x="11554" y="10738"/>
                </a:cubicBezTo>
                <a:lnTo>
                  <a:pt x="11943" y="11126"/>
                </a:lnTo>
                <a:lnTo>
                  <a:pt x="11152" y="11917"/>
                </a:lnTo>
                <a:lnTo>
                  <a:pt x="7199" y="7964"/>
                </a:lnTo>
                <a:lnTo>
                  <a:pt x="10230" y="4933"/>
                </a:lnTo>
                <a:cubicBezTo>
                  <a:pt x="10485" y="4678"/>
                  <a:pt x="10819" y="4551"/>
                  <a:pt x="11153" y="4551"/>
                </a:cubicBezTo>
                <a:close/>
                <a:moveTo>
                  <a:pt x="6410" y="8753"/>
                </a:moveTo>
                <a:lnTo>
                  <a:pt x="10363" y="12706"/>
                </a:lnTo>
                <a:lnTo>
                  <a:pt x="9581" y="13489"/>
                </a:lnTo>
                <a:lnTo>
                  <a:pt x="9193" y="13101"/>
                </a:lnTo>
                <a:cubicBezTo>
                  <a:pt x="9083" y="12987"/>
                  <a:pt x="8937" y="12930"/>
                  <a:pt x="8791" y="12930"/>
                </a:cubicBezTo>
                <a:cubicBezTo>
                  <a:pt x="8648" y="12930"/>
                  <a:pt x="8506" y="12985"/>
                  <a:pt x="8396" y="13093"/>
                </a:cubicBezTo>
                <a:cubicBezTo>
                  <a:pt x="8177" y="13314"/>
                  <a:pt x="8180" y="13673"/>
                  <a:pt x="8402" y="13890"/>
                </a:cubicBezTo>
                <a:lnTo>
                  <a:pt x="8792" y="14278"/>
                </a:lnTo>
                <a:lnTo>
                  <a:pt x="7201" y="15870"/>
                </a:lnTo>
                <a:lnTo>
                  <a:pt x="3248" y="11916"/>
                </a:lnTo>
                <a:lnTo>
                  <a:pt x="6410" y="8753"/>
                </a:lnTo>
                <a:close/>
                <a:moveTo>
                  <a:pt x="4038" y="14287"/>
                </a:moveTo>
                <a:lnTo>
                  <a:pt x="4829" y="15078"/>
                </a:lnTo>
                <a:lnTo>
                  <a:pt x="3248" y="16659"/>
                </a:lnTo>
                <a:lnTo>
                  <a:pt x="2457" y="15868"/>
                </a:lnTo>
                <a:lnTo>
                  <a:pt x="4038" y="14287"/>
                </a:lnTo>
                <a:close/>
                <a:moveTo>
                  <a:pt x="18557" y="1"/>
                </a:moveTo>
                <a:cubicBezTo>
                  <a:pt x="18415" y="1"/>
                  <a:pt x="18272" y="55"/>
                  <a:pt x="18163" y="164"/>
                </a:cubicBezTo>
                <a:lnTo>
                  <a:pt x="15370" y="2958"/>
                </a:lnTo>
                <a:lnTo>
                  <a:pt x="14980" y="2567"/>
                </a:lnTo>
                <a:cubicBezTo>
                  <a:pt x="14870" y="2458"/>
                  <a:pt x="14727" y="2404"/>
                  <a:pt x="14584" y="2404"/>
                </a:cubicBezTo>
                <a:cubicBezTo>
                  <a:pt x="14441" y="2404"/>
                  <a:pt x="14299" y="2458"/>
                  <a:pt x="14190" y="2567"/>
                </a:cubicBezTo>
                <a:lnTo>
                  <a:pt x="12735" y="4023"/>
                </a:lnTo>
                <a:cubicBezTo>
                  <a:pt x="12281" y="3632"/>
                  <a:pt x="11716" y="3436"/>
                  <a:pt x="11152" y="3436"/>
                </a:cubicBezTo>
                <a:cubicBezTo>
                  <a:pt x="10532" y="3436"/>
                  <a:pt x="9913" y="3671"/>
                  <a:pt x="9441" y="4143"/>
                </a:cubicBezTo>
                <a:lnTo>
                  <a:pt x="2457" y="11126"/>
                </a:lnTo>
                <a:lnTo>
                  <a:pt x="2061" y="10730"/>
                </a:lnTo>
                <a:cubicBezTo>
                  <a:pt x="1953" y="10625"/>
                  <a:pt x="1813" y="10573"/>
                  <a:pt x="1673" y="10573"/>
                </a:cubicBezTo>
                <a:cubicBezTo>
                  <a:pt x="1530" y="10573"/>
                  <a:pt x="1387" y="10628"/>
                  <a:pt x="1278" y="10736"/>
                </a:cubicBezTo>
                <a:cubicBezTo>
                  <a:pt x="1063" y="10953"/>
                  <a:pt x="1060" y="11301"/>
                  <a:pt x="1272" y="11521"/>
                </a:cubicBezTo>
                <a:lnTo>
                  <a:pt x="3249" y="13498"/>
                </a:lnTo>
                <a:lnTo>
                  <a:pt x="1666" y="15079"/>
                </a:lnTo>
                <a:lnTo>
                  <a:pt x="1007" y="14420"/>
                </a:lnTo>
                <a:cubicBezTo>
                  <a:pt x="898" y="14311"/>
                  <a:pt x="756" y="14257"/>
                  <a:pt x="613" y="14257"/>
                </a:cubicBezTo>
                <a:cubicBezTo>
                  <a:pt x="470" y="14257"/>
                  <a:pt x="327" y="14311"/>
                  <a:pt x="218" y="14420"/>
                </a:cubicBezTo>
                <a:cubicBezTo>
                  <a:pt x="0" y="14639"/>
                  <a:pt x="0" y="14991"/>
                  <a:pt x="218" y="15209"/>
                </a:cubicBezTo>
                <a:lnTo>
                  <a:pt x="3907" y="18898"/>
                </a:lnTo>
                <a:cubicBezTo>
                  <a:pt x="4016" y="19007"/>
                  <a:pt x="4159" y="19061"/>
                  <a:pt x="4301" y="19061"/>
                </a:cubicBezTo>
                <a:cubicBezTo>
                  <a:pt x="4444" y="19061"/>
                  <a:pt x="4587" y="19007"/>
                  <a:pt x="4696" y="18898"/>
                </a:cubicBezTo>
                <a:cubicBezTo>
                  <a:pt x="4914" y="18680"/>
                  <a:pt x="4914" y="18327"/>
                  <a:pt x="4697" y="18109"/>
                </a:cubicBezTo>
                <a:lnTo>
                  <a:pt x="4038" y="17450"/>
                </a:lnTo>
                <a:lnTo>
                  <a:pt x="5619" y="15868"/>
                </a:lnTo>
                <a:cubicBezTo>
                  <a:pt x="5619" y="15868"/>
                  <a:pt x="6805" y="17054"/>
                  <a:pt x="6806" y="17054"/>
                </a:cubicBezTo>
                <a:cubicBezTo>
                  <a:pt x="6806" y="17054"/>
                  <a:pt x="6806" y="17054"/>
                  <a:pt x="6806" y="17054"/>
                </a:cubicBezTo>
                <a:lnTo>
                  <a:pt x="7595" y="17844"/>
                </a:lnTo>
                <a:cubicBezTo>
                  <a:pt x="7704" y="17953"/>
                  <a:pt x="7847" y="18008"/>
                  <a:pt x="7990" y="18008"/>
                </a:cubicBezTo>
                <a:cubicBezTo>
                  <a:pt x="8134" y="18008"/>
                  <a:pt x="8277" y="17953"/>
                  <a:pt x="8386" y="17844"/>
                </a:cubicBezTo>
                <a:cubicBezTo>
                  <a:pt x="8604" y="17626"/>
                  <a:pt x="8604" y="17273"/>
                  <a:pt x="8386" y="17055"/>
                </a:cubicBezTo>
                <a:lnTo>
                  <a:pt x="7990" y="16659"/>
                </a:lnTo>
                <a:cubicBezTo>
                  <a:pt x="8040" y="16609"/>
                  <a:pt x="8083" y="16566"/>
                  <a:pt x="8121" y="16528"/>
                </a:cubicBezTo>
                <a:lnTo>
                  <a:pt x="8121" y="16528"/>
                </a:lnTo>
                <a:cubicBezTo>
                  <a:pt x="8121" y="16528"/>
                  <a:pt x="9073" y="15576"/>
                  <a:pt x="14974" y="9675"/>
                </a:cubicBezTo>
                <a:cubicBezTo>
                  <a:pt x="15870" y="8779"/>
                  <a:pt x="15914" y="7345"/>
                  <a:pt x="15104" y="6395"/>
                </a:cubicBezTo>
                <a:lnTo>
                  <a:pt x="16561" y="4938"/>
                </a:lnTo>
                <a:cubicBezTo>
                  <a:pt x="16779" y="4720"/>
                  <a:pt x="16779" y="4365"/>
                  <a:pt x="16561" y="4147"/>
                </a:cubicBezTo>
                <a:lnTo>
                  <a:pt x="16159" y="3747"/>
                </a:lnTo>
                <a:lnTo>
                  <a:pt x="18953" y="953"/>
                </a:lnTo>
                <a:cubicBezTo>
                  <a:pt x="19170" y="735"/>
                  <a:pt x="19170" y="381"/>
                  <a:pt x="18953" y="163"/>
                </a:cubicBezTo>
                <a:lnTo>
                  <a:pt x="18952" y="164"/>
                </a:lnTo>
                <a:cubicBezTo>
                  <a:pt x="18843" y="55"/>
                  <a:pt x="18700" y="1"/>
                  <a:pt x="18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4" name="Google Shape;13464;p77"/>
          <p:cNvSpPr/>
          <p:nvPr/>
        </p:nvSpPr>
        <p:spPr>
          <a:xfrm>
            <a:off x="1750229" y="2894373"/>
            <a:ext cx="356439" cy="345864"/>
          </a:xfrm>
          <a:custGeom>
            <a:avLst/>
            <a:gdLst/>
            <a:ahLst/>
            <a:cxnLst/>
            <a:rect l="l" t="t" r="r" b="b"/>
            <a:pathLst>
              <a:path w="19228" h="18655" extrusionOk="0">
                <a:moveTo>
                  <a:pt x="11142" y="8556"/>
                </a:moveTo>
                <a:cubicBezTo>
                  <a:pt x="11434" y="8556"/>
                  <a:pt x="11721" y="8670"/>
                  <a:pt x="11936" y="8884"/>
                </a:cubicBezTo>
                <a:cubicBezTo>
                  <a:pt x="12256" y="9204"/>
                  <a:pt x="12351" y="9687"/>
                  <a:pt x="12178" y="10105"/>
                </a:cubicBezTo>
                <a:cubicBezTo>
                  <a:pt x="12005" y="10525"/>
                  <a:pt x="11597" y="10797"/>
                  <a:pt x="11142" y="10797"/>
                </a:cubicBezTo>
                <a:cubicBezTo>
                  <a:pt x="10524" y="10797"/>
                  <a:pt x="10023" y="10295"/>
                  <a:pt x="10021" y="9677"/>
                </a:cubicBezTo>
                <a:cubicBezTo>
                  <a:pt x="10021" y="9224"/>
                  <a:pt x="10295" y="8814"/>
                  <a:pt x="10713" y="8641"/>
                </a:cubicBezTo>
                <a:cubicBezTo>
                  <a:pt x="10852" y="8583"/>
                  <a:pt x="10998" y="8556"/>
                  <a:pt x="11142" y="8556"/>
                </a:cubicBezTo>
                <a:close/>
                <a:moveTo>
                  <a:pt x="15850" y="1969"/>
                </a:moveTo>
                <a:lnTo>
                  <a:pt x="17472" y="4917"/>
                </a:lnTo>
                <a:lnTo>
                  <a:pt x="12301" y="7762"/>
                </a:lnTo>
                <a:cubicBezTo>
                  <a:pt x="11932" y="7538"/>
                  <a:pt x="11537" y="7437"/>
                  <a:pt x="11151" y="7437"/>
                </a:cubicBezTo>
                <a:cubicBezTo>
                  <a:pt x="10001" y="7437"/>
                  <a:pt x="8932" y="8343"/>
                  <a:pt x="8905" y="9630"/>
                </a:cubicBezTo>
                <a:lnTo>
                  <a:pt x="6678" y="10857"/>
                </a:lnTo>
                <a:cubicBezTo>
                  <a:pt x="6493" y="10521"/>
                  <a:pt x="5244" y="8249"/>
                  <a:pt x="5057" y="7910"/>
                </a:cubicBezTo>
                <a:lnTo>
                  <a:pt x="15850" y="1969"/>
                </a:lnTo>
                <a:close/>
                <a:moveTo>
                  <a:pt x="4619" y="9431"/>
                </a:moveTo>
                <a:lnTo>
                  <a:pt x="5160" y="10415"/>
                </a:lnTo>
                <a:lnTo>
                  <a:pt x="2216" y="12036"/>
                </a:lnTo>
                <a:lnTo>
                  <a:pt x="1673" y="11051"/>
                </a:lnTo>
                <a:lnTo>
                  <a:pt x="4619" y="9431"/>
                </a:lnTo>
                <a:close/>
                <a:moveTo>
                  <a:pt x="15712" y="0"/>
                </a:moveTo>
                <a:cubicBezTo>
                  <a:pt x="15621" y="0"/>
                  <a:pt x="15529" y="23"/>
                  <a:pt x="15443" y="70"/>
                </a:cubicBezTo>
                <a:cubicBezTo>
                  <a:pt x="15173" y="218"/>
                  <a:pt x="15074" y="557"/>
                  <a:pt x="15222" y="828"/>
                </a:cubicBezTo>
                <a:lnTo>
                  <a:pt x="15313" y="992"/>
                </a:lnTo>
                <a:lnTo>
                  <a:pt x="4031" y="7202"/>
                </a:lnTo>
                <a:cubicBezTo>
                  <a:pt x="3761" y="7350"/>
                  <a:pt x="3662" y="7690"/>
                  <a:pt x="3812" y="7959"/>
                </a:cubicBezTo>
                <a:lnTo>
                  <a:pt x="4082" y="8453"/>
                </a:lnTo>
                <a:lnTo>
                  <a:pt x="1135" y="10074"/>
                </a:lnTo>
                <a:cubicBezTo>
                  <a:pt x="1035" y="9884"/>
                  <a:pt x="841" y="9775"/>
                  <a:pt x="640" y="9775"/>
                </a:cubicBezTo>
                <a:cubicBezTo>
                  <a:pt x="550" y="9775"/>
                  <a:pt x="458" y="9797"/>
                  <a:pt x="373" y="9844"/>
                </a:cubicBezTo>
                <a:cubicBezTo>
                  <a:pt x="99" y="9995"/>
                  <a:pt x="1" y="10340"/>
                  <a:pt x="156" y="10612"/>
                </a:cubicBezTo>
                <a:cubicBezTo>
                  <a:pt x="340" y="10947"/>
                  <a:pt x="1586" y="13211"/>
                  <a:pt x="1776" y="13555"/>
                </a:cubicBezTo>
                <a:cubicBezTo>
                  <a:pt x="1876" y="13744"/>
                  <a:pt x="2069" y="13852"/>
                  <a:pt x="2269" y="13852"/>
                </a:cubicBezTo>
                <a:cubicBezTo>
                  <a:pt x="2360" y="13852"/>
                  <a:pt x="2453" y="13829"/>
                  <a:pt x="2538" y="13782"/>
                </a:cubicBezTo>
                <a:cubicBezTo>
                  <a:pt x="2812" y="13631"/>
                  <a:pt x="2909" y="13286"/>
                  <a:pt x="2754" y="13015"/>
                </a:cubicBezTo>
                <a:lnTo>
                  <a:pt x="5699" y="11394"/>
                </a:lnTo>
                <a:lnTo>
                  <a:pt x="5970" y="11885"/>
                </a:lnTo>
                <a:cubicBezTo>
                  <a:pt x="6071" y="12071"/>
                  <a:pt x="6262" y="12175"/>
                  <a:pt x="6460" y="12175"/>
                </a:cubicBezTo>
                <a:cubicBezTo>
                  <a:pt x="6550" y="12175"/>
                  <a:pt x="6642" y="12153"/>
                  <a:pt x="6728" y="12107"/>
                </a:cubicBezTo>
                <a:lnTo>
                  <a:pt x="9182" y="10756"/>
                </a:lnTo>
                <a:cubicBezTo>
                  <a:pt x="9282" y="10935"/>
                  <a:pt x="9406" y="11101"/>
                  <a:pt x="9551" y="11247"/>
                </a:cubicBezTo>
                <a:lnTo>
                  <a:pt x="5626" y="17789"/>
                </a:lnTo>
                <a:cubicBezTo>
                  <a:pt x="5451" y="18055"/>
                  <a:pt x="5533" y="18412"/>
                  <a:pt x="5805" y="18575"/>
                </a:cubicBezTo>
                <a:cubicBezTo>
                  <a:pt x="5895" y="18629"/>
                  <a:pt x="5994" y="18654"/>
                  <a:pt x="6092" y="18654"/>
                </a:cubicBezTo>
                <a:cubicBezTo>
                  <a:pt x="6289" y="18654"/>
                  <a:pt x="6481" y="18550"/>
                  <a:pt x="6583" y="18363"/>
                </a:cubicBezTo>
                <a:lnTo>
                  <a:pt x="10506" y="11823"/>
                </a:lnTo>
                <a:cubicBezTo>
                  <a:pt x="10713" y="11884"/>
                  <a:pt x="10926" y="11915"/>
                  <a:pt x="11139" y="11915"/>
                </a:cubicBezTo>
                <a:cubicBezTo>
                  <a:pt x="11351" y="11915"/>
                  <a:pt x="11563" y="11884"/>
                  <a:pt x="11769" y="11824"/>
                </a:cubicBezTo>
                <a:lnTo>
                  <a:pt x="15653" y="18361"/>
                </a:lnTo>
                <a:cubicBezTo>
                  <a:pt x="15757" y="18537"/>
                  <a:pt x="15943" y="18635"/>
                  <a:pt x="16134" y="18635"/>
                </a:cubicBezTo>
                <a:cubicBezTo>
                  <a:pt x="16231" y="18635"/>
                  <a:pt x="16330" y="18610"/>
                  <a:pt x="16419" y="18557"/>
                </a:cubicBezTo>
                <a:cubicBezTo>
                  <a:pt x="16684" y="18398"/>
                  <a:pt x="16772" y="18055"/>
                  <a:pt x="16615" y="17790"/>
                </a:cubicBezTo>
                <a:lnTo>
                  <a:pt x="12729" y="11253"/>
                </a:lnTo>
                <a:cubicBezTo>
                  <a:pt x="13430" y="10549"/>
                  <a:pt x="13583" y="9467"/>
                  <a:pt x="13103" y="8596"/>
                </a:cubicBezTo>
                <a:lnTo>
                  <a:pt x="18011" y="5895"/>
                </a:lnTo>
                <a:lnTo>
                  <a:pt x="18101" y="6060"/>
                </a:lnTo>
                <a:cubicBezTo>
                  <a:pt x="18203" y="6245"/>
                  <a:pt x="18395" y="6350"/>
                  <a:pt x="18592" y="6350"/>
                </a:cubicBezTo>
                <a:cubicBezTo>
                  <a:pt x="18683" y="6350"/>
                  <a:pt x="18775" y="6328"/>
                  <a:pt x="18860" y="6281"/>
                </a:cubicBezTo>
                <a:cubicBezTo>
                  <a:pt x="19129" y="6132"/>
                  <a:pt x="19228" y="5792"/>
                  <a:pt x="19080" y="5522"/>
                </a:cubicBezTo>
                <a:lnTo>
                  <a:pt x="19081" y="5522"/>
                </a:lnTo>
                <a:lnTo>
                  <a:pt x="16201" y="290"/>
                </a:lnTo>
                <a:cubicBezTo>
                  <a:pt x="16100" y="105"/>
                  <a:pt x="15909" y="0"/>
                  <a:pt x="15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465" name="Google Shape;13465;p77"/>
          <p:cNvGrpSpPr/>
          <p:nvPr/>
        </p:nvGrpSpPr>
        <p:grpSpPr>
          <a:xfrm>
            <a:off x="2498205" y="2891594"/>
            <a:ext cx="360544" cy="351255"/>
            <a:chOff x="2664453" y="2500753"/>
            <a:chExt cx="391768" cy="381674"/>
          </a:xfrm>
        </p:grpSpPr>
        <p:sp>
          <p:nvSpPr>
            <p:cNvPr id="13466" name="Google Shape;13466;p77"/>
            <p:cNvSpPr/>
            <p:nvPr/>
          </p:nvSpPr>
          <p:spPr>
            <a:xfrm>
              <a:off x="2664453" y="2500753"/>
              <a:ext cx="391768" cy="381674"/>
            </a:xfrm>
            <a:custGeom>
              <a:avLst/>
              <a:gdLst/>
              <a:ahLst/>
              <a:cxnLst/>
              <a:rect l="l" t="t" r="r" b="b"/>
              <a:pathLst>
                <a:path w="19445" h="18944" extrusionOk="0">
                  <a:moveTo>
                    <a:pt x="16377" y="1117"/>
                  </a:moveTo>
                  <a:cubicBezTo>
                    <a:pt x="16762" y="1117"/>
                    <a:pt x="17148" y="1252"/>
                    <a:pt x="17459" y="1526"/>
                  </a:cubicBezTo>
                  <a:cubicBezTo>
                    <a:pt x="18136" y="2124"/>
                    <a:pt x="18199" y="3158"/>
                    <a:pt x="17603" y="3835"/>
                  </a:cubicBezTo>
                  <a:lnTo>
                    <a:pt x="10053" y="12388"/>
                  </a:lnTo>
                  <a:lnTo>
                    <a:pt x="7602" y="10224"/>
                  </a:lnTo>
                  <a:lnTo>
                    <a:pt x="15152" y="1669"/>
                  </a:lnTo>
                  <a:cubicBezTo>
                    <a:pt x="15475" y="1304"/>
                    <a:pt x="15925" y="1117"/>
                    <a:pt x="16377" y="1117"/>
                  </a:cubicBezTo>
                  <a:close/>
                  <a:moveTo>
                    <a:pt x="6862" y="11061"/>
                  </a:moveTo>
                  <a:lnTo>
                    <a:pt x="8474" y="12485"/>
                  </a:lnTo>
                  <a:lnTo>
                    <a:pt x="7859" y="13183"/>
                  </a:lnTo>
                  <a:cubicBezTo>
                    <a:pt x="7760" y="13295"/>
                    <a:pt x="7711" y="13440"/>
                    <a:pt x="7720" y="13588"/>
                  </a:cubicBezTo>
                  <a:lnTo>
                    <a:pt x="7803" y="14935"/>
                  </a:lnTo>
                  <a:lnTo>
                    <a:pt x="6396" y="16531"/>
                  </a:lnTo>
                  <a:cubicBezTo>
                    <a:pt x="5636" y="17391"/>
                    <a:pt x="4581" y="17826"/>
                    <a:pt x="3525" y="17826"/>
                  </a:cubicBezTo>
                  <a:cubicBezTo>
                    <a:pt x="2799" y="17826"/>
                    <a:pt x="2071" y="17620"/>
                    <a:pt x="1438" y="17206"/>
                  </a:cubicBezTo>
                  <a:lnTo>
                    <a:pt x="6862" y="11061"/>
                  </a:lnTo>
                  <a:close/>
                  <a:moveTo>
                    <a:pt x="16379" y="1"/>
                  </a:moveTo>
                  <a:cubicBezTo>
                    <a:pt x="15617" y="1"/>
                    <a:pt x="14858" y="316"/>
                    <a:pt x="14313" y="933"/>
                  </a:cubicBezTo>
                  <a:lnTo>
                    <a:pt x="205" y="16916"/>
                  </a:lnTo>
                  <a:cubicBezTo>
                    <a:pt x="1" y="17148"/>
                    <a:pt x="23" y="17501"/>
                    <a:pt x="255" y="17705"/>
                  </a:cubicBezTo>
                  <a:cubicBezTo>
                    <a:pt x="1195" y="18535"/>
                    <a:pt x="2362" y="18943"/>
                    <a:pt x="3524" y="18943"/>
                  </a:cubicBezTo>
                  <a:cubicBezTo>
                    <a:pt x="4893" y="18943"/>
                    <a:pt x="6255" y="18378"/>
                    <a:pt x="7233" y="17270"/>
                  </a:cubicBezTo>
                  <a:lnTo>
                    <a:pt x="8794" y="15501"/>
                  </a:lnTo>
                  <a:cubicBezTo>
                    <a:pt x="8891" y="15390"/>
                    <a:pt x="8942" y="15245"/>
                    <a:pt x="8933" y="15097"/>
                  </a:cubicBezTo>
                  <a:lnTo>
                    <a:pt x="8850" y="13749"/>
                  </a:lnTo>
                  <a:lnTo>
                    <a:pt x="9313" y="13225"/>
                  </a:lnTo>
                  <a:lnTo>
                    <a:pt x="9731" y="13595"/>
                  </a:lnTo>
                  <a:cubicBezTo>
                    <a:pt x="9838" y="13689"/>
                    <a:pt x="9969" y="13734"/>
                    <a:pt x="10101" y="13734"/>
                  </a:cubicBezTo>
                  <a:cubicBezTo>
                    <a:pt x="10255" y="13734"/>
                    <a:pt x="10410" y="13671"/>
                    <a:pt x="10520" y="13546"/>
                  </a:cubicBezTo>
                  <a:lnTo>
                    <a:pt x="18440" y="4573"/>
                  </a:lnTo>
                  <a:cubicBezTo>
                    <a:pt x="19444" y="3436"/>
                    <a:pt x="19335" y="1695"/>
                    <a:pt x="18196" y="690"/>
                  </a:cubicBezTo>
                  <a:lnTo>
                    <a:pt x="18198" y="689"/>
                  </a:lnTo>
                  <a:cubicBezTo>
                    <a:pt x="17675" y="227"/>
                    <a:pt x="17026" y="1"/>
                    <a:pt x="163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7" name="Google Shape;13467;p77"/>
            <p:cNvSpPr/>
            <p:nvPr/>
          </p:nvSpPr>
          <p:spPr>
            <a:xfrm>
              <a:off x="2936283" y="2545864"/>
              <a:ext cx="69851" cy="73196"/>
            </a:xfrm>
            <a:custGeom>
              <a:avLst/>
              <a:gdLst/>
              <a:ahLst/>
              <a:cxnLst/>
              <a:rect l="l" t="t" r="r" b="b"/>
              <a:pathLst>
                <a:path w="3467" h="3633" extrusionOk="0">
                  <a:moveTo>
                    <a:pt x="2844" y="1"/>
                  </a:moveTo>
                  <a:cubicBezTo>
                    <a:pt x="2690" y="1"/>
                    <a:pt x="2536" y="64"/>
                    <a:pt x="2425" y="190"/>
                  </a:cubicBezTo>
                  <a:lnTo>
                    <a:pt x="206" y="2705"/>
                  </a:lnTo>
                  <a:cubicBezTo>
                    <a:pt x="1" y="2935"/>
                    <a:pt x="23" y="3288"/>
                    <a:pt x="255" y="3492"/>
                  </a:cubicBezTo>
                  <a:cubicBezTo>
                    <a:pt x="361" y="3586"/>
                    <a:pt x="493" y="3633"/>
                    <a:pt x="625" y="3633"/>
                  </a:cubicBezTo>
                  <a:cubicBezTo>
                    <a:pt x="779" y="3633"/>
                    <a:pt x="933" y="3568"/>
                    <a:pt x="1044" y="3443"/>
                  </a:cubicBezTo>
                  <a:lnTo>
                    <a:pt x="3262" y="929"/>
                  </a:lnTo>
                  <a:cubicBezTo>
                    <a:pt x="3467" y="698"/>
                    <a:pt x="3444" y="345"/>
                    <a:pt x="3214" y="140"/>
                  </a:cubicBezTo>
                  <a:cubicBezTo>
                    <a:pt x="3108" y="47"/>
                    <a:pt x="2976" y="1"/>
                    <a:pt x="2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68" name="Google Shape;13468;p77"/>
          <p:cNvSpPr/>
          <p:nvPr/>
        </p:nvSpPr>
        <p:spPr>
          <a:xfrm>
            <a:off x="3285442" y="2890591"/>
            <a:ext cx="310577" cy="353428"/>
          </a:xfrm>
          <a:custGeom>
            <a:avLst/>
            <a:gdLst/>
            <a:ahLst/>
            <a:cxnLst/>
            <a:rect l="l" t="t" r="r" b="b"/>
            <a:pathLst>
              <a:path w="16754" h="19063" extrusionOk="0">
                <a:moveTo>
                  <a:pt x="12845" y="1117"/>
                </a:moveTo>
                <a:cubicBezTo>
                  <a:pt x="13133" y="1117"/>
                  <a:pt x="13431" y="1195"/>
                  <a:pt x="13714" y="1367"/>
                </a:cubicBezTo>
                <a:cubicBezTo>
                  <a:pt x="14938" y="2115"/>
                  <a:pt x="14708" y="3945"/>
                  <a:pt x="13366" y="4388"/>
                </a:cubicBezTo>
                <a:cubicBezTo>
                  <a:pt x="13219" y="4436"/>
                  <a:pt x="13100" y="4542"/>
                  <a:pt x="13034" y="4682"/>
                </a:cubicBezTo>
                <a:lnTo>
                  <a:pt x="11536" y="7895"/>
                </a:lnTo>
                <a:lnTo>
                  <a:pt x="7651" y="7895"/>
                </a:lnTo>
                <a:lnTo>
                  <a:pt x="11075" y="3487"/>
                </a:lnTo>
                <a:cubicBezTo>
                  <a:pt x="11169" y="3364"/>
                  <a:pt x="11209" y="3209"/>
                  <a:pt x="11185" y="3058"/>
                </a:cubicBezTo>
                <a:cubicBezTo>
                  <a:pt x="11017" y="1985"/>
                  <a:pt x="11879" y="1117"/>
                  <a:pt x="12845" y="1117"/>
                </a:cubicBezTo>
                <a:close/>
                <a:moveTo>
                  <a:pt x="15636" y="9013"/>
                </a:moveTo>
                <a:lnTo>
                  <a:pt x="15636" y="11061"/>
                </a:lnTo>
                <a:cubicBezTo>
                  <a:pt x="15636" y="13625"/>
                  <a:pt x="13548" y="15712"/>
                  <a:pt x="10982" y="15712"/>
                </a:cubicBezTo>
                <a:lnTo>
                  <a:pt x="5771" y="15713"/>
                </a:lnTo>
                <a:cubicBezTo>
                  <a:pt x="3205" y="15713"/>
                  <a:pt x="1117" y="13625"/>
                  <a:pt x="1117" y="11061"/>
                </a:cubicBezTo>
                <a:lnTo>
                  <a:pt x="1117" y="9013"/>
                </a:lnTo>
                <a:close/>
                <a:moveTo>
                  <a:pt x="14519" y="16829"/>
                </a:moveTo>
                <a:lnTo>
                  <a:pt x="14519" y="17946"/>
                </a:lnTo>
                <a:lnTo>
                  <a:pt x="2235" y="17946"/>
                </a:lnTo>
                <a:lnTo>
                  <a:pt x="2235" y="16829"/>
                </a:lnTo>
                <a:close/>
                <a:moveTo>
                  <a:pt x="12848" y="1"/>
                </a:moveTo>
                <a:cubicBezTo>
                  <a:pt x="11326" y="1"/>
                  <a:pt x="9944" y="1280"/>
                  <a:pt x="10055" y="2980"/>
                </a:cubicBezTo>
                <a:lnTo>
                  <a:pt x="6237" y="7897"/>
                </a:lnTo>
                <a:lnTo>
                  <a:pt x="559" y="7897"/>
                </a:lnTo>
                <a:cubicBezTo>
                  <a:pt x="250" y="7897"/>
                  <a:pt x="0" y="8146"/>
                  <a:pt x="0" y="8454"/>
                </a:cubicBezTo>
                <a:lnTo>
                  <a:pt x="0" y="11061"/>
                </a:lnTo>
                <a:cubicBezTo>
                  <a:pt x="0" y="12968"/>
                  <a:pt x="931" y="14661"/>
                  <a:pt x="2363" y="15712"/>
                </a:cubicBezTo>
                <a:lnTo>
                  <a:pt x="1676" y="15712"/>
                </a:lnTo>
                <a:cubicBezTo>
                  <a:pt x="1368" y="15712"/>
                  <a:pt x="1117" y="15961"/>
                  <a:pt x="1117" y="16270"/>
                </a:cubicBezTo>
                <a:lnTo>
                  <a:pt x="1117" y="18505"/>
                </a:lnTo>
                <a:cubicBezTo>
                  <a:pt x="1117" y="18813"/>
                  <a:pt x="1368" y="19062"/>
                  <a:pt x="1676" y="19062"/>
                </a:cubicBezTo>
                <a:lnTo>
                  <a:pt x="15078" y="19062"/>
                </a:lnTo>
                <a:cubicBezTo>
                  <a:pt x="15386" y="19062"/>
                  <a:pt x="15637" y="18813"/>
                  <a:pt x="15637" y="18505"/>
                </a:cubicBezTo>
                <a:lnTo>
                  <a:pt x="15637" y="16270"/>
                </a:lnTo>
                <a:cubicBezTo>
                  <a:pt x="15637" y="15963"/>
                  <a:pt x="15386" y="15713"/>
                  <a:pt x="15078" y="15713"/>
                </a:cubicBezTo>
                <a:lnTo>
                  <a:pt x="14391" y="15713"/>
                </a:lnTo>
                <a:cubicBezTo>
                  <a:pt x="15823" y="14661"/>
                  <a:pt x="16754" y="12968"/>
                  <a:pt x="16754" y="11061"/>
                </a:cubicBezTo>
                <a:lnTo>
                  <a:pt x="16754" y="8454"/>
                </a:lnTo>
                <a:cubicBezTo>
                  <a:pt x="16754" y="8146"/>
                  <a:pt x="16504" y="7897"/>
                  <a:pt x="16195" y="7897"/>
                </a:cubicBezTo>
                <a:lnTo>
                  <a:pt x="12769" y="7897"/>
                </a:lnTo>
                <a:lnTo>
                  <a:pt x="13951" y="5359"/>
                </a:lnTo>
                <a:cubicBezTo>
                  <a:pt x="16009" y="4467"/>
                  <a:pt x="16237" y="1599"/>
                  <a:pt x="14297" y="415"/>
                </a:cubicBezTo>
                <a:cubicBezTo>
                  <a:pt x="13829" y="130"/>
                  <a:pt x="13331" y="1"/>
                  <a:pt x="12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469" name="Google Shape;13469;p77"/>
          <p:cNvGrpSpPr/>
          <p:nvPr/>
        </p:nvGrpSpPr>
        <p:grpSpPr>
          <a:xfrm>
            <a:off x="4043591" y="2890481"/>
            <a:ext cx="310648" cy="353480"/>
            <a:chOff x="1775686" y="2493178"/>
            <a:chExt cx="337551" cy="384092"/>
          </a:xfrm>
        </p:grpSpPr>
        <p:sp>
          <p:nvSpPr>
            <p:cNvPr id="13470" name="Google Shape;13470;p77"/>
            <p:cNvSpPr/>
            <p:nvPr/>
          </p:nvSpPr>
          <p:spPr>
            <a:xfrm>
              <a:off x="1775686" y="2607213"/>
              <a:ext cx="337551" cy="270057"/>
            </a:xfrm>
            <a:custGeom>
              <a:avLst/>
              <a:gdLst/>
              <a:ahLst/>
              <a:cxnLst/>
              <a:rect l="l" t="t" r="r" b="b"/>
              <a:pathLst>
                <a:path w="16754" h="13404" extrusionOk="0">
                  <a:moveTo>
                    <a:pt x="3356" y="1117"/>
                  </a:moveTo>
                  <a:lnTo>
                    <a:pt x="3356" y="3351"/>
                  </a:lnTo>
                  <a:lnTo>
                    <a:pt x="1117" y="3351"/>
                  </a:lnTo>
                  <a:lnTo>
                    <a:pt x="1117" y="1117"/>
                  </a:lnTo>
                  <a:close/>
                  <a:moveTo>
                    <a:pt x="15636" y="1117"/>
                  </a:moveTo>
                  <a:lnTo>
                    <a:pt x="15636" y="3351"/>
                  </a:lnTo>
                  <a:lnTo>
                    <a:pt x="13397" y="3351"/>
                  </a:lnTo>
                  <a:lnTo>
                    <a:pt x="13397" y="1117"/>
                  </a:lnTo>
                  <a:close/>
                  <a:moveTo>
                    <a:pt x="15636" y="4468"/>
                  </a:moveTo>
                  <a:lnTo>
                    <a:pt x="15636" y="5027"/>
                  </a:lnTo>
                  <a:cubicBezTo>
                    <a:pt x="15636" y="9029"/>
                    <a:pt x="12380" y="12285"/>
                    <a:pt x="8376" y="12285"/>
                  </a:cubicBezTo>
                  <a:lnTo>
                    <a:pt x="8376" y="12285"/>
                  </a:lnTo>
                  <a:cubicBezTo>
                    <a:pt x="4373" y="12285"/>
                    <a:pt x="1117" y="9029"/>
                    <a:pt x="1117" y="5027"/>
                  </a:cubicBezTo>
                  <a:lnTo>
                    <a:pt x="1117" y="4468"/>
                  </a:lnTo>
                  <a:lnTo>
                    <a:pt x="3356" y="4468"/>
                  </a:lnTo>
                  <a:lnTo>
                    <a:pt x="3356" y="5027"/>
                  </a:lnTo>
                  <a:cubicBezTo>
                    <a:pt x="3356" y="7794"/>
                    <a:pt x="5608" y="10047"/>
                    <a:pt x="8376" y="10047"/>
                  </a:cubicBezTo>
                  <a:cubicBezTo>
                    <a:pt x="11145" y="10047"/>
                    <a:pt x="13397" y="7794"/>
                    <a:pt x="13397" y="5027"/>
                  </a:cubicBezTo>
                  <a:lnTo>
                    <a:pt x="13397" y="4468"/>
                  </a:lnTo>
                  <a:close/>
                  <a:moveTo>
                    <a:pt x="558" y="1"/>
                  </a:moveTo>
                  <a:cubicBezTo>
                    <a:pt x="250" y="1"/>
                    <a:pt x="0" y="250"/>
                    <a:pt x="0" y="560"/>
                  </a:cubicBezTo>
                  <a:lnTo>
                    <a:pt x="0" y="5027"/>
                  </a:lnTo>
                  <a:cubicBezTo>
                    <a:pt x="0" y="9657"/>
                    <a:pt x="3746" y="13403"/>
                    <a:pt x="8377" y="13403"/>
                  </a:cubicBezTo>
                  <a:cubicBezTo>
                    <a:pt x="13007" y="13403"/>
                    <a:pt x="16754" y="9657"/>
                    <a:pt x="16754" y="5027"/>
                  </a:cubicBezTo>
                  <a:lnTo>
                    <a:pt x="16754" y="560"/>
                  </a:lnTo>
                  <a:cubicBezTo>
                    <a:pt x="16754" y="250"/>
                    <a:pt x="16503" y="1"/>
                    <a:pt x="16195" y="1"/>
                  </a:cubicBezTo>
                  <a:lnTo>
                    <a:pt x="12840" y="1"/>
                  </a:lnTo>
                  <a:cubicBezTo>
                    <a:pt x="12530" y="1"/>
                    <a:pt x="12281" y="250"/>
                    <a:pt x="12281" y="560"/>
                  </a:cubicBezTo>
                  <a:lnTo>
                    <a:pt x="12281" y="5027"/>
                  </a:lnTo>
                  <a:cubicBezTo>
                    <a:pt x="12281" y="7179"/>
                    <a:pt x="10529" y="8930"/>
                    <a:pt x="8376" y="8930"/>
                  </a:cubicBezTo>
                  <a:cubicBezTo>
                    <a:pt x="6224" y="8930"/>
                    <a:pt x="4472" y="7179"/>
                    <a:pt x="4472" y="5027"/>
                  </a:cubicBezTo>
                  <a:lnTo>
                    <a:pt x="4472" y="560"/>
                  </a:lnTo>
                  <a:cubicBezTo>
                    <a:pt x="4472" y="250"/>
                    <a:pt x="4222" y="1"/>
                    <a:pt x="3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1" name="Google Shape;13471;p77"/>
            <p:cNvSpPr/>
            <p:nvPr/>
          </p:nvSpPr>
          <p:spPr>
            <a:xfrm>
              <a:off x="1872998" y="2493178"/>
              <a:ext cx="142926" cy="180844"/>
            </a:xfrm>
            <a:custGeom>
              <a:avLst/>
              <a:gdLst/>
              <a:ahLst/>
              <a:cxnLst/>
              <a:rect l="l" t="t" r="r" b="b"/>
              <a:pathLst>
                <a:path w="7094" h="8976" extrusionOk="0">
                  <a:moveTo>
                    <a:pt x="4457" y="1981"/>
                  </a:moveTo>
                  <a:lnTo>
                    <a:pt x="4111" y="4429"/>
                  </a:lnTo>
                  <a:cubicBezTo>
                    <a:pt x="4063" y="4764"/>
                    <a:pt x="4324" y="5064"/>
                    <a:pt x="4664" y="5066"/>
                  </a:cubicBezTo>
                  <a:lnTo>
                    <a:pt x="4852" y="5066"/>
                  </a:lnTo>
                  <a:lnTo>
                    <a:pt x="2637" y="7004"/>
                  </a:lnTo>
                  <a:lnTo>
                    <a:pt x="2982" y="4586"/>
                  </a:lnTo>
                  <a:cubicBezTo>
                    <a:pt x="3030" y="4251"/>
                    <a:pt x="2770" y="3949"/>
                    <a:pt x="2432" y="3949"/>
                  </a:cubicBezTo>
                  <a:cubicBezTo>
                    <a:pt x="2431" y="3949"/>
                    <a:pt x="2430" y="3949"/>
                    <a:pt x="2429" y="3949"/>
                  </a:cubicBezTo>
                  <a:lnTo>
                    <a:pt x="2229" y="3949"/>
                  </a:lnTo>
                  <a:lnTo>
                    <a:pt x="4457" y="1981"/>
                  </a:lnTo>
                  <a:close/>
                  <a:moveTo>
                    <a:pt x="5217" y="0"/>
                  </a:moveTo>
                  <a:cubicBezTo>
                    <a:pt x="5091" y="0"/>
                    <a:pt x="4963" y="43"/>
                    <a:pt x="4852" y="141"/>
                  </a:cubicBezTo>
                  <a:lnTo>
                    <a:pt x="385" y="4088"/>
                  </a:lnTo>
                  <a:cubicBezTo>
                    <a:pt x="1" y="4428"/>
                    <a:pt x="241" y="5064"/>
                    <a:pt x="754" y="5064"/>
                  </a:cubicBezTo>
                  <a:lnTo>
                    <a:pt x="1785" y="5064"/>
                  </a:lnTo>
                  <a:lnTo>
                    <a:pt x="1319" y="8337"/>
                  </a:lnTo>
                  <a:cubicBezTo>
                    <a:pt x="1266" y="8703"/>
                    <a:pt x="1562" y="8975"/>
                    <a:pt x="1877" y="8975"/>
                  </a:cubicBezTo>
                  <a:cubicBezTo>
                    <a:pt x="2002" y="8975"/>
                    <a:pt x="2129" y="8933"/>
                    <a:pt x="2239" y="8836"/>
                  </a:cubicBezTo>
                  <a:lnTo>
                    <a:pt x="6708" y="4927"/>
                  </a:lnTo>
                  <a:cubicBezTo>
                    <a:pt x="7094" y="4589"/>
                    <a:pt x="6854" y="3948"/>
                    <a:pt x="6339" y="3948"/>
                  </a:cubicBezTo>
                  <a:lnTo>
                    <a:pt x="5306" y="3948"/>
                  </a:lnTo>
                  <a:lnTo>
                    <a:pt x="5774" y="639"/>
                  </a:lnTo>
                  <a:cubicBezTo>
                    <a:pt x="5826" y="273"/>
                    <a:pt x="5531" y="0"/>
                    <a:pt x="5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72" name="Google Shape;13472;p77"/>
          <p:cNvSpPr/>
          <p:nvPr/>
        </p:nvSpPr>
        <p:spPr>
          <a:xfrm>
            <a:off x="4832764" y="2890600"/>
            <a:ext cx="238856" cy="353409"/>
          </a:xfrm>
          <a:custGeom>
            <a:avLst/>
            <a:gdLst/>
            <a:ahLst/>
            <a:cxnLst/>
            <a:rect l="l" t="t" r="r" b="b"/>
            <a:pathLst>
              <a:path w="12885" h="19062" extrusionOk="0">
                <a:moveTo>
                  <a:pt x="6443" y="6582"/>
                </a:moveTo>
                <a:lnTo>
                  <a:pt x="7383" y="6896"/>
                </a:lnTo>
                <a:cubicBezTo>
                  <a:pt x="7440" y="6915"/>
                  <a:pt x="7500" y="6924"/>
                  <a:pt x="7559" y="6924"/>
                </a:cubicBezTo>
                <a:cubicBezTo>
                  <a:pt x="7619" y="6924"/>
                  <a:pt x="7679" y="6915"/>
                  <a:pt x="7736" y="6896"/>
                </a:cubicBezTo>
                <a:lnTo>
                  <a:pt x="7980" y="6814"/>
                </a:lnTo>
                <a:lnTo>
                  <a:pt x="7103" y="11206"/>
                </a:lnTo>
                <a:lnTo>
                  <a:pt x="5783" y="11206"/>
                </a:lnTo>
                <a:lnTo>
                  <a:pt x="4906" y="6814"/>
                </a:lnTo>
                <a:lnTo>
                  <a:pt x="4906" y="6814"/>
                </a:lnTo>
                <a:cubicBezTo>
                  <a:pt x="5112" y="6882"/>
                  <a:pt x="5207" y="6923"/>
                  <a:pt x="5319" y="6923"/>
                </a:cubicBezTo>
                <a:cubicBezTo>
                  <a:pt x="5493" y="6923"/>
                  <a:pt x="5709" y="6826"/>
                  <a:pt x="6443" y="6582"/>
                </a:cubicBezTo>
                <a:close/>
                <a:moveTo>
                  <a:pt x="6443" y="1117"/>
                </a:moveTo>
                <a:cubicBezTo>
                  <a:pt x="9379" y="1117"/>
                  <a:pt x="11767" y="3505"/>
                  <a:pt x="11767" y="6440"/>
                </a:cubicBezTo>
                <a:cubicBezTo>
                  <a:pt x="11767" y="8477"/>
                  <a:pt x="10639" y="10297"/>
                  <a:pt x="8818" y="11206"/>
                </a:cubicBezTo>
                <a:lnTo>
                  <a:pt x="8241" y="11206"/>
                </a:lnTo>
                <a:cubicBezTo>
                  <a:pt x="9305" y="5884"/>
                  <a:pt x="9252" y="6234"/>
                  <a:pt x="9226" y="6087"/>
                </a:cubicBezTo>
                <a:cubicBezTo>
                  <a:pt x="9287" y="5733"/>
                  <a:pt x="9009" y="5433"/>
                  <a:pt x="8678" y="5433"/>
                </a:cubicBezTo>
                <a:cubicBezTo>
                  <a:pt x="8620" y="5433"/>
                  <a:pt x="8560" y="5443"/>
                  <a:pt x="8500" y="5463"/>
                </a:cubicBezTo>
                <a:lnTo>
                  <a:pt x="7560" y="5776"/>
                </a:lnTo>
                <a:lnTo>
                  <a:pt x="6618" y="5463"/>
                </a:lnTo>
                <a:cubicBezTo>
                  <a:pt x="6562" y="5444"/>
                  <a:pt x="6502" y="5435"/>
                  <a:pt x="6443" y="5435"/>
                </a:cubicBezTo>
                <a:cubicBezTo>
                  <a:pt x="6383" y="5435"/>
                  <a:pt x="6323" y="5444"/>
                  <a:pt x="6266" y="5463"/>
                </a:cubicBezTo>
                <a:lnTo>
                  <a:pt x="5326" y="5776"/>
                </a:lnTo>
                <a:lnTo>
                  <a:pt x="4386" y="5463"/>
                </a:lnTo>
                <a:cubicBezTo>
                  <a:pt x="4326" y="5443"/>
                  <a:pt x="4266" y="5433"/>
                  <a:pt x="4208" y="5433"/>
                </a:cubicBezTo>
                <a:cubicBezTo>
                  <a:pt x="3877" y="5433"/>
                  <a:pt x="3598" y="5734"/>
                  <a:pt x="3658" y="6087"/>
                </a:cubicBezTo>
                <a:cubicBezTo>
                  <a:pt x="3634" y="6234"/>
                  <a:pt x="3583" y="5899"/>
                  <a:pt x="4644" y="11206"/>
                </a:cubicBezTo>
                <a:lnTo>
                  <a:pt x="4067" y="11206"/>
                </a:lnTo>
                <a:cubicBezTo>
                  <a:pt x="2247" y="10297"/>
                  <a:pt x="1119" y="8478"/>
                  <a:pt x="1119" y="6440"/>
                </a:cubicBezTo>
                <a:cubicBezTo>
                  <a:pt x="1119" y="3505"/>
                  <a:pt x="3507" y="1117"/>
                  <a:pt x="6443" y="1117"/>
                </a:cubicBezTo>
                <a:close/>
                <a:moveTo>
                  <a:pt x="9235" y="12322"/>
                </a:moveTo>
                <a:lnTo>
                  <a:pt x="9235" y="13439"/>
                </a:lnTo>
                <a:lnTo>
                  <a:pt x="3650" y="13439"/>
                </a:lnTo>
                <a:lnTo>
                  <a:pt x="3650" y="12322"/>
                </a:lnTo>
                <a:close/>
                <a:moveTo>
                  <a:pt x="9235" y="14557"/>
                </a:moveTo>
                <a:lnTo>
                  <a:pt x="9235" y="15673"/>
                </a:lnTo>
                <a:lnTo>
                  <a:pt x="3650" y="15673"/>
                </a:lnTo>
                <a:lnTo>
                  <a:pt x="3650" y="14557"/>
                </a:lnTo>
                <a:close/>
                <a:moveTo>
                  <a:pt x="9235" y="16791"/>
                </a:moveTo>
                <a:lnTo>
                  <a:pt x="9235" y="17156"/>
                </a:lnTo>
                <a:lnTo>
                  <a:pt x="8445" y="17945"/>
                </a:lnTo>
                <a:lnTo>
                  <a:pt x="4439" y="17945"/>
                </a:lnTo>
                <a:lnTo>
                  <a:pt x="3650" y="17156"/>
                </a:lnTo>
                <a:lnTo>
                  <a:pt x="3650" y="16791"/>
                </a:lnTo>
                <a:close/>
                <a:moveTo>
                  <a:pt x="6442" y="0"/>
                </a:moveTo>
                <a:cubicBezTo>
                  <a:pt x="2891" y="0"/>
                  <a:pt x="2" y="2889"/>
                  <a:pt x="2" y="6440"/>
                </a:cubicBezTo>
                <a:cubicBezTo>
                  <a:pt x="1" y="8462"/>
                  <a:pt x="950" y="10366"/>
                  <a:pt x="2564" y="11583"/>
                </a:cubicBezTo>
                <a:cubicBezTo>
                  <a:pt x="2544" y="11641"/>
                  <a:pt x="2534" y="11702"/>
                  <a:pt x="2532" y="11763"/>
                </a:cubicBezTo>
                <a:lnTo>
                  <a:pt x="2532" y="13439"/>
                </a:lnTo>
                <a:cubicBezTo>
                  <a:pt x="2229" y="13445"/>
                  <a:pt x="1985" y="13693"/>
                  <a:pt x="1985" y="13998"/>
                </a:cubicBezTo>
                <a:cubicBezTo>
                  <a:pt x="1985" y="14303"/>
                  <a:pt x="2229" y="14551"/>
                  <a:pt x="2532" y="14557"/>
                </a:cubicBezTo>
                <a:lnTo>
                  <a:pt x="2532" y="15673"/>
                </a:lnTo>
                <a:cubicBezTo>
                  <a:pt x="2229" y="15679"/>
                  <a:pt x="1985" y="15927"/>
                  <a:pt x="1985" y="16232"/>
                </a:cubicBezTo>
                <a:cubicBezTo>
                  <a:pt x="1985" y="16537"/>
                  <a:pt x="2229" y="16785"/>
                  <a:pt x="2532" y="16791"/>
                </a:cubicBezTo>
                <a:cubicBezTo>
                  <a:pt x="2532" y="17396"/>
                  <a:pt x="2492" y="17575"/>
                  <a:pt x="2697" y="17780"/>
                </a:cubicBezTo>
                <a:lnTo>
                  <a:pt x="3813" y="18897"/>
                </a:lnTo>
                <a:cubicBezTo>
                  <a:pt x="3918" y="19003"/>
                  <a:pt x="4060" y="19061"/>
                  <a:pt x="4209" y="19061"/>
                </a:cubicBezTo>
                <a:lnTo>
                  <a:pt x="8676" y="19061"/>
                </a:lnTo>
                <a:cubicBezTo>
                  <a:pt x="8824" y="19061"/>
                  <a:pt x="8966" y="19003"/>
                  <a:pt x="9071" y="18897"/>
                </a:cubicBezTo>
                <a:lnTo>
                  <a:pt x="10189" y="17782"/>
                </a:lnTo>
                <a:cubicBezTo>
                  <a:pt x="10395" y="17575"/>
                  <a:pt x="10353" y="17398"/>
                  <a:pt x="10353" y="16791"/>
                </a:cubicBezTo>
                <a:cubicBezTo>
                  <a:pt x="10656" y="16785"/>
                  <a:pt x="10900" y="16537"/>
                  <a:pt x="10900" y="16232"/>
                </a:cubicBezTo>
                <a:cubicBezTo>
                  <a:pt x="10900" y="15929"/>
                  <a:pt x="10656" y="15679"/>
                  <a:pt x="10353" y="15674"/>
                </a:cubicBezTo>
                <a:lnTo>
                  <a:pt x="10353" y="14557"/>
                </a:lnTo>
                <a:cubicBezTo>
                  <a:pt x="10656" y="14551"/>
                  <a:pt x="10900" y="14303"/>
                  <a:pt x="10900" y="13998"/>
                </a:cubicBezTo>
                <a:cubicBezTo>
                  <a:pt x="10900" y="13694"/>
                  <a:pt x="10656" y="13445"/>
                  <a:pt x="10353" y="13440"/>
                </a:cubicBezTo>
                <a:lnTo>
                  <a:pt x="10353" y="11765"/>
                </a:lnTo>
                <a:cubicBezTo>
                  <a:pt x="10352" y="11702"/>
                  <a:pt x="10341" y="11641"/>
                  <a:pt x="10322" y="11583"/>
                </a:cubicBezTo>
                <a:cubicBezTo>
                  <a:pt x="11936" y="10366"/>
                  <a:pt x="12885" y="8462"/>
                  <a:pt x="12883" y="6440"/>
                </a:cubicBezTo>
                <a:cubicBezTo>
                  <a:pt x="12883" y="2889"/>
                  <a:pt x="9994" y="0"/>
                  <a:pt x="64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3" name="Google Shape;13473;p77"/>
          <p:cNvSpPr/>
          <p:nvPr/>
        </p:nvSpPr>
        <p:spPr>
          <a:xfrm>
            <a:off x="5574818" y="2890600"/>
            <a:ext cx="248588" cy="353409"/>
          </a:xfrm>
          <a:custGeom>
            <a:avLst/>
            <a:gdLst/>
            <a:ahLst/>
            <a:cxnLst/>
            <a:rect l="l" t="t" r="r" b="b"/>
            <a:pathLst>
              <a:path w="13410" h="19062" extrusionOk="0">
                <a:moveTo>
                  <a:pt x="5597" y="1676"/>
                </a:moveTo>
                <a:lnTo>
                  <a:pt x="5597" y="2465"/>
                </a:lnTo>
                <a:cubicBezTo>
                  <a:pt x="5599" y="2788"/>
                  <a:pt x="5865" y="3024"/>
                  <a:pt x="6158" y="3024"/>
                </a:cubicBezTo>
                <a:cubicBezTo>
                  <a:pt x="6244" y="3024"/>
                  <a:pt x="6332" y="3003"/>
                  <a:pt x="6416" y="2959"/>
                </a:cubicBezTo>
                <a:lnTo>
                  <a:pt x="7388" y="2450"/>
                </a:lnTo>
                <a:cubicBezTo>
                  <a:pt x="8035" y="3293"/>
                  <a:pt x="8125" y="3907"/>
                  <a:pt x="8202" y="4254"/>
                </a:cubicBezTo>
                <a:cubicBezTo>
                  <a:pt x="8464" y="5428"/>
                  <a:pt x="7720" y="6455"/>
                  <a:pt x="6703" y="6733"/>
                </a:cubicBezTo>
                <a:lnTo>
                  <a:pt x="6703" y="6177"/>
                </a:lnTo>
                <a:cubicBezTo>
                  <a:pt x="6697" y="5872"/>
                  <a:pt x="6449" y="5629"/>
                  <a:pt x="6144" y="5629"/>
                </a:cubicBezTo>
                <a:cubicBezTo>
                  <a:pt x="5840" y="5629"/>
                  <a:pt x="5591" y="5872"/>
                  <a:pt x="5585" y="6177"/>
                </a:cubicBezTo>
                <a:lnTo>
                  <a:pt x="5585" y="6737"/>
                </a:lnTo>
                <a:cubicBezTo>
                  <a:pt x="4693" y="6498"/>
                  <a:pt x="4034" y="5691"/>
                  <a:pt x="4034" y="4735"/>
                </a:cubicBezTo>
                <a:lnTo>
                  <a:pt x="4033" y="4735"/>
                </a:lnTo>
                <a:cubicBezTo>
                  <a:pt x="4033" y="3376"/>
                  <a:pt x="4907" y="2308"/>
                  <a:pt x="5597" y="1676"/>
                </a:cubicBezTo>
                <a:close/>
                <a:moveTo>
                  <a:pt x="6702" y="10124"/>
                </a:moveTo>
                <a:lnTo>
                  <a:pt x="6702" y="11242"/>
                </a:lnTo>
                <a:lnTo>
                  <a:pt x="5585" y="11242"/>
                </a:lnTo>
                <a:lnTo>
                  <a:pt x="5585" y="10124"/>
                </a:lnTo>
                <a:close/>
                <a:moveTo>
                  <a:pt x="12844" y="12358"/>
                </a:moveTo>
                <a:cubicBezTo>
                  <a:pt x="12845" y="12358"/>
                  <a:pt x="12845" y="12358"/>
                  <a:pt x="12845" y="12358"/>
                </a:cubicBezTo>
                <a:lnTo>
                  <a:pt x="12845" y="12358"/>
                </a:lnTo>
                <a:cubicBezTo>
                  <a:pt x="12845" y="12358"/>
                  <a:pt x="12846" y="12358"/>
                  <a:pt x="12846" y="12358"/>
                </a:cubicBezTo>
                <a:close/>
                <a:moveTo>
                  <a:pt x="8749" y="12358"/>
                </a:moveTo>
                <a:cubicBezTo>
                  <a:pt x="9468" y="12360"/>
                  <a:pt x="10053" y="12943"/>
                  <a:pt x="10053" y="13661"/>
                </a:cubicBezTo>
                <a:lnTo>
                  <a:pt x="10053" y="15710"/>
                </a:lnTo>
                <a:lnTo>
                  <a:pt x="2235" y="15710"/>
                </a:lnTo>
                <a:lnTo>
                  <a:pt x="2235" y="15709"/>
                </a:lnTo>
                <a:lnTo>
                  <a:pt x="2235" y="13661"/>
                </a:lnTo>
                <a:cubicBezTo>
                  <a:pt x="2235" y="12943"/>
                  <a:pt x="2818" y="12360"/>
                  <a:pt x="3538" y="12358"/>
                </a:cubicBezTo>
                <a:close/>
                <a:moveTo>
                  <a:pt x="11169" y="16827"/>
                </a:moveTo>
                <a:lnTo>
                  <a:pt x="11169" y="17945"/>
                </a:lnTo>
                <a:lnTo>
                  <a:pt x="1117" y="17945"/>
                </a:lnTo>
                <a:lnTo>
                  <a:pt x="1117" y="16827"/>
                </a:lnTo>
                <a:close/>
                <a:moveTo>
                  <a:pt x="6130" y="0"/>
                </a:moveTo>
                <a:cubicBezTo>
                  <a:pt x="6034" y="0"/>
                  <a:pt x="5937" y="24"/>
                  <a:pt x="5847" y="78"/>
                </a:cubicBezTo>
                <a:cubicBezTo>
                  <a:pt x="5727" y="150"/>
                  <a:pt x="2916" y="1862"/>
                  <a:pt x="2916" y="4735"/>
                </a:cubicBezTo>
                <a:cubicBezTo>
                  <a:pt x="2916" y="6310"/>
                  <a:pt x="4072" y="7622"/>
                  <a:pt x="5585" y="7881"/>
                </a:cubicBezTo>
                <a:lnTo>
                  <a:pt x="5585" y="9008"/>
                </a:lnTo>
                <a:lnTo>
                  <a:pt x="5027" y="9008"/>
                </a:lnTo>
                <a:cubicBezTo>
                  <a:pt x="4719" y="9008"/>
                  <a:pt x="4468" y="9257"/>
                  <a:pt x="4468" y="9567"/>
                </a:cubicBezTo>
                <a:lnTo>
                  <a:pt x="4468" y="11242"/>
                </a:lnTo>
                <a:lnTo>
                  <a:pt x="3538" y="11242"/>
                </a:lnTo>
                <a:cubicBezTo>
                  <a:pt x="2203" y="11242"/>
                  <a:pt x="1117" y="12328"/>
                  <a:pt x="1117" y="13663"/>
                </a:cubicBezTo>
                <a:lnTo>
                  <a:pt x="1117" y="15710"/>
                </a:lnTo>
                <a:lnTo>
                  <a:pt x="559" y="15710"/>
                </a:lnTo>
                <a:cubicBezTo>
                  <a:pt x="250" y="15710"/>
                  <a:pt x="1" y="15960"/>
                  <a:pt x="1" y="16269"/>
                </a:cubicBezTo>
                <a:lnTo>
                  <a:pt x="1" y="18504"/>
                </a:lnTo>
                <a:cubicBezTo>
                  <a:pt x="1" y="18811"/>
                  <a:pt x="250" y="19061"/>
                  <a:pt x="559" y="19061"/>
                </a:cubicBezTo>
                <a:lnTo>
                  <a:pt x="11728" y="19061"/>
                </a:lnTo>
                <a:cubicBezTo>
                  <a:pt x="12037" y="19061"/>
                  <a:pt x="12287" y="18811"/>
                  <a:pt x="12287" y="18504"/>
                </a:cubicBezTo>
                <a:lnTo>
                  <a:pt x="12287" y="16268"/>
                </a:lnTo>
                <a:cubicBezTo>
                  <a:pt x="12287" y="15960"/>
                  <a:pt x="12037" y="15709"/>
                  <a:pt x="11728" y="15709"/>
                </a:cubicBezTo>
                <a:lnTo>
                  <a:pt x="11170" y="15709"/>
                </a:lnTo>
                <a:lnTo>
                  <a:pt x="11170" y="14593"/>
                </a:lnTo>
                <a:lnTo>
                  <a:pt x="12287" y="14593"/>
                </a:lnTo>
                <a:lnTo>
                  <a:pt x="12287" y="15151"/>
                </a:lnTo>
                <a:cubicBezTo>
                  <a:pt x="12281" y="15464"/>
                  <a:pt x="12532" y="15719"/>
                  <a:pt x="12844" y="15719"/>
                </a:cubicBezTo>
                <a:cubicBezTo>
                  <a:pt x="13157" y="15719"/>
                  <a:pt x="13409" y="15464"/>
                  <a:pt x="13403" y="15151"/>
                </a:cubicBezTo>
                <a:lnTo>
                  <a:pt x="13403" y="12917"/>
                </a:lnTo>
                <a:cubicBezTo>
                  <a:pt x="13403" y="12608"/>
                  <a:pt x="13154" y="12359"/>
                  <a:pt x="12845" y="12358"/>
                </a:cubicBezTo>
                <a:lnTo>
                  <a:pt x="12845" y="12358"/>
                </a:lnTo>
                <a:cubicBezTo>
                  <a:pt x="12536" y="12359"/>
                  <a:pt x="12287" y="12608"/>
                  <a:pt x="12287" y="12917"/>
                </a:cubicBezTo>
                <a:lnTo>
                  <a:pt x="12287" y="13476"/>
                </a:lnTo>
                <a:lnTo>
                  <a:pt x="11161" y="13476"/>
                </a:lnTo>
                <a:cubicBezTo>
                  <a:pt x="11066" y="12228"/>
                  <a:pt x="10023" y="11242"/>
                  <a:pt x="8749" y="11242"/>
                </a:cubicBezTo>
                <a:lnTo>
                  <a:pt x="7818" y="11242"/>
                </a:lnTo>
                <a:lnTo>
                  <a:pt x="7818" y="9567"/>
                </a:lnTo>
                <a:cubicBezTo>
                  <a:pt x="7818" y="9257"/>
                  <a:pt x="7569" y="9008"/>
                  <a:pt x="7261" y="9008"/>
                </a:cubicBezTo>
                <a:lnTo>
                  <a:pt x="6702" y="9008"/>
                </a:lnTo>
                <a:lnTo>
                  <a:pt x="6702" y="7878"/>
                </a:lnTo>
                <a:cubicBezTo>
                  <a:pt x="8465" y="7568"/>
                  <a:pt x="9694" y="5860"/>
                  <a:pt x="9295" y="4026"/>
                </a:cubicBezTo>
                <a:cubicBezTo>
                  <a:pt x="9141" y="3095"/>
                  <a:pt x="8687" y="2203"/>
                  <a:pt x="7942" y="1374"/>
                </a:cubicBezTo>
                <a:cubicBezTo>
                  <a:pt x="7834" y="1252"/>
                  <a:pt x="7681" y="1188"/>
                  <a:pt x="7526" y="1188"/>
                </a:cubicBezTo>
                <a:cubicBezTo>
                  <a:pt x="7438" y="1188"/>
                  <a:pt x="7349" y="1208"/>
                  <a:pt x="7267" y="1251"/>
                </a:cubicBezTo>
                <a:lnTo>
                  <a:pt x="6715" y="1541"/>
                </a:lnTo>
                <a:lnTo>
                  <a:pt x="6715" y="571"/>
                </a:lnTo>
                <a:cubicBezTo>
                  <a:pt x="6715" y="239"/>
                  <a:pt x="6429" y="0"/>
                  <a:pt x="6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474" name="Google Shape;13474;p77"/>
          <p:cNvGrpSpPr/>
          <p:nvPr/>
        </p:nvGrpSpPr>
        <p:grpSpPr>
          <a:xfrm>
            <a:off x="6302487" y="2890805"/>
            <a:ext cx="321755" cy="352775"/>
            <a:chOff x="5895749" y="3204445"/>
            <a:chExt cx="349620" cy="383326"/>
          </a:xfrm>
        </p:grpSpPr>
        <p:sp>
          <p:nvSpPr>
            <p:cNvPr id="13475" name="Google Shape;13475;p77"/>
            <p:cNvSpPr/>
            <p:nvPr/>
          </p:nvSpPr>
          <p:spPr>
            <a:xfrm>
              <a:off x="5895749" y="3234747"/>
              <a:ext cx="298727" cy="262401"/>
            </a:xfrm>
            <a:custGeom>
              <a:avLst/>
              <a:gdLst/>
              <a:ahLst/>
              <a:cxnLst/>
              <a:rect l="l" t="t" r="r" b="b"/>
              <a:pathLst>
                <a:path w="14827" h="13024" extrusionOk="0">
                  <a:moveTo>
                    <a:pt x="7422" y="1115"/>
                  </a:moveTo>
                  <a:cubicBezTo>
                    <a:pt x="7563" y="1115"/>
                    <a:pt x="7703" y="1121"/>
                    <a:pt x="7844" y="1132"/>
                  </a:cubicBezTo>
                  <a:cubicBezTo>
                    <a:pt x="7396" y="1496"/>
                    <a:pt x="6965" y="1960"/>
                    <a:pt x="6571" y="2480"/>
                  </a:cubicBezTo>
                  <a:lnTo>
                    <a:pt x="4900" y="1738"/>
                  </a:lnTo>
                  <a:cubicBezTo>
                    <a:pt x="5679" y="1328"/>
                    <a:pt x="6545" y="1115"/>
                    <a:pt x="7422" y="1115"/>
                  </a:cubicBezTo>
                  <a:close/>
                  <a:moveTo>
                    <a:pt x="9404" y="1496"/>
                  </a:moveTo>
                  <a:cubicBezTo>
                    <a:pt x="9546" y="1553"/>
                    <a:pt x="9649" y="1598"/>
                    <a:pt x="9793" y="1668"/>
                  </a:cubicBezTo>
                  <a:cubicBezTo>
                    <a:pt x="10032" y="2199"/>
                    <a:pt x="10068" y="3007"/>
                    <a:pt x="9918" y="3965"/>
                  </a:cubicBezTo>
                  <a:lnTo>
                    <a:pt x="7618" y="2945"/>
                  </a:lnTo>
                  <a:cubicBezTo>
                    <a:pt x="8228" y="2191"/>
                    <a:pt x="8851" y="1676"/>
                    <a:pt x="9404" y="1496"/>
                  </a:cubicBezTo>
                  <a:close/>
                  <a:moveTo>
                    <a:pt x="3825" y="2480"/>
                  </a:moveTo>
                  <a:lnTo>
                    <a:pt x="3825" y="2481"/>
                  </a:lnTo>
                  <a:lnTo>
                    <a:pt x="5927" y="3412"/>
                  </a:lnTo>
                  <a:cubicBezTo>
                    <a:pt x="5629" y="3888"/>
                    <a:pt x="5359" y="4378"/>
                    <a:pt x="5114" y="4881"/>
                  </a:cubicBezTo>
                  <a:lnTo>
                    <a:pt x="2731" y="3825"/>
                  </a:lnTo>
                  <a:cubicBezTo>
                    <a:pt x="3021" y="3320"/>
                    <a:pt x="3390" y="2865"/>
                    <a:pt x="3825" y="2480"/>
                  </a:cubicBezTo>
                  <a:close/>
                  <a:moveTo>
                    <a:pt x="11113" y="2580"/>
                  </a:moveTo>
                  <a:lnTo>
                    <a:pt x="11113" y="2580"/>
                  </a:lnTo>
                  <a:cubicBezTo>
                    <a:pt x="11857" y="3282"/>
                    <a:pt x="12387" y="4182"/>
                    <a:pt x="12641" y="5174"/>
                  </a:cubicBezTo>
                  <a:lnTo>
                    <a:pt x="10968" y="4432"/>
                  </a:lnTo>
                  <a:cubicBezTo>
                    <a:pt x="11087" y="3787"/>
                    <a:pt x="11144" y="3158"/>
                    <a:pt x="11113" y="2580"/>
                  </a:cubicBezTo>
                  <a:close/>
                  <a:moveTo>
                    <a:pt x="6953" y="3870"/>
                  </a:moveTo>
                  <a:lnTo>
                    <a:pt x="9681" y="5080"/>
                  </a:lnTo>
                  <a:cubicBezTo>
                    <a:pt x="9533" y="5621"/>
                    <a:pt x="9355" y="6152"/>
                    <a:pt x="9144" y="6672"/>
                  </a:cubicBezTo>
                  <a:lnTo>
                    <a:pt x="6133" y="5336"/>
                  </a:lnTo>
                  <a:cubicBezTo>
                    <a:pt x="6377" y="4831"/>
                    <a:pt x="6650" y="4342"/>
                    <a:pt x="6953" y="3870"/>
                  </a:cubicBezTo>
                  <a:close/>
                  <a:moveTo>
                    <a:pt x="2280" y="4844"/>
                  </a:moveTo>
                  <a:lnTo>
                    <a:pt x="4662" y="5901"/>
                  </a:lnTo>
                  <a:cubicBezTo>
                    <a:pt x="4452" y="6419"/>
                    <a:pt x="4271" y="6950"/>
                    <a:pt x="4117" y="7488"/>
                  </a:cubicBezTo>
                  <a:lnTo>
                    <a:pt x="4117" y="7489"/>
                  </a:lnTo>
                  <a:lnTo>
                    <a:pt x="2013" y="6555"/>
                  </a:lnTo>
                  <a:cubicBezTo>
                    <a:pt x="2008" y="5974"/>
                    <a:pt x="2098" y="5396"/>
                    <a:pt x="2280" y="4844"/>
                  </a:cubicBezTo>
                  <a:close/>
                  <a:moveTo>
                    <a:pt x="10708" y="5534"/>
                  </a:moveTo>
                  <a:lnTo>
                    <a:pt x="10708" y="5536"/>
                  </a:lnTo>
                  <a:lnTo>
                    <a:pt x="12812" y="6470"/>
                  </a:lnTo>
                  <a:cubicBezTo>
                    <a:pt x="12816" y="7051"/>
                    <a:pt x="12727" y="7628"/>
                    <a:pt x="12546" y="8181"/>
                  </a:cubicBezTo>
                  <a:lnTo>
                    <a:pt x="10164" y="7123"/>
                  </a:lnTo>
                  <a:cubicBezTo>
                    <a:pt x="10373" y="6603"/>
                    <a:pt x="10555" y="6074"/>
                    <a:pt x="10708" y="5534"/>
                  </a:cubicBezTo>
                  <a:close/>
                  <a:moveTo>
                    <a:pt x="5680" y="6355"/>
                  </a:moveTo>
                  <a:lnTo>
                    <a:pt x="8691" y="7691"/>
                  </a:lnTo>
                  <a:cubicBezTo>
                    <a:pt x="8448" y="8195"/>
                    <a:pt x="8174" y="8683"/>
                    <a:pt x="7873" y="9156"/>
                  </a:cubicBezTo>
                  <a:lnTo>
                    <a:pt x="5145" y="7945"/>
                  </a:lnTo>
                  <a:cubicBezTo>
                    <a:pt x="5292" y="7406"/>
                    <a:pt x="5471" y="6874"/>
                    <a:pt x="5680" y="6355"/>
                  </a:cubicBezTo>
                  <a:close/>
                  <a:moveTo>
                    <a:pt x="2183" y="7849"/>
                  </a:moveTo>
                  <a:lnTo>
                    <a:pt x="3858" y="8592"/>
                  </a:lnTo>
                  <a:cubicBezTo>
                    <a:pt x="3739" y="9236"/>
                    <a:pt x="3682" y="9867"/>
                    <a:pt x="3713" y="10444"/>
                  </a:cubicBezTo>
                  <a:cubicBezTo>
                    <a:pt x="2968" y="9742"/>
                    <a:pt x="2437" y="8842"/>
                    <a:pt x="2183" y="7849"/>
                  </a:cubicBezTo>
                  <a:close/>
                  <a:moveTo>
                    <a:pt x="9711" y="8144"/>
                  </a:moveTo>
                  <a:lnTo>
                    <a:pt x="12093" y="9199"/>
                  </a:lnTo>
                  <a:cubicBezTo>
                    <a:pt x="11805" y="9704"/>
                    <a:pt x="11435" y="10158"/>
                    <a:pt x="11001" y="10544"/>
                  </a:cubicBezTo>
                  <a:lnTo>
                    <a:pt x="8899" y="9613"/>
                  </a:lnTo>
                  <a:cubicBezTo>
                    <a:pt x="9195" y="9138"/>
                    <a:pt x="9467" y="8648"/>
                    <a:pt x="9711" y="8144"/>
                  </a:cubicBezTo>
                  <a:close/>
                  <a:moveTo>
                    <a:pt x="4906" y="9059"/>
                  </a:moveTo>
                  <a:lnTo>
                    <a:pt x="7207" y="10079"/>
                  </a:lnTo>
                  <a:cubicBezTo>
                    <a:pt x="6596" y="10834"/>
                    <a:pt x="5974" y="11348"/>
                    <a:pt x="5420" y="11529"/>
                  </a:cubicBezTo>
                  <a:cubicBezTo>
                    <a:pt x="5280" y="11472"/>
                    <a:pt x="5175" y="11426"/>
                    <a:pt x="5031" y="11356"/>
                  </a:cubicBezTo>
                  <a:cubicBezTo>
                    <a:pt x="4792" y="10825"/>
                    <a:pt x="4756" y="10018"/>
                    <a:pt x="4906" y="9059"/>
                  </a:cubicBezTo>
                  <a:close/>
                  <a:moveTo>
                    <a:pt x="8254" y="10546"/>
                  </a:moveTo>
                  <a:lnTo>
                    <a:pt x="9924" y="11287"/>
                  </a:lnTo>
                  <a:cubicBezTo>
                    <a:pt x="9146" y="11696"/>
                    <a:pt x="8282" y="11909"/>
                    <a:pt x="7406" y="11909"/>
                  </a:cubicBezTo>
                  <a:cubicBezTo>
                    <a:pt x="7264" y="11909"/>
                    <a:pt x="7122" y="11903"/>
                    <a:pt x="6980" y="11892"/>
                  </a:cubicBezTo>
                  <a:cubicBezTo>
                    <a:pt x="7429" y="11529"/>
                    <a:pt x="7859" y="11064"/>
                    <a:pt x="8254" y="10546"/>
                  </a:cubicBezTo>
                  <a:close/>
                  <a:moveTo>
                    <a:pt x="7422" y="0"/>
                  </a:moveTo>
                  <a:cubicBezTo>
                    <a:pt x="4925" y="0"/>
                    <a:pt x="2537" y="1443"/>
                    <a:pt x="1460" y="3871"/>
                  </a:cubicBezTo>
                  <a:cubicBezTo>
                    <a:pt x="1" y="7161"/>
                    <a:pt x="1481" y="11004"/>
                    <a:pt x="4771" y="12464"/>
                  </a:cubicBezTo>
                  <a:cubicBezTo>
                    <a:pt x="5628" y="12844"/>
                    <a:pt x="6522" y="13024"/>
                    <a:pt x="7403" y="13024"/>
                  </a:cubicBezTo>
                  <a:cubicBezTo>
                    <a:pt x="9902" y="13024"/>
                    <a:pt x="12289" y="11578"/>
                    <a:pt x="13365" y="9153"/>
                  </a:cubicBezTo>
                  <a:cubicBezTo>
                    <a:pt x="14826" y="5857"/>
                    <a:pt x="13338" y="2016"/>
                    <a:pt x="10053" y="559"/>
                  </a:cubicBezTo>
                  <a:cubicBezTo>
                    <a:pt x="9198" y="180"/>
                    <a:pt x="8303" y="0"/>
                    <a:pt x="7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6" name="Google Shape;13476;p77"/>
            <p:cNvSpPr/>
            <p:nvPr/>
          </p:nvSpPr>
          <p:spPr>
            <a:xfrm>
              <a:off x="5965621" y="3204445"/>
              <a:ext cx="279748" cy="383326"/>
            </a:xfrm>
            <a:custGeom>
              <a:avLst/>
              <a:gdLst/>
              <a:ahLst/>
              <a:cxnLst/>
              <a:rect l="l" t="t" r="r" b="b"/>
              <a:pathLst>
                <a:path w="13885" h="19026" extrusionOk="0">
                  <a:moveTo>
                    <a:pt x="7263" y="0"/>
                  </a:moveTo>
                  <a:cubicBezTo>
                    <a:pt x="7050" y="0"/>
                    <a:pt x="6847" y="124"/>
                    <a:pt x="6754" y="333"/>
                  </a:cubicBezTo>
                  <a:cubicBezTo>
                    <a:pt x="6628" y="614"/>
                    <a:pt x="6755" y="942"/>
                    <a:pt x="7038" y="1068"/>
                  </a:cubicBezTo>
                  <a:cubicBezTo>
                    <a:pt x="10885" y="2775"/>
                    <a:pt x="12617" y="7270"/>
                    <a:pt x="10909" y="11115"/>
                  </a:cubicBezTo>
                  <a:cubicBezTo>
                    <a:pt x="9649" y="13954"/>
                    <a:pt x="6858" y="15642"/>
                    <a:pt x="3938" y="15642"/>
                  </a:cubicBezTo>
                  <a:cubicBezTo>
                    <a:pt x="2907" y="15642"/>
                    <a:pt x="1860" y="15432"/>
                    <a:pt x="860" y="14988"/>
                  </a:cubicBezTo>
                  <a:cubicBezTo>
                    <a:pt x="786" y="14955"/>
                    <a:pt x="709" y="14939"/>
                    <a:pt x="634" y="14939"/>
                  </a:cubicBezTo>
                  <a:cubicBezTo>
                    <a:pt x="420" y="14939"/>
                    <a:pt x="217" y="15063"/>
                    <a:pt x="124" y="15272"/>
                  </a:cubicBezTo>
                  <a:cubicBezTo>
                    <a:pt x="0" y="15553"/>
                    <a:pt x="126" y="15881"/>
                    <a:pt x="408" y="16007"/>
                  </a:cubicBezTo>
                  <a:cubicBezTo>
                    <a:pt x="1345" y="16424"/>
                    <a:pt x="2348" y="16674"/>
                    <a:pt x="3372" y="16742"/>
                  </a:cubicBezTo>
                  <a:lnTo>
                    <a:pt x="3372" y="17911"/>
                  </a:lnTo>
                  <a:lnTo>
                    <a:pt x="1142" y="17911"/>
                  </a:lnTo>
                  <a:cubicBezTo>
                    <a:pt x="1138" y="17911"/>
                    <a:pt x="1135" y="17911"/>
                    <a:pt x="1131" y="17911"/>
                  </a:cubicBezTo>
                  <a:cubicBezTo>
                    <a:pt x="825" y="17911"/>
                    <a:pt x="574" y="18160"/>
                    <a:pt x="574" y="18468"/>
                  </a:cubicBezTo>
                  <a:cubicBezTo>
                    <a:pt x="574" y="18777"/>
                    <a:pt x="827" y="19026"/>
                    <a:pt x="1134" y="19026"/>
                  </a:cubicBezTo>
                  <a:cubicBezTo>
                    <a:pt x="1137" y="19026"/>
                    <a:pt x="1139" y="19026"/>
                    <a:pt x="1142" y="19026"/>
                  </a:cubicBezTo>
                  <a:lnTo>
                    <a:pt x="6715" y="19026"/>
                  </a:lnTo>
                  <a:cubicBezTo>
                    <a:pt x="6718" y="19026"/>
                    <a:pt x="6721" y="19026"/>
                    <a:pt x="6723" y="19026"/>
                  </a:cubicBezTo>
                  <a:cubicBezTo>
                    <a:pt x="7032" y="19026"/>
                    <a:pt x="7283" y="18777"/>
                    <a:pt x="7283" y="18468"/>
                  </a:cubicBezTo>
                  <a:cubicBezTo>
                    <a:pt x="7283" y="18160"/>
                    <a:pt x="7033" y="17911"/>
                    <a:pt x="6726" y="17911"/>
                  </a:cubicBezTo>
                  <a:cubicBezTo>
                    <a:pt x="6722" y="17911"/>
                    <a:pt x="6719" y="17911"/>
                    <a:pt x="6715" y="17911"/>
                  </a:cubicBezTo>
                  <a:lnTo>
                    <a:pt x="4487" y="17911"/>
                  </a:lnTo>
                  <a:lnTo>
                    <a:pt x="4487" y="16744"/>
                  </a:lnTo>
                  <a:cubicBezTo>
                    <a:pt x="7589" y="16549"/>
                    <a:pt x="10542" y="14690"/>
                    <a:pt x="11928" y="11568"/>
                  </a:cubicBezTo>
                  <a:cubicBezTo>
                    <a:pt x="13884" y="7158"/>
                    <a:pt x="11899" y="2007"/>
                    <a:pt x="7489" y="49"/>
                  </a:cubicBezTo>
                  <a:cubicBezTo>
                    <a:pt x="7416" y="16"/>
                    <a:pt x="7339"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77" name="Google Shape;13477;p77"/>
          <p:cNvGrpSpPr/>
          <p:nvPr/>
        </p:nvGrpSpPr>
        <p:grpSpPr>
          <a:xfrm>
            <a:off x="7099677" y="2890462"/>
            <a:ext cx="227841" cy="353461"/>
            <a:chOff x="5521509" y="3195520"/>
            <a:chExt cx="247572" cy="384072"/>
          </a:xfrm>
        </p:grpSpPr>
        <p:sp>
          <p:nvSpPr>
            <p:cNvPr id="13478" name="Google Shape;13478;p77"/>
            <p:cNvSpPr/>
            <p:nvPr/>
          </p:nvSpPr>
          <p:spPr>
            <a:xfrm>
              <a:off x="5521509" y="3195520"/>
              <a:ext cx="247572" cy="384072"/>
            </a:xfrm>
            <a:custGeom>
              <a:avLst/>
              <a:gdLst/>
              <a:ahLst/>
              <a:cxnLst/>
              <a:rect l="l" t="t" r="r" b="b"/>
              <a:pathLst>
                <a:path w="12288" h="19063" extrusionOk="0">
                  <a:moveTo>
                    <a:pt x="7819" y="1118"/>
                  </a:moveTo>
                  <a:lnTo>
                    <a:pt x="7819" y="2309"/>
                  </a:lnTo>
                  <a:lnTo>
                    <a:pt x="4468" y="2309"/>
                  </a:lnTo>
                  <a:lnTo>
                    <a:pt x="4468" y="1118"/>
                  </a:lnTo>
                  <a:close/>
                  <a:moveTo>
                    <a:pt x="10240" y="3425"/>
                  </a:moveTo>
                  <a:cubicBezTo>
                    <a:pt x="10752" y="3427"/>
                    <a:pt x="11169" y="3842"/>
                    <a:pt x="11169" y="4357"/>
                  </a:cubicBezTo>
                  <a:lnTo>
                    <a:pt x="11169" y="9010"/>
                  </a:lnTo>
                  <a:lnTo>
                    <a:pt x="1117" y="9010"/>
                  </a:lnTo>
                  <a:lnTo>
                    <a:pt x="1117" y="4357"/>
                  </a:lnTo>
                  <a:cubicBezTo>
                    <a:pt x="1119" y="3842"/>
                    <a:pt x="1534" y="3427"/>
                    <a:pt x="2048" y="3425"/>
                  </a:cubicBezTo>
                  <a:close/>
                  <a:moveTo>
                    <a:pt x="11169" y="10127"/>
                  </a:moveTo>
                  <a:lnTo>
                    <a:pt x="11169" y="17015"/>
                  </a:lnTo>
                  <a:cubicBezTo>
                    <a:pt x="11169" y="17529"/>
                    <a:pt x="10752" y="17944"/>
                    <a:pt x="10240" y="17946"/>
                  </a:cubicBezTo>
                  <a:lnTo>
                    <a:pt x="2048" y="17946"/>
                  </a:lnTo>
                  <a:cubicBezTo>
                    <a:pt x="1534" y="17944"/>
                    <a:pt x="1119" y="17529"/>
                    <a:pt x="1117" y="17015"/>
                  </a:cubicBezTo>
                  <a:lnTo>
                    <a:pt x="1117" y="10127"/>
                  </a:lnTo>
                  <a:close/>
                  <a:moveTo>
                    <a:pt x="4283" y="0"/>
                  </a:moveTo>
                  <a:cubicBezTo>
                    <a:pt x="3768" y="2"/>
                    <a:pt x="3353" y="417"/>
                    <a:pt x="3351" y="931"/>
                  </a:cubicBezTo>
                  <a:lnTo>
                    <a:pt x="3351" y="2309"/>
                  </a:lnTo>
                  <a:lnTo>
                    <a:pt x="2048" y="2309"/>
                  </a:lnTo>
                  <a:cubicBezTo>
                    <a:pt x="918" y="2311"/>
                    <a:pt x="2" y="3227"/>
                    <a:pt x="1" y="4357"/>
                  </a:cubicBezTo>
                  <a:lnTo>
                    <a:pt x="1" y="17015"/>
                  </a:lnTo>
                  <a:cubicBezTo>
                    <a:pt x="2" y="18145"/>
                    <a:pt x="918" y="19061"/>
                    <a:pt x="2048" y="19062"/>
                  </a:cubicBezTo>
                  <a:lnTo>
                    <a:pt x="10240" y="19062"/>
                  </a:lnTo>
                  <a:cubicBezTo>
                    <a:pt x="11369" y="19061"/>
                    <a:pt x="12286" y="18145"/>
                    <a:pt x="12287" y="17015"/>
                  </a:cubicBezTo>
                  <a:lnTo>
                    <a:pt x="12287" y="4357"/>
                  </a:lnTo>
                  <a:cubicBezTo>
                    <a:pt x="12286" y="3227"/>
                    <a:pt x="11369" y="2311"/>
                    <a:pt x="10240" y="2309"/>
                  </a:cubicBezTo>
                  <a:lnTo>
                    <a:pt x="8936" y="2309"/>
                  </a:lnTo>
                  <a:lnTo>
                    <a:pt x="8936" y="931"/>
                  </a:lnTo>
                  <a:cubicBezTo>
                    <a:pt x="8936" y="417"/>
                    <a:pt x="8519" y="2"/>
                    <a:pt x="80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9" name="Google Shape;13479;p77"/>
            <p:cNvSpPr/>
            <p:nvPr/>
          </p:nvSpPr>
          <p:spPr>
            <a:xfrm>
              <a:off x="5607761" y="3422038"/>
              <a:ext cx="75049" cy="112483"/>
            </a:xfrm>
            <a:custGeom>
              <a:avLst/>
              <a:gdLst/>
              <a:ahLst/>
              <a:cxnLst/>
              <a:rect l="l" t="t" r="r" b="b"/>
              <a:pathLst>
                <a:path w="3725" h="5583" extrusionOk="0">
                  <a:moveTo>
                    <a:pt x="2979" y="1"/>
                  </a:moveTo>
                  <a:cubicBezTo>
                    <a:pt x="2836" y="1"/>
                    <a:pt x="2693" y="55"/>
                    <a:pt x="2584" y="165"/>
                  </a:cubicBezTo>
                  <a:lnTo>
                    <a:pt x="351" y="2399"/>
                  </a:lnTo>
                  <a:cubicBezTo>
                    <a:pt x="0" y="2749"/>
                    <a:pt x="248" y="3351"/>
                    <a:pt x="746" y="3351"/>
                  </a:cubicBezTo>
                  <a:lnTo>
                    <a:pt x="1631" y="3351"/>
                  </a:lnTo>
                  <a:lnTo>
                    <a:pt x="351" y="4632"/>
                  </a:lnTo>
                  <a:cubicBezTo>
                    <a:pt x="135" y="4850"/>
                    <a:pt x="136" y="5202"/>
                    <a:pt x="353" y="5419"/>
                  </a:cubicBezTo>
                  <a:cubicBezTo>
                    <a:pt x="462" y="5528"/>
                    <a:pt x="606" y="5583"/>
                    <a:pt x="749" y="5583"/>
                  </a:cubicBezTo>
                  <a:cubicBezTo>
                    <a:pt x="890" y="5583"/>
                    <a:pt x="1032" y="5529"/>
                    <a:pt x="1140" y="5422"/>
                  </a:cubicBezTo>
                  <a:lnTo>
                    <a:pt x="3375" y="3188"/>
                  </a:lnTo>
                  <a:cubicBezTo>
                    <a:pt x="3724" y="2837"/>
                    <a:pt x="3476" y="2234"/>
                    <a:pt x="2980" y="2234"/>
                  </a:cubicBezTo>
                  <a:lnTo>
                    <a:pt x="2094" y="2234"/>
                  </a:lnTo>
                  <a:lnTo>
                    <a:pt x="3375" y="955"/>
                  </a:lnTo>
                  <a:cubicBezTo>
                    <a:pt x="3593" y="737"/>
                    <a:pt x="3593" y="383"/>
                    <a:pt x="3375" y="165"/>
                  </a:cubicBezTo>
                  <a:cubicBezTo>
                    <a:pt x="3266" y="55"/>
                    <a:pt x="3122" y="1"/>
                    <a:pt x="2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0" name="Google Shape;13480;p77"/>
            <p:cNvSpPr/>
            <p:nvPr/>
          </p:nvSpPr>
          <p:spPr>
            <a:xfrm>
              <a:off x="5611730" y="3286828"/>
              <a:ext cx="67131" cy="67534"/>
            </a:xfrm>
            <a:custGeom>
              <a:avLst/>
              <a:gdLst/>
              <a:ahLst/>
              <a:cxnLst/>
              <a:rect l="l" t="t" r="r" b="b"/>
              <a:pathLst>
                <a:path w="3332" h="3352" extrusionOk="0">
                  <a:moveTo>
                    <a:pt x="1665" y="1"/>
                  </a:moveTo>
                  <a:cubicBezTo>
                    <a:pt x="1353" y="1"/>
                    <a:pt x="1102" y="256"/>
                    <a:pt x="1106" y="569"/>
                  </a:cubicBezTo>
                  <a:lnTo>
                    <a:pt x="1106" y="1128"/>
                  </a:lnTo>
                  <a:lnTo>
                    <a:pt x="549" y="1128"/>
                  </a:lnTo>
                  <a:cubicBezTo>
                    <a:pt x="244" y="1134"/>
                    <a:pt x="0" y="1382"/>
                    <a:pt x="0" y="1687"/>
                  </a:cubicBezTo>
                  <a:cubicBezTo>
                    <a:pt x="0" y="1990"/>
                    <a:pt x="244" y="2240"/>
                    <a:pt x="549" y="2244"/>
                  </a:cubicBezTo>
                  <a:lnTo>
                    <a:pt x="1106" y="2244"/>
                  </a:lnTo>
                  <a:lnTo>
                    <a:pt x="1106" y="2803"/>
                  </a:lnTo>
                  <a:cubicBezTo>
                    <a:pt x="1112" y="3108"/>
                    <a:pt x="1360" y="3352"/>
                    <a:pt x="1665" y="3352"/>
                  </a:cubicBezTo>
                  <a:cubicBezTo>
                    <a:pt x="1970" y="3352"/>
                    <a:pt x="2218" y="3108"/>
                    <a:pt x="2224" y="2803"/>
                  </a:cubicBezTo>
                  <a:lnTo>
                    <a:pt x="2224" y="2244"/>
                  </a:lnTo>
                  <a:lnTo>
                    <a:pt x="2783" y="2244"/>
                  </a:lnTo>
                  <a:cubicBezTo>
                    <a:pt x="3086" y="2240"/>
                    <a:pt x="3332" y="1990"/>
                    <a:pt x="3332" y="1687"/>
                  </a:cubicBezTo>
                  <a:cubicBezTo>
                    <a:pt x="3332" y="1382"/>
                    <a:pt x="3086" y="1134"/>
                    <a:pt x="2783" y="1128"/>
                  </a:cubicBezTo>
                  <a:lnTo>
                    <a:pt x="2224" y="1128"/>
                  </a:lnTo>
                  <a:lnTo>
                    <a:pt x="2224" y="569"/>
                  </a:lnTo>
                  <a:cubicBezTo>
                    <a:pt x="2230" y="256"/>
                    <a:pt x="1978"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81" name="Google Shape;13481;p77"/>
          <p:cNvSpPr/>
          <p:nvPr/>
        </p:nvSpPr>
        <p:spPr>
          <a:xfrm>
            <a:off x="7791563" y="2911998"/>
            <a:ext cx="353399" cy="310619"/>
          </a:xfrm>
          <a:custGeom>
            <a:avLst/>
            <a:gdLst/>
            <a:ahLst/>
            <a:cxnLst/>
            <a:rect l="l" t="t" r="r" b="b"/>
            <a:pathLst>
              <a:path w="19064" h="16754" extrusionOk="0">
                <a:moveTo>
                  <a:pt x="4505" y="1119"/>
                </a:moveTo>
                <a:lnTo>
                  <a:pt x="4505" y="4469"/>
                </a:lnTo>
                <a:lnTo>
                  <a:pt x="3426" y="4469"/>
                </a:lnTo>
                <a:lnTo>
                  <a:pt x="3426" y="1119"/>
                </a:lnTo>
                <a:close/>
                <a:moveTo>
                  <a:pt x="10090" y="1119"/>
                </a:moveTo>
                <a:lnTo>
                  <a:pt x="10090" y="4469"/>
                </a:lnTo>
                <a:lnTo>
                  <a:pt x="9010" y="4469"/>
                </a:lnTo>
                <a:lnTo>
                  <a:pt x="9010" y="1119"/>
                </a:lnTo>
                <a:close/>
                <a:moveTo>
                  <a:pt x="15675" y="1119"/>
                </a:moveTo>
                <a:lnTo>
                  <a:pt x="15675" y="4469"/>
                </a:lnTo>
                <a:lnTo>
                  <a:pt x="14595" y="4469"/>
                </a:lnTo>
                <a:lnTo>
                  <a:pt x="14595" y="1119"/>
                </a:lnTo>
                <a:close/>
                <a:moveTo>
                  <a:pt x="17945" y="5587"/>
                </a:moveTo>
                <a:lnTo>
                  <a:pt x="17945" y="7820"/>
                </a:lnTo>
                <a:lnTo>
                  <a:pt x="1117" y="7820"/>
                </a:lnTo>
                <a:lnTo>
                  <a:pt x="1117" y="5587"/>
                </a:lnTo>
                <a:close/>
                <a:moveTo>
                  <a:pt x="15674" y="8938"/>
                </a:moveTo>
                <a:lnTo>
                  <a:pt x="15674" y="9944"/>
                </a:lnTo>
                <a:lnTo>
                  <a:pt x="14595" y="9944"/>
                </a:lnTo>
                <a:lnTo>
                  <a:pt x="14595" y="8938"/>
                </a:lnTo>
                <a:close/>
                <a:moveTo>
                  <a:pt x="4505" y="8938"/>
                </a:moveTo>
                <a:lnTo>
                  <a:pt x="4505" y="10054"/>
                </a:lnTo>
                <a:lnTo>
                  <a:pt x="3426" y="10054"/>
                </a:lnTo>
                <a:lnTo>
                  <a:pt x="3426" y="8938"/>
                </a:lnTo>
                <a:close/>
                <a:moveTo>
                  <a:pt x="10090" y="8938"/>
                </a:moveTo>
                <a:lnTo>
                  <a:pt x="10090" y="10054"/>
                </a:lnTo>
                <a:lnTo>
                  <a:pt x="9010" y="10054"/>
                </a:lnTo>
                <a:lnTo>
                  <a:pt x="9010" y="8938"/>
                </a:lnTo>
                <a:close/>
                <a:moveTo>
                  <a:pt x="4505" y="11172"/>
                </a:moveTo>
                <a:lnTo>
                  <a:pt x="4505" y="12865"/>
                </a:lnTo>
                <a:cubicBezTo>
                  <a:pt x="4505" y="13164"/>
                  <a:pt x="4263" y="13405"/>
                  <a:pt x="3966" y="13405"/>
                </a:cubicBezTo>
                <a:cubicBezTo>
                  <a:pt x="3667" y="13405"/>
                  <a:pt x="3426" y="13164"/>
                  <a:pt x="3426" y="12865"/>
                </a:cubicBezTo>
                <a:lnTo>
                  <a:pt x="3426" y="11172"/>
                </a:lnTo>
                <a:close/>
                <a:moveTo>
                  <a:pt x="15674" y="11060"/>
                </a:moveTo>
                <a:lnTo>
                  <a:pt x="15674" y="12865"/>
                </a:lnTo>
                <a:cubicBezTo>
                  <a:pt x="15675" y="13164"/>
                  <a:pt x="15433" y="13405"/>
                  <a:pt x="15134" y="13405"/>
                </a:cubicBezTo>
                <a:cubicBezTo>
                  <a:pt x="14837" y="13405"/>
                  <a:pt x="14595" y="13164"/>
                  <a:pt x="14595" y="12865"/>
                </a:cubicBezTo>
                <a:lnTo>
                  <a:pt x="14595" y="11060"/>
                </a:lnTo>
                <a:close/>
                <a:moveTo>
                  <a:pt x="10090" y="11172"/>
                </a:moveTo>
                <a:lnTo>
                  <a:pt x="10090" y="12865"/>
                </a:lnTo>
                <a:cubicBezTo>
                  <a:pt x="10096" y="13167"/>
                  <a:pt x="9853" y="13415"/>
                  <a:pt x="9551" y="13415"/>
                </a:cubicBezTo>
                <a:cubicBezTo>
                  <a:pt x="9247" y="13415"/>
                  <a:pt x="9005" y="13167"/>
                  <a:pt x="9010" y="12865"/>
                </a:cubicBezTo>
                <a:lnTo>
                  <a:pt x="9010" y="11172"/>
                </a:lnTo>
                <a:close/>
                <a:moveTo>
                  <a:pt x="17945" y="8936"/>
                </a:moveTo>
                <a:lnTo>
                  <a:pt x="17945" y="15079"/>
                </a:lnTo>
                <a:cubicBezTo>
                  <a:pt x="17945" y="15387"/>
                  <a:pt x="17696" y="15636"/>
                  <a:pt x="17388" y="15638"/>
                </a:cubicBezTo>
                <a:lnTo>
                  <a:pt x="1676" y="15638"/>
                </a:lnTo>
                <a:cubicBezTo>
                  <a:pt x="1368" y="15636"/>
                  <a:pt x="1119" y="15387"/>
                  <a:pt x="1117" y="15079"/>
                </a:cubicBezTo>
                <a:lnTo>
                  <a:pt x="1117" y="8936"/>
                </a:lnTo>
                <a:lnTo>
                  <a:pt x="2310" y="8936"/>
                </a:lnTo>
                <a:lnTo>
                  <a:pt x="2310" y="12864"/>
                </a:lnTo>
                <a:cubicBezTo>
                  <a:pt x="2310" y="13778"/>
                  <a:pt x="3051" y="14520"/>
                  <a:pt x="3966" y="14520"/>
                </a:cubicBezTo>
                <a:cubicBezTo>
                  <a:pt x="4880" y="14520"/>
                  <a:pt x="5623" y="13778"/>
                  <a:pt x="5623" y="12864"/>
                </a:cubicBezTo>
                <a:lnTo>
                  <a:pt x="5623" y="8936"/>
                </a:lnTo>
                <a:lnTo>
                  <a:pt x="7893" y="8936"/>
                </a:lnTo>
                <a:lnTo>
                  <a:pt x="7893" y="12864"/>
                </a:lnTo>
                <a:cubicBezTo>
                  <a:pt x="7904" y="13772"/>
                  <a:pt x="8642" y="14503"/>
                  <a:pt x="9551" y="14503"/>
                </a:cubicBezTo>
                <a:cubicBezTo>
                  <a:pt x="10458" y="14503"/>
                  <a:pt x="11198" y="13772"/>
                  <a:pt x="11207" y="12864"/>
                </a:cubicBezTo>
                <a:lnTo>
                  <a:pt x="11207" y="8936"/>
                </a:lnTo>
                <a:lnTo>
                  <a:pt x="13478" y="8936"/>
                </a:lnTo>
                <a:lnTo>
                  <a:pt x="13478" y="12864"/>
                </a:lnTo>
                <a:cubicBezTo>
                  <a:pt x="13487" y="13772"/>
                  <a:pt x="14227" y="14503"/>
                  <a:pt x="15134" y="14503"/>
                </a:cubicBezTo>
                <a:cubicBezTo>
                  <a:pt x="16043" y="14503"/>
                  <a:pt x="16781" y="13772"/>
                  <a:pt x="16791" y="12864"/>
                </a:cubicBezTo>
                <a:lnTo>
                  <a:pt x="16791" y="8936"/>
                </a:lnTo>
                <a:close/>
                <a:moveTo>
                  <a:pt x="2272" y="1"/>
                </a:moveTo>
                <a:cubicBezTo>
                  <a:pt x="1963" y="1"/>
                  <a:pt x="1713" y="252"/>
                  <a:pt x="1713" y="560"/>
                </a:cubicBezTo>
                <a:cubicBezTo>
                  <a:pt x="1713" y="867"/>
                  <a:pt x="1963" y="1117"/>
                  <a:pt x="2272" y="1119"/>
                </a:cubicBezTo>
                <a:lnTo>
                  <a:pt x="2310" y="1119"/>
                </a:lnTo>
                <a:lnTo>
                  <a:pt x="2310" y="4469"/>
                </a:lnTo>
                <a:lnTo>
                  <a:pt x="560" y="4469"/>
                </a:lnTo>
                <a:cubicBezTo>
                  <a:pt x="250" y="4469"/>
                  <a:pt x="1" y="4719"/>
                  <a:pt x="1" y="5027"/>
                </a:cubicBezTo>
                <a:lnTo>
                  <a:pt x="1" y="15079"/>
                </a:lnTo>
                <a:cubicBezTo>
                  <a:pt x="2" y="16004"/>
                  <a:pt x="751" y="16754"/>
                  <a:pt x="1676" y="16754"/>
                </a:cubicBezTo>
                <a:lnTo>
                  <a:pt x="17388" y="16754"/>
                </a:lnTo>
                <a:cubicBezTo>
                  <a:pt x="18311" y="16754"/>
                  <a:pt x="19062" y="16004"/>
                  <a:pt x="19063" y="15079"/>
                </a:cubicBezTo>
                <a:lnTo>
                  <a:pt x="19063" y="5027"/>
                </a:lnTo>
                <a:cubicBezTo>
                  <a:pt x="19063" y="4719"/>
                  <a:pt x="18812" y="4469"/>
                  <a:pt x="18504" y="4469"/>
                </a:cubicBezTo>
                <a:lnTo>
                  <a:pt x="16791" y="4469"/>
                </a:lnTo>
                <a:lnTo>
                  <a:pt x="16791" y="1119"/>
                </a:lnTo>
                <a:cubicBezTo>
                  <a:pt x="17099" y="1119"/>
                  <a:pt x="17349" y="867"/>
                  <a:pt x="17349" y="560"/>
                </a:cubicBezTo>
                <a:cubicBezTo>
                  <a:pt x="17349" y="252"/>
                  <a:pt x="17099" y="1"/>
                  <a:pt x="16791" y="1"/>
                </a:cubicBezTo>
                <a:lnTo>
                  <a:pt x="13441" y="1"/>
                </a:lnTo>
                <a:cubicBezTo>
                  <a:pt x="13131" y="1"/>
                  <a:pt x="12882" y="252"/>
                  <a:pt x="12882" y="560"/>
                </a:cubicBezTo>
                <a:cubicBezTo>
                  <a:pt x="12882" y="867"/>
                  <a:pt x="13131" y="1119"/>
                  <a:pt x="13441" y="1119"/>
                </a:cubicBezTo>
                <a:lnTo>
                  <a:pt x="13478" y="1119"/>
                </a:lnTo>
                <a:lnTo>
                  <a:pt x="13478" y="4469"/>
                </a:lnTo>
                <a:lnTo>
                  <a:pt x="11207" y="4469"/>
                </a:lnTo>
                <a:lnTo>
                  <a:pt x="11207" y="1119"/>
                </a:lnTo>
                <a:cubicBezTo>
                  <a:pt x="11516" y="1119"/>
                  <a:pt x="11765" y="867"/>
                  <a:pt x="11765" y="560"/>
                </a:cubicBezTo>
                <a:cubicBezTo>
                  <a:pt x="11765" y="252"/>
                  <a:pt x="11516" y="1"/>
                  <a:pt x="11207" y="1"/>
                </a:cubicBezTo>
                <a:lnTo>
                  <a:pt x="7856" y="1"/>
                </a:lnTo>
                <a:cubicBezTo>
                  <a:pt x="7548" y="1"/>
                  <a:pt x="7298" y="252"/>
                  <a:pt x="7298" y="560"/>
                </a:cubicBezTo>
                <a:cubicBezTo>
                  <a:pt x="7298" y="842"/>
                  <a:pt x="7511" y="1119"/>
                  <a:pt x="7893" y="1119"/>
                </a:cubicBezTo>
                <a:lnTo>
                  <a:pt x="7893" y="4469"/>
                </a:lnTo>
                <a:lnTo>
                  <a:pt x="5623" y="4469"/>
                </a:lnTo>
                <a:lnTo>
                  <a:pt x="5623" y="1119"/>
                </a:lnTo>
                <a:cubicBezTo>
                  <a:pt x="5931" y="1119"/>
                  <a:pt x="6181" y="867"/>
                  <a:pt x="6181" y="560"/>
                </a:cubicBezTo>
                <a:cubicBezTo>
                  <a:pt x="6181" y="252"/>
                  <a:pt x="5931" y="1"/>
                  <a:pt x="5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2" name="Google Shape;13482;p77"/>
          <p:cNvSpPr/>
          <p:nvPr/>
        </p:nvSpPr>
        <p:spPr>
          <a:xfrm>
            <a:off x="7791573" y="3462173"/>
            <a:ext cx="353380" cy="310619"/>
          </a:xfrm>
          <a:custGeom>
            <a:avLst/>
            <a:gdLst/>
            <a:ahLst/>
            <a:cxnLst/>
            <a:rect l="l" t="t" r="r" b="b"/>
            <a:pathLst>
              <a:path w="19063" h="16754" extrusionOk="0">
                <a:moveTo>
                  <a:pt x="3908" y="1117"/>
                </a:moveTo>
                <a:cubicBezTo>
                  <a:pt x="5449" y="1117"/>
                  <a:pt x="6702" y="2369"/>
                  <a:pt x="6702" y="3909"/>
                </a:cubicBezTo>
                <a:lnTo>
                  <a:pt x="6702" y="7818"/>
                </a:lnTo>
                <a:lnTo>
                  <a:pt x="1117" y="7818"/>
                </a:lnTo>
                <a:lnTo>
                  <a:pt x="1117" y="3909"/>
                </a:lnTo>
                <a:cubicBezTo>
                  <a:pt x="1117" y="2369"/>
                  <a:pt x="2369" y="1117"/>
                  <a:pt x="3908" y="1117"/>
                </a:cubicBezTo>
                <a:close/>
                <a:moveTo>
                  <a:pt x="12360" y="4468"/>
                </a:moveTo>
                <a:cubicBezTo>
                  <a:pt x="15252" y="4468"/>
                  <a:pt x="17635" y="6675"/>
                  <a:pt x="17916" y="9494"/>
                </a:cubicBezTo>
                <a:lnTo>
                  <a:pt x="7820" y="9494"/>
                </a:lnTo>
                <a:lnTo>
                  <a:pt x="7820" y="6798"/>
                </a:lnTo>
                <a:cubicBezTo>
                  <a:pt x="7831" y="6783"/>
                  <a:pt x="7843" y="6768"/>
                  <a:pt x="7855" y="6753"/>
                </a:cubicBezTo>
                <a:lnTo>
                  <a:pt x="7854" y="6753"/>
                </a:lnTo>
                <a:cubicBezTo>
                  <a:pt x="8909" y="5320"/>
                  <a:pt x="10581" y="4472"/>
                  <a:pt x="12360" y="4468"/>
                </a:cubicBezTo>
                <a:close/>
                <a:moveTo>
                  <a:pt x="6702" y="8935"/>
                </a:moveTo>
                <a:lnTo>
                  <a:pt x="6702" y="12844"/>
                </a:lnTo>
                <a:cubicBezTo>
                  <a:pt x="6702" y="14384"/>
                  <a:pt x="5449" y="15636"/>
                  <a:pt x="3908" y="15636"/>
                </a:cubicBezTo>
                <a:cubicBezTo>
                  <a:pt x="2369" y="15636"/>
                  <a:pt x="1117" y="14385"/>
                  <a:pt x="1117" y="12844"/>
                </a:cubicBezTo>
                <a:lnTo>
                  <a:pt x="1117" y="8935"/>
                </a:lnTo>
                <a:close/>
                <a:moveTo>
                  <a:pt x="17916" y="10610"/>
                </a:moveTo>
                <a:cubicBezTo>
                  <a:pt x="17637" y="13429"/>
                  <a:pt x="15252" y="15636"/>
                  <a:pt x="12360" y="15636"/>
                </a:cubicBezTo>
                <a:cubicBezTo>
                  <a:pt x="10544" y="15635"/>
                  <a:pt x="8843" y="14753"/>
                  <a:pt x="7796" y="13269"/>
                </a:cubicBezTo>
                <a:cubicBezTo>
                  <a:pt x="7825" y="12985"/>
                  <a:pt x="7818" y="13051"/>
                  <a:pt x="7818" y="10610"/>
                </a:cubicBezTo>
                <a:close/>
                <a:moveTo>
                  <a:pt x="3910" y="1"/>
                </a:moveTo>
                <a:cubicBezTo>
                  <a:pt x="1755" y="1"/>
                  <a:pt x="0" y="1754"/>
                  <a:pt x="0" y="3909"/>
                </a:cubicBezTo>
                <a:lnTo>
                  <a:pt x="0" y="12844"/>
                </a:lnTo>
                <a:cubicBezTo>
                  <a:pt x="0" y="14999"/>
                  <a:pt x="1755" y="16754"/>
                  <a:pt x="3910" y="16754"/>
                </a:cubicBezTo>
                <a:cubicBezTo>
                  <a:pt x="5445" y="16754"/>
                  <a:pt x="6776" y="15863"/>
                  <a:pt x="7414" y="14573"/>
                </a:cubicBezTo>
                <a:cubicBezTo>
                  <a:pt x="8685" y="15960"/>
                  <a:pt x="10480" y="16752"/>
                  <a:pt x="12361" y="16754"/>
                </a:cubicBezTo>
                <a:cubicBezTo>
                  <a:pt x="16056" y="16754"/>
                  <a:pt x="19063" y="13747"/>
                  <a:pt x="19063" y="10053"/>
                </a:cubicBezTo>
                <a:cubicBezTo>
                  <a:pt x="19063" y="6357"/>
                  <a:pt x="16056" y="3351"/>
                  <a:pt x="12361" y="3351"/>
                </a:cubicBezTo>
                <a:lnTo>
                  <a:pt x="12360" y="3351"/>
                </a:lnTo>
                <a:cubicBezTo>
                  <a:pt x="12356" y="3351"/>
                  <a:pt x="12352" y="3351"/>
                  <a:pt x="12348" y="3351"/>
                </a:cubicBezTo>
                <a:cubicBezTo>
                  <a:pt x="10669" y="3351"/>
                  <a:pt x="9051" y="3986"/>
                  <a:pt x="7820" y="5127"/>
                </a:cubicBezTo>
                <a:lnTo>
                  <a:pt x="7820" y="3909"/>
                </a:lnTo>
                <a:cubicBezTo>
                  <a:pt x="7820" y="1754"/>
                  <a:pt x="6065" y="1"/>
                  <a:pt x="3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3" name="Google Shape;13483;p77"/>
          <p:cNvSpPr/>
          <p:nvPr/>
        </p:nvSpPr>
        <p:spPr>
          <a:xfrm>
            <a:off x="7057081" y="3440765"/>
            <a:ext cx="313414" cy="353428"/>
          </a:xfrm>
          <a:custGeom>
            <a:avLst/>
            <a:gdLst/>
            <a:ahLst/>
            <a:cxnLst/>
            <a:rect l="l" t="t" r="r" b="b"/>
            <a:pathLst>
              <a:path w="16907" h="19063" extrusionOk="0">
                <a:moveTo>
                  <a:pt x="15152" y="1117"/>
                </a:moveTo>
                <a:cubicBezTo>
                  <a:pt x="13344" y="3831"/>
                  <a:pt x="13403" y="3678"/>
                  <a:pt x="13403" y="3910"/>
                </a:cubicBezTo>
                <a:lnTo>
                  <a:pt x="13402" y="3910"/>
                </a:lnTo>
                <a:lnTo>
                  <a:pt x="13402" y="4467"/>
                </a:lnTo>
                <a:lnTo>
                  <a:pt x="11354" y="4467"/>
                </a:lnTo>
                <a:cubicBezTo>
                  <a:pt x="11051" y="4473"/>
                  <a:pt x="10806" y="4721"/>
                  <a:pt x="10806" y="5026"/>
                </a:cubicBezTo>
                <a:cubicBezTo>
                  <a:pt x="10806" y="5331"/>
                  <a:pt x="11051" y="5579"/>
                  <a:pt x="11354" y="5585"/>
                </a:cubicBezTo>
                <a:lnTo>
                  <a:pt x="13402" y="5585"/>
                </a:lnTo>
                <a:lnTo>
                  <a:pt x="13402" y="6702"/>
                </a:lnTo>
                <a:lnTo>
                  <a:pt x="12472" y="6702"/>
                </a:lnTo>
                <a:cubicBezTo>
                  <a:pt x="12163" y="6702"/>
                  <a:pt x="11913" y="6951"/>
                  <a:pt x="11913" y="7259"/>
                </a:cubicBezTo>
                <a:cubicBezTo>
                  <a:pt x="11913" y="7568"/>
                  <a:pt x="12163" y="7818"/>
                  <a:pt x="12472" y="7818"/>
                </a:cubicBezTo>
                <a:lnTo>
                  <a:pt x="13402" y="7818"/>
                </a:lnTo>
                <a:lnTo>
                  <a:pt x="13402" y="8936"/>
                </a:lnTo>
                <a:lnTo>
                  <a:pt x="11354" y="8936"/>
                </a:lnTo>
                <a:cubicBezTo>
                  <a:pt x="11051" y="8940"/>
                  <a:pt x="10806" y="9189"/>
                  <a:pt x="10806" y="9493"/>
                </a:cubicBezTo>
                <a:cubicBezTo>
                  <a:pt x="10806" y="9798"/>
                  <a:pt x="11051" y="10046"/>
                  <a:pt x="11354" y="10052"/>
                </a:cubicBezTo>
                <a:lnTo>
                  <a:pt x="13402" y="10052"/>
                </a:lnTo>
                <a:lnTo>
                  <a:pt x="13402" y="11169"/>
                </a:lnTo>
                <a:lnTo>
                  <a:pt x="12472" y="11169"/>
                </a:lnTo>
                <a:cubicBezTo>
                  <a:pt x="12167" y="11175"/>
                  <a:pt x="11924" y="11423"/>
                  <a:pt x="11924" y="11728"/>
                </a:cubicBezTo>
                <a:cubicBezTo>
                  <a:pt x="11924" y="12033"/>
                  <a:pt x="12167" y="12281"/>
                  <a:pt x="12472" y="12287"/>
                </a:cubicBezTo>
                <a:lnTo>
                  <a:pt x="13402" y="12287"/>
                </a:lnTo>
                <a:lnTo>
                  <a:pt x="13402" y="13403"/>
                </a:lnTo>
                <a:lnTo>
                  <a:pt x="11354" y="13403"/>
                </a:lnTo>
                <a:cubicBezTo>
                  <a:pt x="11047" y="13403"/>
                  <a:pt x="10797" y="13653"/>
                  <a:pt x="10797" y="13962"/>
                </a:cubicBezTo>
                <a:cubicBezTo>
                  <a:pt x="10797" y="14270"/>
                  <a:pt x="11047" y="14519"/>
                  <a:pt x="11354" y="14519"/>
                </a:cubicBezTo>
                <a:lnTo>
                  <a:pt x="13402" y="14519"/>
                </a:lnTo>
                <a:lnTo>
                  <a:pt x="13402" y="15525"/>
                </a:lnTo>
                <a:cubicBezTo>
                  <a:pt x="13400" y="16861"/>
                  <a:pt x="12318" y="17943"/>
                  <a:pt x="10982" y="17945"/>
                </a:cubicBezTo>
                <a:lnTo>
                  <a:pt x="3538" y="17945"/>
                </a:lnTo>
                <a:cubicBezTo>
                  <a:pt x="2204" y="17945"/>
                  <a:pt x="1117" y="16860"/>
                  <a:pt x="1117" y="15525"/>
                </a:cubicBezTo>
                <a:lnTo>
                  <a:pt x="1117" y="1117"/>
                </a:lnTo>
                <a:close/>
                <a:moveTo>
                  <a:pt x="558" y="0"/>
                </a:moveTo>
                <a:cubicBezTo>
                  <a:pt x="250" y="0"/>
                  <a:pt x="1" y="250"/>
                  <a:pt x="1" y="559"/>
                </a:cubicBezTo>
                <a:lnTo>
                  <a:pt x="1" y="15525"/>
                </a:lnTo>
                <a:cubicBezTo>
                  <a:pt x="1" y="17475"/>
                  <a:pt x="1586" y="19063"/>
                  <a:pt x="3537" y="19063"/>
                </a:cubicBezTo>
                <a:lnTo>
                  <a:pt x="10982" y="19063"/>
                </a:lnTo>
                <a:cubicBezTo>
                  <a:pt x="12933" y="19063"/>
                  <a:pt x="14520" y="17475"/>
                  <a:pt x="14520" y="15525"/>
                </a:cubicBezTo>
                <a:lnTo>
                  <a:pt x="14520" y="4079"/>
                </a:lnTo>
                <a:lnTo>
                  <a:pt x="16660" y="869"/>
                </a:lnTo>
                <a:cubicBezTo>
                  <a:pt x="16906" y="498"/>
                  <a:pt x="16640" y="0"/>
                  <a:pt x="16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484" name="Google Shape;13484;p77"/>
          <p:cNvGrpSpPr/>
          <p:nvPr/>
        </p:nvGrpSpPr>
        <p:grpSpPr>
          <a:xfrm>
            <a:off x="6284113" y="3446337"/>
            <a:ext cx="358690" cy="342077"/>
            <a:chOff x="3625106" y="3012822"/>
            <a:chExt cx="389753" cy="371701"/>
          </a:xfrm>
        </p:grpSpPr>
        <p:sp>
          <p:nvSpPr>
            <p:cNvPr id="13485" name="Google Shape;13485;p77"/>
            <p:cNvSpPr/>
            <p:nvPr/>
          </p:nvSpPr>
          <p:spPr>
            <a:xfrm>
              <a:off x="3734466" y="3046872"/>
              <a:ext cx="280393" cy="258331"/>
            </a:xfrm>
            <a:custGeom>
              <a:avLst/>
              <a:gdLst/>
              <a:ahLst/>
              <a:cxnLst/>
              <a:rect l="l" t="t" r="r" b="b"/>
              <a:pathLst>
                <a:path w="13917" h="12822" extrusionOk="0">
                  <a:moveTo>
                    <a:pt x="3992" y="1765"/>
                  </a:moveTo>
                  <a:lnTo>
                    <a:pt x="8338" y="5613"/>
                  </a:lnTo>
                  <a:lnTo>
                    <a:pt x="3294" y="5613"/>
                  </a:lnTo>
                  <a:lnTo>
                    <a:pt x="1774" y="4268"/>
                  </a:lnTo>
                  <a:lnTo>
                    <a:pt x="3992" y="1765"/>
                  </a:lnTo>
                  <a:close/>
                  <a:moveTo>
                    <a:pt x="9598" y="6726"/>
                  </a:moveTo>
                  <a:lnTo>
                    <a:pt x="11920" y="8783"/>
                  </a:lnTo>
                  <a:cubicBezTo>
                    <a:pt x="12611" y="9396"/>
                    <a:pt x="12674" y="10452"/>
                    <a:pt x="12064" y="11144"/>
                  </a:cubicBezTo>
                  <a:cubicBezTo>
                    <a:pt x="11733" y="11518"/>
                    <a:pt x="11273" y="11708"/>
                    <a:pt x="10811" y="11708"/>
                  </a:cubicBezTo>
                  <a:cubicBezTo>
                    <a:pt x="10417" y="11708"/>
                    <a:pt x="10021" y="11570"/>
                    <a:pt x="9703" y="11288"/>
                  </a:cubicBezTo>
                  <a:lnTo>
                    <a:pt x="4552" y="6726"/>
                  </a:lnTo>
                  <a:close/>
                  <a:moveTo>
                    <a:pt x="4312" y="1"/>
                  </a:moveTo>
                  <a:cubicBezTo>
                    <a:pt x="4158" y="1"/>
                    <a:pt x="4005" y="65"/>
                    <a:pt x="3895" y="190"/>
                  </a:cubicBezTo>
                  <a:lnTo>
                    <a:pt x="200" y="4362"/>
                  </a:lnTo>
                  <a:cubicBezTo>
                    <a:pt x="0" y="4592"/>
                    <a:pt x="23" y="4942"/>
                    <a:pt x="251" y="5144"/>
                  </a:cubicBezTo>
                  <a:cubicBezTo>
                    <a:pt x="357" y="5238"/>
                    <a:pt x="489" y="5284"/>
                    <a:pt x="621" y="5284"/>
                  </a:cubicBezTo>
                  <a:cubicBezTo>
                    <a:pt x="773" y="5284"/>
                    <a:pt x="925" y="5222"/>
                    <a:pt x="1034" y="5100"/>
                  </a:cubicBezTo>
                  <a:lnTo>
                    <a:pt x="8964" y="12120"/>
                  </a:lnTo>
                  <a:cubicBezTo>
                    <a:pt x="9495" y="12590"/>
                    <a:pt x="10154" y="12821"/>
                    <a:pt x="10811" y="12821"/>
                  </a:cubicBezTo>
                  <a:cubicBezTo>
                    <a:pt x="11581" y="12821"/>
                    <a:pt x="12347" y="12504"/>
                    <a:pt x="12898" y="11881"/>
                  </a:cubicBezTo>
                  <a:cubicBezTo>
                    <a:pt x="13917" y="10732"/>
                    <a:pt x="13809" y="8967"/>
                    <a:pt x="12659" y="7947"/>
                  </a:cubicBezTo>
                  <a:lnTo>
                    <a:pt x="4730" y="928"/>
                  </a:lnTo>
                  <a:cubicBezTo>
                    <a:pt x="4934" y="698"/>
                    <a:pt x="4913" y="345"/>
                    <a:pt x="4682" y="142"/>
                  </a:cubicBezTo>
                  <a:cubicBezTo>
                    <a:pt x="4576" y="47"/>
                    <a:pt x="4444" y="1"/>
                    <a:pt x="4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6" name="Google Shape;13486;p77"/>
            <p:cNvSpPr/>
            <p:nvPr/>
          </p:nvSpPr>
          <p:spPr>
            <a:xfrm>
              <a:off x="3714923" y="3199630"/>
              <a:ext cx="67635" cy="89898"/>
            </a:xfrm>
            <a:custGeom>
              <a:avLst/>
              <a:gdLst/>
              <a:ahLst/>
              <a:cxnLst/>
              <a:rect l="l" t="t" r="r" b="b"/>
              <a:pathLst>
                <a:path w="3357" h="4462" extrusionOk="0">
                  <a:moveTo>
                    <a:pt x="1679" y="1328"/>
                  </a:moveTo>
                  <a:cubicBezTo>
                    <a:pt x="2565" y="2346"/>
                    <a:pt x="2273" y="3347"/>
                    <a:pt x="1679" y="3347"/>
                  </a:cubicBezTo>
                  <a:cubicBezTo>
                    <a:pt x="1368" y="3347"/>
                    <a:pt x="1114" y="3035"/>
                    <a:pt x="1114" y="2651"/>
                  </a:cubicBezTo>
                  <a:cubicBezTo>
                    <a:pt x="1114" y="2090"/>
                    <a:pt x="1423" y="1621"/>
                    <a:pt x="1677" y="1328"/>
                  </a:cubicBezTo>
                  <a:close/>
                  <a:moveTo>
                    <a:pt x="1678" y="0"/>
                  </a:moveTo>
                  <a:cubicBezTo>
                    <a:pt x="1561" y="0"/>
                    <a:pt x="1444" y="37"/>
                    <a:pt x="1345" y="111"/>
                  </a:cubicBezTo>
                  <a:cubicBezTo>
                    <a:pt x="1290" y="152"/>
                    <a:pt x="0" y="1134"/>
                    <a:pt x="0" y="2651"/>
                  </a:cubicBezTo>
                  <a:cubicBezTo>
                    <a:pt x="0" y="3649"/>
                    <a:pt x="754" y="4462"/>
                    <a:pt x="1679" y="4462"/>
                  </a:cubicBezTo>
                  <a:cubicBezTo>
                    <a:pt x="2604" y="4462"/>
                    <a:pt x="3357" y="3649"/>
                    <a:pt x="3357" y="2651"/>
                  </a:cubicBezTo>
                  <a:cubicBezTo>
                    <a:pt x="3357" y="1134"/>
                    <a:pt x="2066" y="152"/>
                    <a:pt x="2012" y="111"/>
                  </a:cubicBezTo>
                  <a:cubicBezTo>
                    <a:pt x="1913" y="37"/>
                    <a:pt x="1795" y="0"/>
                    <a:pt x="16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7" name="Google Shape;13487;p77"/>
            <p:cNvSpPr/>
            <p:nvPr/>
          </p:nvSpPr>
          <p:spPr>
            <a:xfrm>
              <a:off x="3625106" y="3294666"/>
              <a:ext cx="247109" cy="89858"/>
            </a:xfrm>
            <a:custGeom>
              <a:avLst/>
              <a:gdLst/>
              <a:ahLst/>
              <a:cxnLst/>
              <a:rect l="l" t="t" r="r" b="b"/>
              <a:pathLst>
                <a:path w="12265" h="4460" extrusionOk="0">
                  <a:moveTo>
                    <a:pt x="11148" y="1115"/>
                  </a:moveTo>
                  <a:lnTo>
                    <a:pt x="11149" y="3345"/>
                  </a:lnTo>
                  <a:lnTo>
                    <a:pt x="1115" y="3345"/>
                  </a:lnTo>
                  <a:lnTo>
                    <a:pt x="1115" y="1115"/>
                  </a:lnTo>
                  <a:lnTo>
                    <a:pt x="3608" y="1115"/>
                  </a:lnTo>
                  <a:cubicBezTo>
                    <a:pt x="4201" y="1864"/>
                    <a:pt x="5168" y="2241"/>
                    <a:pt x="6135" y="2241"/>
                  </a:cubicBezTo>
                  <a:cubicBezTo>
                    <a:pt x="7098" y="2241"/>
                    <a:pt x="8062" y="1867"/>
                    <a:pt x="8656" y="1115"/>
                  </a:cubicBezTo>
                  <a:close/>
                  <a:moveTo>
                    <a:pt x="559" y="0"/>
                  </a:moveTo>
                  <a:cubicBezTo>
                    <a:pt x="251" y="0"/>
                    <a:pt x="0" y="250"/>
                    <a:pt x="2" y="558"/>
                  </a:cubicBezTo>
                  <a:lnTo>
                    <a:pt x="2" y="3903"/>
                  </a:lnTo>
                  <a:cubicBezTo>
                    <a:pt x="2" y="4210"/>
                    <a:pt x="250" y="4460"/>
                    <a:pt x="559" y="4460"/>
                  </a:cubicBezTo>
                  <a:lnTo>
                    <a:pt x="11707" y="4460"/>
                  </a:lnTo>
                  <a:cubicBezTo>
                    <a:pt x="12014" y="4460"/>
                    <a:pt x="12264" y="4210"/>
                    <a:pt x="12264" y="3903"/>
                  </a:cubicBezTo>
                  <a:lnTo>
                    <a:pt x="12264" y="559"/>
                  </a:lnTo>
                  <a:cubicBezTo>
                    <a:pt x="12264" y="251"/>
                    <a:pt x="12014" y="2"/>
                    <a:pt x="11707" y="2"/>
                  </a:cubicBezTo>
                  <a:lnTo>
                    <a:pt x="11707" y="0"/>
                  </a:lnTo>
                  <a:lnTo>
                    <a:pt x="8362" y="0"/>
                  </a:lnTo>
                  <a:cubicBezTo>
                    <a:pt x="8151" y="0"/>
                    <a:pt x="7957" y="120"/>
                    <a:pt x="7863" y="310"/>
                  </a:cubicBezTo>
                  <a:cubicBezTo>
                    <a:pt x="7858" y="317"/>
                    <a:pt x="7423" y="1120"/>
                    <a:pt x="6137" y="1120"/>
                  </a:cubicBezTo>
                  <a:cubicBezTo>
                    <a:pt x="4884" y="1120"/>
                    <a:pt x="4439" y="376"/>
                    <a:pt x="4400" y="307"/>
                  </a:cubicBezTo>
                  <a:cubicBezTo>
                    <a:pt x="4309" y="111"/>
                    <a:pt x="4119" y="0"/>
                    <a:pt x="39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8" name="Google Shape;13488;p77"/>
            <p:cNvSpPr/>
            <p:nvPr/>
          </p:nvSpPr>
          <p:spPr>
            <a:xfrm>
              <a:off x="3891617" y="3197353"/>
              <a:ext cx="26232" cy="22485"/>
            </a:xfrm>
            <a:custGeom>
              <a:avLst/>
              <a:gdLst/>
              <a:ahLst/>
              <a:cxnLst/>
              <a:rect l="l" t="t" r="r" b="b"/>
              <a:pathLst>
                <a:path w="1302" h="1116" extrusionOk="0">
                  <a:moveTo>
                    <a:pt x="744" y="0"/>
                  </a:moveTo>
                  <a:cubicBezTo>
                    <a:pt x="248" y="0"/>
                    <a:pt x="0" y="601"/>
                    <a:pt x="351" y="952"/>
                  </a:cubicBezTo>
                  <a:cubicBezTo>
                    <a:pt x="457" y="1059"/>
                    <a:pt x="600" y="1116"/>
                    <a:pt x="745" y="1116"/>
                  </a:cubicBezTo>
                  <a:cubicBezTo>
                    <a:pt x="817" y="1116"/>
                    <a:pt x="889" y="1102"/>
                    <a:pt x="958" y="1073"/>
                  </a:cubicBezTo>
                  <a:cubicBezTo>
                    <a:pt x="1166" y="987"/>
                    <a:pt x="1302" y="783"/>
                    <a:pt x="1302" y="558"/>
                  </a:cubicBezTo>
                  <a:cubicBezTo>
                    <a:pt x="1302" y="250"/>
                    <a:pt x="1052" y="0"/>
                    <a:pt x="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9" name="Google Shape;13489;p77"/>
            <p:cNvSpPr/>
            <p:nvPr/>
          </p:nvSpPr>
          <p:spPr>
            <a:xfrm>
              <a:off x="3715648" y="3058476"/>
              <a:ext cx="26272" cy="22485"/>
            </a:xfrm>
            <a:custGeom>
              <a:avLst/>
              <a:gdLst/>
              <a:ahLst/>
              <a:cxnLst/>
              <a:rect l="l" t="t" r="r" b="b"/>
              <a:pathLst>
                <a:path w="1304" h="1116" extrusionOk="0">
                  <a:moveTo>
                    <a:pt x="746" y="1"/>
                  </a:moveTo>
                  <a:cubicBezTo>
                    <a:pt x="250" y="1"/>
                    <a:pt x="0" y="601"/>
                    <a:pt x="351" y="953"/>
                  </a:cubicBezTo>
                  <a:cubicBezTo>
                    <a:pt x="458" y="1060"/>
                    <a:pt x="601" y="1116"/>
                    <a:pt x="746" y="1116"/>
                  </a:cubicBezTo>
                  <a:cubicBezTo>
                    <a:pt x="818" y="1116"/>
                    <a:pt x="890" y="1102"/>
                    <a:pt x="960" y="1074"/>
                  </a:cubicBezTo>
                  <a:cubicBezTo>
                    <a:pt x="1167" y="987"/>
                    <a:pt x="1303" y="784"/>
                    <a:pt x="1303" y="558"/>
                  </a:cubicBezTo>
                  <a:cubicBezTo>
                    <a:pt x="1303" y="250"/>
                    <a:pt x="1054"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0" name="Google Shape;13490;p77"/>
            <p:cNvSpPr/>
            <p:nvPr/>
          </p:nvSpPr>
          <p:spPr>
            <a:xfrm>
              <a:off x="3726145" y="3012822"/>
              <a:ext cx="26252" cy="22485"/>
            </a:xfrm>
            <a:custGeom>
              <a:avLst/>
              <a:gdLst/>
              <a:ahLst/>
              <a:cxnLst/>
              <a:rect l="l" t="t" r="r" b="b"/>
              <a:pathLst>
                <a:path w="1303" h="1116" extrusionOk="0">
                  <a:moveTo>
                    <a:pt x="748" y="1"/>
                  </a:moveTo>
                  <a:cubicBezTo>
                    <a:pt x="747" y="1"/>
                    <a:pt x="746" y="1"/>
                    <a:pt x="745" y="1"/>
                  </a:cubicBezTo>
                  <a:cubicBezTo>
                    <a:pt x="249" y="1"/>
                    <a:pt x="1" y="600"/>
                    <a:pt x="352" y="951"/>
                  </a:cubicBezTo>
                  <a:cubicBezTo>
                    <a:pt x="458" y="1058"/>
                    <a:pt x="601" y="1115"/>
                    <a:pt x="746" y="1115"/>
                  </a:cubicBezTo>
                  <a:cubicBezTo>
                    <a:pt x="817" y="1115"/>
                    <a:pt x="890" y="1101"/>
                    <a:pt x="959" y="1072"/>
                  </a:cubicBezTo>
                  <a:cubicBezTo>
                    <a:pt x="1166" y="986"/>
                    <a:pt x="1302" y="783"/>
                    <a:pt x="1302" y="557"/>
                  </a:cubicBezTo>
                  <a:cubicBezTo>
                    <a:pt x="1302" y="250"/>
                    <a:pt x="1054" y="1"/>
                    <a:pt x="7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91" name="Google Shape;13491;p77"/>
          <p:cNvGrpSpPr/>
          <p:nvPr/>
        </p:nvGrpSpPr>
        <p:grpSpPr>
          <a:xfrm>
            <a:off x="5520924" y="3439725"/>
            <a:ext cx="356168" cy="355297"/>
            <a:chOff x="3136549" y="3042701"/>
            <a:chExt cx="387013" cy="386066"/>
          </a:xfrm>
        </p:grpSpPr>
        <p:sp>
          <p:nvSpPr>
            <p:cNvPr id="13492" name="Google Shape;13492;p77"/>
            <p:cNvSpPr/>
            <p:nvPr/>
          </p:nvSpPr>
          <p:spPr>
            <a:xfrm>
              <a:off x="3136549" y="3042701"/>
              <a:ext cx="387013" cy="386066"/>
            </a:xfrm>
            <a:custGeom>
              <a:avLst/>
              <a:gdLst/>
              <a:ahLst/>
              <a:cxnLst/>
              <a:rect l="l" t="t" r="r" b="b"/>
              <a:pathLst>
                <a:path w="19209" h="19162" extrusionOk="0">
                  <a:moveTo>
                    <a:pt x="11207" y="2003"/>
                  </a:moveTo>
                  <a:lnTo>
                    <a:pt x="12677" y="3460"/>
                  </a:lnTo>
                  <a:lnTo>
                    <a:pt x="11207" y="3460"/>
                  </a:lnTo>
                  <a:lnTo>
                    <a:pt x="11207" y="2003"/>
                  </a:lnTo>
                  <a:close/>
                  <a:moveTo>
                    <a:pt x="15115" y="10174"/>
                  </a:moveTo>
                  <a:lnTo>
                    <a:pt x="15115" y="14014"/>
                  </a:lnTo>
                  <a:cubicBezTo>
                    <a:pt x="15115" y="14212"/>
                    <a:pt x="15190" y="14292"/>
                    <a:pt x="15408" y="14648"/>
                  </a:cubicBezTo>
                  <a:lnTo>
                    <a:pt x="12626" y="14648"/>
                  </a:lnTo>
                  <a:cubicBezTo>
                    <a:pt x="12843" y="14297"/>
                    <a:pt x="12919" y="14213"/>
                    <a:pt x="12919" y="14014"/>
                  </a:cubicBezTo>
                  <a:lnTo>
                    <a:pt x="12919" y="10174"/>
                  </a:lnTo>
                  <a:close/>
                  <a:moveTo>
                    <a:pt x="10090" y="1221"/>
                  </a:moveTo>
                  <a:lnTo>
                    <a:pt x="10090" y="4019"/>
                  </a:lnTo>
                  <a:cubicBezTo>
                    <a:pt x="10090" y="4329"/>
                    <a:pt x="10340" y="4578"/>
                    <a:pt x="10649" y="4578"/>
                  </a:cubicBezTo>
                  <a:lnTo>
                    <a:pt x="13478" y="4578"/>
                  </a:lnTo>
                  <a:lnTo>
                    <a:pt x="13478" y="9054"/>
                  </a:lnTo>
                  <a:lnTo>
                    <a:pt x="11803" y="9054"/>
                  </a:lnTo>
                  <a:cubicBezTo>
                    <a:pt x="11498" y="9060"/>
                    <a:pt x="11253" y="9308"/>
                    <a:pt x="11253" y="9613"/>
                  </a:cubicBezTo>
                  <a:cubicBezTo>
                    <a:pt x="11253" y="9918"/>
                    <a:pt x="11498" y="10168"/>
                    <a:pt x="11803" y="10174"/>
                  </a:cubicBezTo>
                  <a:lnTo>
                    <a:pt x="11803" y="13856"/>
                  </a:lnTo>
                  <a:lnTo>
                    <a:pt x="9930" y="16890"/>
                  </a:lnTo>
                  <a:cubicBezTo>
                    <a:pt x="9897" y="16886"/>
                    <a:pt x="10095" y="16885"/>
                    <a:pt x="7661" y="16885"/>
                  </a:cubicBezTo>
                  <a:cubicBezTo>
                    <a:pt x="6444" y="16885"/>
                    <a:pt x="4568" y="16885"/>
                    <a:pt x="1676" y="16885"/>
                  </a:cubicBezTo>
                  <a:cubicBezTo>
                    <a:pt x="1368" y="16885"/>
                    <a:pt x="1119" y="16634"/>
                    <a:pt x="1119" y="16326"/>
                  </a:cubicBezTo>
                  <a:lnTo>
                    <a:pt x="1119" y="1782"/>
                  </a:lnTo>
                  <a:cubicBezTo>
                    <a:pt x="1117" y="1473"/>
                    <a:pt x="1368" y="1221"/>
                    <a:pt x="1676" y="1221"/>
                  </a:cubicBezTo>
                  <a:close/>
                  <a:moveTo>
                    <a:pt x="16098" y="15767"/>
                  </a:moveTo>
                  <a:lnTo>
                    <a:pt x="17502" y="18042"/>
                  </a:lnTo>
                  <a:lnTo>
                    <a:pt x="10533" y="18042"/>
                  </a:lnTo>
                  <a:lnTo>
                    <a:pt x="11936" y="15767"/>
                  </a:lnTo>
                  <a:close/>
                  <a:moveTo>
                    <a:pt x="8888" y="100"/>
                  </a:moveTo>
                  <a:cubicBezTo>
                    <a:pt x="7581" y="100"/>
                    <a:pt x="5386" y="104"/>
                    <a:pt x="1676" y="104"/>
                  </a:cubicBezTo>
                  <a:cubicBezTo>
                    <a:pt x="751" y="105"/>
                    <a:pt x="1" y="855"/>
                    <a:pt x="1" y="1782"/>
                  </a:cubicBezTo>
                  <a:lnTo>
                    <a:pt x="1" y="16326"/>
                  </a:lnTo>
                  <a:cubicBezTo>
                    <a:pt x="1" y="17251"/>
                    <a:pt x="750" y="18003"/>
                    <a:pt x="1676" y="18005"/>
                  </a:cubicBezTo>
                  <a:lnTo>
                    <a:pt x="9243" y="18005"/>
                  </a:lnTo>
                  <a:lnTo>
                    <a:pt x="9056" y="18308"/>
                  </a:lnTo>
                  <a:cubicBezTo>
                    <a:pt x="8826" y="18680"/>
                    <a:pt x="9095" y="19161"/>
                    <a:pt x="9531" y="19161"/>
                  </a:cubicBezTo>
                  <a:lnTo>
                    <a:pt x="18503" y="19161"/>
                  </a:lnTo>
                  <a:cubicBezTo>
                    <a:pt x="18941" y="19161"/>
                    <a:pt x="19208" y="18679"/>
                    <a:pt x="18978" y="18308"/>
                  </a:cubicBezTo>
                  <a:lnTo>
                    <a:pt x="18980" y="18308"/>
                  </a:lnTo>
                  <a:cubicBezTo>
                    <a:pt x="18655" y="17785"/>
                    <a:pt x="16529" y="14334"/>
                    <a:pt x="16233" y="13856"/>
                  </a:cubicBezTo>
                  <a:lnTo>
                    <a:pt x="16233" y="10174"/>
                  </a:lnTo>
                  <a:cubicBezTo>
                    <a:pt x="16538" y="10168"/>
                    <a:pt x="16783" y="9918"/>
                    <a:pt x="16783" y="9613"/>
                  </a:cubicBezTo>
                  <a:cubicBezTo>
                    <a:pt x="16783" y="9308"/>
                    <a:pt x="16538" y="9060"/>
                    <a:pt x="16233" y="9054"/>
                  </a:cubicBezTo>
                  <a:lnTo>
                    <a:pt x="14595" y="9054"/>
                  </a:lnTo>
                  <a:cubicBezTo>
                    <a:pt x="14595" y="3655"/>
                    <a:pt x="14596" y="4006"/>
                    <a:pt x="14592" y="3964"/>
                  </a:cubicBezTo>
                  <a:cubicBezTo>
                    <a:pt x="14578" y="3834"/>
                    <a:pt x="14521" y="3713"/>
                    <a:pt x="14429" y="3622"/>
                  </a:cubicBezTo>
                  <a:cubicBezTo>
                    <a:pt x="10775" y="0"/>
                    <a:pt x="11014" y="222"/>
                    <a:pt x="10899" y="163"/>
                  </a:cubicBezTo>
                  <a:cubicBezTo>
                    <a:pt x="10792" y="110"/>
                    <a:pt x="10993" y="100"/>
                    <a:pt x="8888" y="10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3" name="Google Shape;13493;p77"/>
            <p:cNvSpPr/>
            <p:nvPr/>
          </p:nvSpPr>
          <p:spPr>
            <a:xfrm>
              <a:off x="3203378" y="3218347"/>
              <a:ext cx="70073" cy="51114"/>
            </a:xfrm>
            <a:custGeom>
              <a:avLst/>
              <a:gdLst/>
              <a:ahLst/>
              <a:cxnLst/>
              <a:rect l="l" t="t" r="r" b="b"/>
              <a:pathLst>
                <a:path w="3478" h="2537" extrusionOk="0">
                  <a:moveTo>
                    <a:pt x="2864" y="1"/>
                  </a:moveTo>
                  <a:cubicBezTo>
                    <a:pt x="2721" y="1"/>
                    <a:pt x="2578" y="55"/>
                    <a:pt x="2469" y="164"/>
                  </a:cubicBezTo>
                  <a:lnTo>
                    <a:pt x="1448" y="1187"/>
                  </a:lnTo>
                  <a:lnTo>
                    <a:pt x="1015" y="752"/>
                  </a:lnTo>
                  <a:cubicBezTo>
                    <a:pt x="906" y="640"/>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7"/>
                    <a:pt x="3478" y="384"/>
                    <a:pt x="3260" y="164"/>
                  </a:cubicBezTo>
                  <a:cubicBezTo>
                    <a:pt x="3151" y="55"/>
                    <a:pt x="3008"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4" name="Google Shape;13494;p77"/>
            <p:cNvSpPr/>
            <p:nvPr/>
          </p:nvSpPr>
          <p:spPr>
            <a:xfrm>
              <a:off x="3203519" y="3286586"/>
              <a:ext cx="70053" cy="51255"/>
            </a:xfrm>
            <a:custGeom>
              <a:avLst/>
              <a:gdLst/>
              <a:ahLst/>
              <a:cxnLst/>
              <a:rect l="l" t="t" r="r" b="b"/>
              <a:pathLst>
                <a:path w="3477" h="2544" extrusionOk="0">
                  <a:moveTo>
                    <a:pt x="2865" y="0"/>
                  </a:moveTo>
                  <a:cubicBezTo>
                    <a:pt x="2724" y="0"/>
                    <a:pt x="2583" y="53"/>
                    <a:pt x="2474" y="159"/>
                  </a:cubicBezTo>
                  <a:lnTo>
                    <a:pt x="1441" y="1192"/>
                  </a:lnTo>
                  <a:lnTo>
                    <a:pt x="1008" y="759"/>
                  </a:lnTo>
                  <a:cubicBezTo>
                    <a:pt x="899" y="650"/>
                    <a:pt x="756" y="595"/>
                    <a:pt x="613" y="595"/>
                  </a:cubicBezTo>
                  <a:cubicBezTo>
                    <a:pt x="470" y="595"/>
                    <a:pt x="326" y="650"/>
                    <a:pt x="217" y="759"/>
                  </a:cubicBezTo>
                  <a:cubicBezTo>
                    <a:pt x="1" y="977"/>
                    <a:pt x="1" y="1331"/>
                    <a:pt x="219" y="1549"/>
                  </a:cubicBezTo>
                  <a:lnTo>
                    <a:pt x="1047" y="2379"/>
                  </a:lnTo>
                  <a:cubicBezTo>
                    <a:pt x="1156" y="2488"/>
                    <a:pt x="1299" y="2543"/>
                    <a:pt x="1442" y="2543"/>
                  </a:cubicBezTo>
                  <a:cubicBezTo>
                    <a:pt x="1585" y="2543"/>
                    <a:pt x="1728" y="2488"/>
                    <a:pt x="1837" y="2379"/>
                  </a:cubicBezTo>
                  <a:lnTo>
                    <a:pt x="3263" y="950"/>
                  </a:lnTo>
                  <a:cubicBezTo>
                    <a:pt x="3477" y="730"/>
                    <a:pt x="3475" y="380"/>
                    <a:pt x="3260" y="164"/>
                  </a:cubicBezTo>
                  <a:cubicBezTo>
                    <a:pt x="3151" y="55"/>
                    <a:pt x="3008" y="0"/>
                    <a:pt x="28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5" name="Google Shape;13495;p77"/>
            <p:cNvSpPr/>
            <p:nvPr/>
          </p:nvSpPr>
          <p:spPr>
            <a:xfrm>
              <a:off x="3294989" y="3157481"/>
              <a:ext cx="67353" cy="22565"/>
            </a:xfrm>
            <a:custGeom>
              <a:avLst/>
              <a:gdLst/>
              <a:ahLst/>
              <a:cxnLst/>
              <a:rect l="l" t="t" r="r" b="b"/>
              <a:pathLst>
                <a:path w="3343" h="1120" extrusionOk="0">
                  <a:moveTo>
                    <a:pt x="551" y="0"/>
                  </a:moveTo>
                  <a:cubicBezTo>
                    <a:pt x="245" y="6"/>
                    <a:pt x="1" y="255"/>
                    <a:pt x="1" y="559"/>
                  </a:cubicBezTo>
                  <a:cubicBezTo>
                    <a:pt x="1" y="864"/>
                    <a:pt x="245" y="1114"/>
                    <a:pt x="551" y="1120"/>
                  </a:cubicBezTo>
                  <a:lnTo>
                    <a:pt x="2784" y="1120"/>
                  </a:lnTo>
                  <a:cubicBezTo>
                    <a:pt x="3093" y="1118"/>
                    <a:pt x="3343" y="867"/>
                    <a:pt x="3343" y="559"/>
                  </a:cubicBezTo>
                  <a:cubicBezTo>
                    <a:pt x="3343" y="252"/>
                    <a:pt x="3093" y="0"/>
                    <a:pt x="27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6" name="Google Shape;13496;p77"/>
            <p:cNvSpPr/>
            <p:nvPr/>
          </p:nvSpPr>
          <p:spPr>
            <a:xfrm>
              <a:off x="3294989" y="3225116"/>
              <a:ext cx="44647" cy="22565"/>
            </a:xfrm>
            <a:custGeom>
              <a:avLst/>
              <a:gdLst/>
              <a:ahLst/>
              <a:cxnLst/>
              <a:rect l="l" t="t" r="r" b="b"/>
              <a:pathLst>
                <a:path w="2216" h="1120" extrusionOk="0">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7" name="Google Shape;13497;p77"/>
            <p:cNvSpPr/>
            <p:nvPr/>
          </p:nvSpPr>
          <p:spPr>
            <a:xfrm>
              <a:off x="3294989" y="3293497"/>
              <a:ext cx="44647" cy="22565"/>
            </a:xfrm>
            <a:custGeom>
              <a:avLst/>
              <a:gdLst/>
              <a:ahLst/>
              <a:cxnLst/>
              <a:rect l="l" t="t" r="r" b="b"/>
              <a:pathLst>
                <a:path w="2216" h="1120" extrusionOk="0">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8" name="Google Shape;13498;p77"/>
            <p:cNvSpPr/>
            <p:nvPr/>
          </p:nvSpPr>
          <p:spPr>
            <a:xfrm>
              <a:off x="3203378" y="3151477"/>
              <a:ext cx="70073" cy="51114"/>
            </a:xfrm>
            <a:custGeom>
              <a:avLst/>
              <a:gdLst/>
              <a:ahLst/>
              <a:cxnLst/>
              <a:rect l="l" t="t" r="r" b="b"/>
              <a:pathLst>
                <a:path w="3478" h="2537" extrusionOk="0">
                  <a:moveTo>
                    <a:pt x="2864" y="0"/>
                  </a:moveTo>
                  <a:cubicBezTo>
                    <a:pt x="2721" y="0"/>
                    <a:pt x="2578" y="55"/>
                    <a:pt x="2469" y="164"/>
                  </a:cubicBezTo>
                  <a:lnTo>
                    <a:pt x="1448" y="1186"/>
                  </a:lnTo>
                  <a:lnTo>
                    <a:pt x="1015" y="751"/>
                  </a:lnTo>
                  <a:cubicBezTo>
                    <a:pt x="906" y="639"/>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6"/>
                    <a:pt x="3478" y="384"/>
                    <a:pt x="3260" y="164"/>
                  </a:cubicBezTo>
                  <a:cubicBezTo>
                    <a:pt x="3151" y="55"/>
                    <a:pt x="3008" y="0"/>
                    <a:pt x="2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99" name="Google Shape;13499;p77"/>
          <p:cNvSpPr/>
          <p:nvPr/>
        </p:nvSpPr>
        <p:spPr>
          <a:xfrm>
            <a:off x="4801677" y="3441108"/>
            <a:ext cx="301012" cy="352742"/>
          </a:xfrm>
          <a:custGeom>
            <a:avLst/>
            <a:gdLst/>
            <a:ahLst/>
            <a:cxnLst/>
            <a:rect l="l" t="t" r="r" b="b"/>
            <a:pathLst>
              <a:path w="16238" h="19026" extrusionOk="0">
                <a:moveTo>
                  <a:pt x="10614" y="2161"/>
                </a:moveTo>
                <a:lnTo>
                  <a:pt x="10614" y="5612"/>
                </a:lnTo>
                <a:lnTo>
                  <a:pt x="9499" y="5612"/>
                </a:lnTo>
                <a:lnTo>
                  <a:pt x="9499" y="2391"/>
                </a:lnTo>
                <a:lnTo>
                  <a:pt x="10614" y="2161"/>
                </a:lnTo>
                <a:close/>
                <a:moveTo>
                  <a:pt x="11914" y="6727"/>
                </a:moveTo>
                <a:cubicBezTo>
                  <a:pt x="12427" y="6727"/>
                  <a:pt x="12842" y="7142"/>
                  <a:pt x="12844" y="7655"/>
                </a:cubicBezTo>
                <a:lnTo>
                  <a:pt x="12842" y="7655"/>
                </a:lnTo>
                <a:lnTo>
                  <a:pt x="12842" y="8955"/>
                </a:lnTo>
                <a:lnTo>
                  <a:pt x="7269" y="8955"/>
                </a:lnTo>
                <a:lnTo>
                  <a:pt x="7269" y="7655"/>
                </a:lnTo>
                <a:cubicBezTo>
                  <a:pt x="7271" y="7142"/>
                  <a:pt x="7686" y="6727"/>
                  <a:pt x="8199" y="6727"/>
                </a:cubicBezTo>
                <a:close/>
                <a:moveTo>
                  <a:pt x="2855" y="8957"/>
                </a:moveTo>
                <a:lnTo>
                  <a:pt x="3319" y="14530"/>
                </a:lnTo>
                <a:lnTo>
                  <a:pt x="1184" y="14530"/>
                </a:lnTo>
                <a:lnTo>
                  <a:pt x="1617" y="8957"/>
                </a:lnTo>
                <a:close/>
                <a:moveTo>
                  <a:pt x="12844" y="10072"/>
                </a:moveTo>
                <a:lnTo>
                  <a:pt x="12842" y="14530"/>
                </a:lnTo>
                <a:lnTo>
                  <a:pt x="7269" y="14530"/>
                </a:lnTo>
                <a:lnTo>
                  <a:pt x="7269" y="10072"/>
                </a:lnTo>
                <a:close/>
                <a:moveTo>
                  <a:pt x="12844" y="15644"/>
                </a:moveTo>
                <a:lnTo>
                  <a:pt x="12844" y="16982"/>
                </a:lnTo>
                <a:cubicBezTo>
                  <a:pt x="12842" y="17495"/>
                  <a:pt x="12427" y="17910"/>
                  <a:pt x="11914" y="17910"/>
                </a:cubicBezTo>
                <a:lnTo>
                  <a:pt x="8199" y="17910"/>
                </a:lnTo>
                <a:cubicBezTo>
                  <a:pt x="7686" y="17910"/>
                  <a:pt x="7271" y="17495"/>
                  <a:pt x="7269" y="16982"/>
                </a:cubicBezTo>
                <a:lnTo>
                  <a:pt x="7269" y="15644"/>
                </a:lnTo>
                <a:close/>
                <a:moveTo>
                  <a:pt x="15629" y="1"/>
                </a:moveTo>
                <a:cubicBezTo>
                  <a:pt x="15592" y="1"/>
                  <a:pt x="15555" y="4"/>
                  <a:pt x="15518" y="12"/>
                </a:cubicBezTo>
                <a:lnTo>
                  <a:pt x="8830" y="1391"/>
                </a:lnTo>
                <a:cubicBezTo>
                  <a:pt x="8570" y="1445"/>
                  <a:pt x="8384" y="1672"/>
                  <a:pt x="8384" y="1937"/>
                </a:cubicBezTo>
                <a:lnTo>
                  <a:pt x="8384" y="3382"/>
                </a:lnTo>
                <a:lnTo>
                  <a:pt x="6712" y="3382"/>
                </a:lnTo>
                <a:cubicBezTo>
                  <a:pt x="4134" y="3382"/>
                  <a:pt x="2004" y="5337"/>
                  <a:pt x="1728" y="7842"/>
                </a:cubicBezTo>
                <a:lnTo>
                  <a:pt x="1102" y="7842"/>
                </a:lnTo>
                <a:cubicBezTo>
                  <a:pt x="810" y="7842"/>
                  <a:pt x="568" y="8066"/>
                  <a:pt x="546" y="8356"/>
                </a:cubicBezTo>
                <a:lnTo>
                  <a:pt x="26" y="15044"/>
                </a:lnTo>
                <a:cubicBezTo>
                  <a:pt x="0" y="15367"/>
                  <a:pt x="256" y="15644"/>
                  <a:pt x="582" y="15644"/>
                </a:cubicBezTo>
                <a:lnTo>
                  <a:pt x="3925" y="15644"/>
                </a:lnTo>
                <a:cubicBezTo>
                  <a:pt x="4251" y="15643"/>
                  <a:pt x="4508" y="15365"/>
                  <a:pt x="4481" y="15041"/>
                </a:cubicBezTo>
                <a:lnTo>
                  <a:pt x="3923" y="8353"/>
                </a:lnTo>
                <a:cubicBezTo>
                  <a:pt x="3899" y="8063"/>
                  <a:pt x="3657" y="7842"/>
                  <a:pt x="3367" y="7842"/>
                </a:cubicBezTo>
                <a:lnTo>
                  <a:pt x="2850" y="7842"/>
                </a:lnTo>
                <a:cubicBezTo>
                  <a:pt x="3122" y="5953"/>
                  <a:pt x="4750" y="4497"/>
                  <a:pt x="6712" y="4497"/>
                </a:cubicBezTo>
                <a:lnTo>
                  <a:pt x="8384" y="4497"/>
                </a:lnTo>
                <a:lnTo>
                  <a:pt x="8384" y="5612"/>
                </a:lnTo>
                <a:lnTo>
                  <a:pt x="8198" y="5612"/>
                </a:lnTo>
                <a:cubicBezTo>
                  <a:pt x="7069" y="5612"/>
                  <a:pt x="6155" y="6527"/>
                  <a:pt x="6153" y="7655"/>
                </a:cubicBezTo>
                <a:lnTo>
                  <a:pt x="6153" y="16981"/>
                </a:lnTo>
                <a:cubicBezTo>
                  <a:pt x="6155" y="18109"/>
                  <a:pt x="7069" y="19024"/>
                  <a:pt x="8198" y="19025"/>
                </a:cubicBezTo>
                <a:lnTo>
                  <a:pt x="11913" y="19025"/>
                </a:lnTo>
                <a:cubicBezTo>
                  <a:pt x="13041" y="19024"/>
                  <a:pt x="13956" y="18109"/>
                  <a:pt x="13957" y="16981"/>
                </a:cubicBezTo>
                <a:lnTo>
                  <a:pt x="13957" y="7655"/>
                </a:lnTo>
                <a:cubicBezTo>
                  <a:pt x="13956" y="6528"/>
                  <a:pt x="13043" y="5613"/>
                  <a:pt x="11914" y="5612"/>
                </a:cubicBezTo>
                <a:lnTo>
                  <a:pt x="11729" y="5612"/>
                </a:lnTo>
                <a:lnTo>
                  <a:pt x="11729" y="4497"/>
                </a:lnTo>
                <a:lnTo>
                  <a:pt x="15630" y="4497"/>
                </a:lnTo>
                <a:cubicBezTo>
                  <a:pt x="15935" y="4491"/>
                  <a:pt x="16177" y="4243"/>
                  <a:pt x="16177" y="3940"/>
                </a:cubicBezTo>
                <a:cubicBezTo>
                  <a:pt x="16177" y="3635"/>
                  <a:pt x="15935" y="3387"/>
                  <a:pt x="15630" y="3382"/>
                </a:cubicBezTo>
                <a:lnTo>
                  <a:pt x="11729" y="3382"/>
                </a:lnTo>
                <a:lnTo>
                  <a:pt x="11729" y="1932"/>
                </a:lnTo>
                <a:lnTo>
                  <a:pt x="15742" y="1105"/>
                </a:lnTo>
                <a:cubicBezTo>
                  <a:pt x="16044" y="1042"/>
                  <a:pt x="16238" y="747"/>
                  <a:pt x="16175" y="445"/>
                </a:cubicBezTo>
                <a:cubicBezTo>
                  <a:pt x="16122" y="182"/>
                  <a:pt x="15888" y="1"/>
                  <a:pt x="156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0" name="Google Shape;13500;p77"/>
          <p:cNvSpPr/>
          <p:nvPr/>
        </p:nvSpPr>
        <p:spPr>
          <a:xfrm>
            <a:off x="4082418" y="3440756"/>
            <a:ext cx="233091" cy="353447"/>
          </a:xfrm>
          <a:custGeom>
            <a:avLst/>
            <a:gdLst/>
            <a:ahLst/>
            <a:cxnLst/>
            <a:rect l="l" t="t" r="r" b="b"/>
            <a:pathLst>
              <a:path w="12574" h="19064" extrusionOk="0">
                <a:moveTo>
                  <a:pt x="3136" y="1119"/>
                </a:moveTo>
                <a:cubicBezTo>
                  <a:pt x="3951" y="1119"/>
                  <a:pt x="4611" y="1779"/>
                  <a:pt x="4613" y="2595"/>
                </a:cubicBezTo>
                <a:lnTo>
                  <a:pt x="4613" y="3679"/>
                </a:lnTo>
                <a:lnTo>
                  <a:pt x="3332" y="2398"/>
                </a:lnTo>
                <a:cubicBezTo>
                  <a:pt x="3223" y="2291"/>
                  <a:pt x="3081" y="2237"/>
                  <a:pt x="2940" y="2237"/>
                </a:cubicBezTo>
                <a:cubicBezTo>
                  <a:pt x="2797" y="2237"/>
                  <a:pt x="2654" y="2291"/>
                  <a:pt x="2544" y="2401"/>
                </a:cubicBezTo>
                <a:cubicBezTo>
                  <a:pt x="2328" y="2618"/>
                  <a:pt x="2326" y="2969"/>
                  <a:pt x="2543" y="3187"/>
                </a:cubicBezTo>
                <a:lnTo>
                  <a:pt x="3822" y="4468"/>
                </a:lnTo>
                <a:lnTo>
                  <a:pt x="2739" y="4469"/>
                </a:lnTo>
                <a:cubicBezTo>
                  <a:pt x="1924" y="4468"/>
                  <a:pt x="1262" y="3807"/>
                  <a:pt x="1262" y="2991"/>
                </a:cubicBezTo>
                <a:lnTo>
                  <a:pt x="1262" y="1119"/>
                </a:lnTo>
                <a:close/>
                <a:moveTo>
                  <a:pt x="11314" y="1119"/>
                </a:moveTo>
                <a:lnTo>
                  <a:pt x="11314" y="2991"/>
                </a:lnTo>
                <a:cubicBezTo>
                  <a:pt x="11313" y="3807"/>
                  <a:pt x="10652" y="4468"/>
                  <a:pt x="9837" y="4469"/>
                </a:cubicBezTo>
                <a:lnTo>
                  <a:pt x="8754" y="4469"/>
                </a:lnTo>
                <a:lnTo>
                  <a:pt x="10035" y="3189"/>
                </a:lnTo>
                <a:cubicBezTo>
                  <a:pt x="10250" y="2969"/>
                  <a:pt x="10248" y="2618"/>
                  <a:pt x="10032" y="2401"/>
                </a:cubicBezTo>
                <a:cubicBezTo>
                  <a:pt x="9923" y="2292"/>
                  <a:pt x="9780" y="2237"/>
                  <a:pt x="9636" y="2237"/>
                </a:cubicBezTo>
                <a:cubicBezTo>
                  <a:pt x="9494" y="2237"/>
                  <a:pt x="9353" y="2291"/>
                  <a:pt x="9244" y="2398"/>
                </a:cubicBezTo>
                <a:lnTo>
                  <a:pt x="7963" y="3679"/>
                </a:lnTo>
                <a:lnTo>
                  <a:pt x="7963" y="2595"/>
                </a:lnTo>
                <a:cubicBezTo>
                  <a:pt x="7965" y="1779"/>
                  <a:pt x="8625" y="1119"/>
                  <a:pt x="9440" y="1119"/>
                </a:cubicBezTo>
                <a:close/>
                <a:moveTo>
                  <a:pt x="5729" y="8977"/>
                </a:moveTo>
                <a:lnTo>
                  <a:pt x="5729" y="13444"/>
                </a:lnTo>
                <a:lnTo>
                  <a:pt x="3969" y="13444"/>
                </a:lnTo>
                <a:cubicBezTo>
                  <a:pt x="4580" y="12411"/>
                  <a:pt x="4611" y="12404"/>
                  <a:pt x="4611" y="12203"/>
                </a:cubicBezTo>
                <a:lnTo>
                  <a:pt x="4611" y="8977"/>
                </a:lnTo>
                <a:close/>
                <a:moveTo>
                  <a:pt x="7963" y="8977"/>
                </a:moveTo>
                <a:lnTo>
                  <a:pt x="7963" y="12203"/>
                </a:lnTo>
                <a:cubicBezTo>
                  <a:pt x="7963" y="12404"/>
                  <a:pt x="7996" y="12413"/>
                  <a:pt x="8606" y="13444"/>
                </a:cubicBezTo>
                <a:lnTo>
                  <a:pt x="6847" y="13444"/>
                </a:lnTo>
                <a:lnTo>
                  <a:pt x="6847" y="8977"/>
                </a:lnTo>
                <a:close/>
                <a:moveTo>
                  <a:pt x="9267" y="14562"/>
                </a:moveTo>
                <a:lnTo>
                  <a:pt x="11100" y="17666"/>
                </a:lnTo>
                <a:cubicBezTo>
                  <a:pt x="11172" y="17790"/>
                  <a:pt x="11082" y="17945"/>
                  <a:pt x="10940" y="17945"/>
                </a:cubicBezTo>
                <a:lnTo>
                  <a:pt x="1636" y="17945"/>
                </a:lnTo>
                <a:cubicBezTo>
                  <a:pt x="1492" y="17945"/>
                  <a:pt x="1404" y="17790"/>
                  <a:pt x="1476" y="17666"/>
                </a:cubicBezTo>
                <a:lnTo>
                  <a:pt x="3309" y="14562"/>
                </a:lnTo>
                <a:close/>
                <a:moveTo>
                  <a:pt x="703" y="1"/>
                </a:moveTo>
                <a:cubicBezTo>
                  <a:pt x="394" y="1"/>
                  <a:pt x="144" y="250"/>
                  <a:pt x="144" y="560"/>
                </a:cubicBezTo>
                <a:lnTo>
                  <a:pt x="144" y="2991"/>
                </a:lnTo>
                <a:cubicBezTo>
                  <a:pt x="144" y="4422"/>
                  <a:pt x="1308" y="5586"/>
                  <a:pt x="2739" y="5586"/>
                </a:cubicBezTo>
                <a:lnTo>
                  <a:pt x="4939" y="5586"/>
                </a:lnTo>
                <a:lnTo>
                  <a:pt x="5729" y="6375"/>
                </a:lnTo>
                <a:lnTo>
                  <a:pt x="5729" y="7860"/>
                </a:lnTo>
                <a:lnTo>
                  <a:pt x="3495" y="7860"/>
                </a:lnTo>
                <a:cubicBezTo>
                  <a:pt x="3187" y="7860"/>
                  <a:pt x="2937" y="8110"/>
                  <a:pt x="2937" y="8418"/>
                </a:cubicBezTo>
                <a:cubicBezTo>
                  <a:pt x="2937" y="8726"/>
                  <a:pt x="3187" y="8977"/>
                  <a:pt x="3495" y="8977"/>
                </a:cubicBezTo>
                <a:lnTo>
                  <a:pt x="3495" y="12051"/>
                </a:lnTo>
                <a:lnTo>
                  <a:pt x="513" y="17096"/>
                </a:lnTo>
                <a:cubicBezTo>
                  <a:pt x="1" y="17966"/>
                  <a:pt x="625" y="19063"/>
                  <a:pt x="1636" y="19063"/>
                </a:cubicBezTo>
                <a:lnTo>
                  <a:pt x="10939" y="19063"/>
                </a:lnTo>
                <a:cubicBezTo>
                  <a:pt x="11948" y="19063"/>
                  <a:pt x="12574" y="17966"/>
                  <a:pt x="12061" y="17096"/>
                </a:cubicBezTo>
                <a:lnTo>
                  <a:pt x="9078" y="12051"/>
                </a:lnTo>
                <a:lnTo>
                  <a:pt x="9078" y="8977"/>
                </a:lnTo>
                <a:cubicBezTo>
                  <a:pt x="9388" y="8977"/>
                  <a:pt x="9637" y="8726"/>
                  <a:pt x="9637" y="8418"/>
                </a:cubicBezTo>
                <a:cubicBezTo>
                  <a:pt x="9637" y="8110"/>
                  <a:pt x="9388" y="7859"/>
                  <a:pt x="9078" y="7859"/>
                </a:cubicBezTo>
                <a:lnTo>
                  <a:pt x="6845" y="7859"/>
                </a:lnTo>
                <a:lnTo>
                  <a:pt x="6845" y="6375"/>
                </a:lnTo>
                <a:lnTo>
                  <a:pt x="7636" y="5586"/>
                </a:lnTo>
                <a:lnTo>
                  <a:pt x="9836" y="5586"/>
                </a:lnTo>
                <a:cubicBezTo>
                  <a:pt x="11266" y="5586"/>
                  <a:pt x="12430" y="4422"/>
                  <a:pt x="12430" y="2991"/>
                </a:cubicBezTo>
                <a:lnTo>
                  <a:pt x="12430" y="560"/>
                </a:lnTo>
                <a:cubicBezTo>
                  <a:pt x="12430" y="250"/>
                  <a:pt x="12179" y="1"/>
                  <a:pt x="11871" y="1"/>
                </a:cubicBezTo>
                <a:lnTo>
                  <a:pt x="9440" y="1"/>
                </a:lnTo>
                <a:cubicBezTo>
                  <a:pt x="8010" y="1"/>
                  <a:pt x="6845" y="1165"/>
                  <a:pt x="6845" y="2595"/>
                </a:cubicBezTo>
                <a:lnTo>
                  <a:pt x="6845" y="4797"/>
                </a:lnTo>
                <a:lnTo>
                  <a:pt x="6287" y="5354"/>
                </a:lnTo>
                <a:lnTo>
                  <a:pt x="5729" y="4797"/>
                </a:lnTo>
                <a:lnTo>
                  <a:pt x="5729" y="2595"/>
                </a:lnTo>
                <a:cubicBezTo>
                  <a:pt x="5729" y="1165"/>
                  <a:pt x="4565" y="1"/>
                  <a:pt x="31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1" name="Google Shape;13501;p77"/>
          <p:cNvSpPr/>
          <p:nvPr/>
        </p:nvSpPr>
        <p:spPr>
          <a:xfrm>
            <a:off x="3278600" y="3440775"/>
            <a:ext cx="324258" cy="353409"/>
          </a:xfrm>
          <a:custGeom>
            <a:avLst/>
            <a:gdLst/>
            <a:ahLst/>
            <a:cxnLst/>
            <a:rect l="l" t="t" r="r" b="b"/>
            <a:pathLst>
              <a:path w="17492" h="19062" extrusionOk="0">
                <a:moveTo>
                  <a:pt x="16006" y="1117"/>
                </a:moveTo>
                <a:lnTo>
                  <a:pt x="16006" y="2233"/>
                </a:lnTo>
                <a:lnTo>
                  <a:pt x="1487" y="2233"/>
                </a:lnTo>
                <a:lnTo>
                  <a:pt x="1487" y="1117"/>
                </a:lnTo>
                <a:close/>
                <a:moveTo>
                  <a:pt x="12655" y="3350"/>
                </a:moveTo>
                <a:lnTo>
                  <a:pt x="12655" y="4505"/>
                </a:lnTo>
                <a:lnTo>
                  <a:pt x="4838" y="4505"/>
                </a:lnTo>
                <a:lnTo>
                  <a:pt x="4838" y="3350"/>
                </a:lnTo>
                <a:close/>
                <a:moveTo>
                  <a:pt x="12617" y="5621"/>
                </a:moveTo>
                <a:cubicBezTo>
                  <a:pt x="12348" y="7533"/>
                  <a:pt x="10716" y="9009"/>
                  <a:pt x="8746" y="9009"/>
                </a:cubicBezTo>
                <a:cubicBezTo>
                  <a:pt x="6778" y="9009"/>
                  <a:pt x="5146" y="7534"/>
                  <a:pt x="4877" y="5621"/>
                </a:cubicBezTo>
                <a:close/>
                <a:moveTo>
                  <a:pt x="2045" y="8972"/>
                </a:moveTo>
                <a:cubicBezTo>
                  <a:pt x="2270" y="8972"/>
                  <a:pt x="2473" y="9108"/>
                  <a:pt x="2560" y="9316"/>
                </a:cubicBezTo>
                <a:cubicBezTo>
                  <a:pt x="2647" y="9525"/>
                  <a:pt x="2599" y="9766"/>
                  <a:pt x="2439" y="9926"/>
                </a:cubicBezTo>
                <a:cubicBezTo>
                  <a:pt x="2332" y="10032"/>
                  <a:pt x="2190" y="10089"/>
                  <a:pt x="2045" y="10089"/>
                </a:cubicBezTo>
                <a:cubicBezTo>
                  <a:pt x="1973" y="10089"/>
                  <a:pt x="1900" y="10075"/>
                  <a:pt x="1831" y="10047"/>
                </a:cubicBezTo>
                <a:cubicBezTo>
                  <a:pt x="1622" y="9960"/>
                  <a:pt x="1486" y="9757"/>
                  <a:pt x="1486" y="9531"/>
                </a:cubicBezTo>
                <a:cubicBezTo>
                  <a:pt x="1486" y="9222"/>
                  <a:pt x="1737" y="8972"/>
                  <a:pt x="2045" y="8972"/>
                </a:cubicBezTo>
                <a:close/>
                <a:moveTo>
                  <a:pt x="15444" y="8972"/>
                </a:moveTo>
                <a:cubicBezTo>
                  <a:pt x="15731" y="8972"/>
                  <a:pt x="16006" y="9194"/>
                  <a:pt x="16006" y="9531"/>
                </a:cubicBezTo>
                <a:cubicBezTo>
                  <a:pt x="16006" y="9840"/>
                  <a:pt x="15757" y="10090"/>
                  <a:pt x="15447" y="10090"/>
                </a:cubicBezTo>
                <a:cubicBezTo>
                  <a:pt x="14950" y="10090"/>
                  <a:pt x="14701" y="9488"/>
                  <a:pt x="15053" y="9136"/>
                </a:cubicBezTo>
                <a:cubicBezTo>
                  <a:pt x="15166" y="9023"/>
                  <a:pt x="15306" y="8972"/>
                  <a:pt x="15444" y="8972"/>
                </a:cubicBezTo>
                <a:close/>
                <a:moveTo>
                  <a:pt x="3720" y="3351"/>
                </a:moveTo>
                <a:lnTo>
                  <a:pt x="3720" y="5064"/>
                </a:lnTo>
                <a:cubicBezTo>
                  <a:pt x="3718" y="6929"/>
                  <a:pt x="4742" y="8646"/>
                  <a:pt x="6386" y="9532"/>
                </a:cubicBezTo>
                <a:cubicBezTo>
                  <a:pt x="4745" y="10419"/>
                  <a:pt x="3721" y="12133"/>
                  <a:pt x="3720" y="13998"/>
                </a:cubicBezTo>
                <a:lnTo>
                  <a:pt x="3720" y="15711"/>
                </a:lnTo>
                <a:lnTo>
                  <a:pt x="2603" y="15711"/>
                </a:lnTo>
                <a:lnTo>
                  <a:pt x="2603" y="11109"/>
                </a:lnTo>
                <a:cubicBezTo>
                  <a:pt x="4088" y="10583"/>
                  <a:pt x="4089" y="8477"/>
                  <a:pt x="2603" y="7951"/>
                </a:cubicBezTo>
                <a:lnTo>
                  <a:pt x="2603" y="3351"/>
                </a:lnTo>
                <a:close/>
                <a:moveTo>
                  <a:pt x="8176" y="10094"/>
                </a:moveTo>
                <a:lnTo>
                  <a:pt x="8188" y="10096"/>
                </a:lnTo>
                <a:lnTo>
                  <a:pt x="8188" y="12680"/>
                </a:lnTo>
                <a:lnTo>
                  <a:pt x="5660" y="15711"/>
                </a:lnTo>
                <a:lnTo>
                  <a:pt x="4838" y="15711"/>
                </a:lnTo>
                <a:lnTo>
                  <a:pt x="4838" y="13998"/>
                </a:lnTo>
                <a:cubicBezTo>
                  <a:pt x="4839" y="12054"/>
                  <a:pt x="6255" y="10398"/>
                  <a:pt x="8176" y="10094"/>
                </a:cubicBezTo>
                <a:close/>
                <a:moveTo>
                  <a:pt x="8746" y="13753"/>
                </a:moveTo>
                <a:lnTo>
                  <a:pt x="10381" y="15711"/>
                </a:lnTo>
                <a:lnTo>
                  <a:pt x="7114" y="15711"/>
                </a:lnTo>
                <a:lnTo>
                  <a:pt x="8746" y="13753"/>
                </a:lnTo>
                <a:close/>
                <a:moveTo>
                  <a:pt x="9315" y="10094"/>
                </a:moveTo>
                <a:cubicBezTo>
                  <a:pt x="11224" y="10377"/>
                  <a:pt x="12655" y="12043"/>
                  <a:pt x="12655" y="13998"/>
                </a:cubicBezTo>
                <a:lnTo>
                  <a:pt x="12655" y="15711"/>
                </a:lnTo>
                <a:lnTo>
                  <a:pt x="11834" y="15711"/>
                </a:lnTo>
                <a:lnTo>
                  <a:pt x="9305" y="12680"/>
                </a:lnTo>
                <a:lnTo>
                  <a:pt x="9305" y="10094"/>
                </a:lnTo>
                <a:close/>
                <a:moveTo>
                  <a:pt x="14890" y="3351"/>
                </a:moveTo>
                <a:lnTo>
                  <a:pt x="14890" y="7953"/>
                </a:lnTo>
                <a:cubicBezTo>
                  <a:pt x="13406" y="8479"/>
                  <a:pt x="13403" y="10583"/>
                  <a:pt x="14890" y="11111"/>
                </a:cubicBezTo>
                <a:lnTo>
                  <a:pt x="14890" y="15712"/>
                </a:lnTo>
                <a:lnTo>
                  <a:pt x="13772" y="15712"/>
                </a:lnTo>
                <a:lnTo>
                  <a:pt x="13772" y="14000"/>
                </a:lnTo>
                <a:cubicBezTo>
                  <a:pt x="13772" y="12134"/>
                  <a:pt x="12750" y="10419"/>
                  <a:pt x="11109" y="9531"/>
                </a:cubicBezTo>
                <a:cubicBezTo>
                  <a:pt x="12751" y="8645"/>
                  <a:pt x="13773" y="6929"/>
                  <a:pt x="13772" y="5064"/>
                </a:cubicBezTo>
                <a:lnTo>
                  <a:pt x="13772" y="3351"/>
                </a:lnTo>
                <a:close/>
                <a:moveTo>
                  <a:pt x="16006" y="16827"/>
                </a:moveTo>
                <a:lnTo>
                  <a:pt x="16006" y="17944"/>
                </a:lnTo>
                <a:lnTo>
                  <a:pt x="1487" y="17944"/>
                </a:lnTo>
                <a:lnTo>
                  <a:pt x="1487" y="16827"/>
                </a:lnTo>
                <a:close/>
                <a:moveTo>
                  <a:pt x="928" y="1"/>
                </a:moveTo>
                <a:cubicBezTo>
                  <a:pt x="619" y="1"/>
                  <a:pt x="369" y="250"/>
                  <a:pt x="369" y="558"/>
                </a:cubicBezTo>
                <a:lnTo>
                  <a:pt x="369" y="2792"/>
                </a:lnTo>
                <a:cubicBezTo>
                  <a:pt x="369" y="3100"/>
                  <a:pt x="619" y="3351"/>
                  <a:pt x="928" y="3351"/>
                </a:cubicBezTo>
                <a:lnTo>
                  <a:pt x="1486" y="3351"/>
                </a:lnTo>
                <a:lnTo>
                  <a:pt x="1486" y="7951"/>
                </a:lnTo>
                <a:cubicBezTo>
                  <a:pt x="2" y="8477"/>
                  <a:pt x="0" y="10583"/>
                  <a:pt x="1486" y="11111"/>
                </a:cubicBezTo>
                <a:lnTo>
                  <a:pt x="1486" y="15711"/>
                </a:lnTo>
                <a:lnTo>
                  <a:pt x="928" y="15711"/>
                </a:lnTo>
                <a:cubicBezTo>
                  <a:pt x="619" y="15711"/>
                  <a:pt x="369" y="15960"/>
                  <a:pt x="369" y="16270"/>
                </a:cubicBezTo>
                <a:lnTo>
                  <a:pt x="369" y="18502"/>
                </a:lnTo>
                <a:cubicBezTo>
                  <a:pt x="369" y="18812"/>
                  <a:pt x="619" y="19061"/>
                  <a:pt x="928" y="19061"/>
                </a:cubicBezTo>
                <a:lnTo>
                  <a:pt x="16564" y="19061"/>
                </a:lnTo>
                <a:cubicBezTo>
                  <a:pt x="16871" y="19061"/>
                  <a:pt x="17123" y="18812"/>
                  <a:pt x="17123" y="18502"/>
                </a:cubicBezTo>
                <a:lnTo>
                  <a:pt x="17123" y="16270"/>
                </a:lnTo>
                <a:cubicBezTo>
                  <a:pt x="17123" y="15960"/>
                  <a:pt x="16871" y="15711"/>
                  <a:pt x="16564" y="15711"/>
                </a:cubicBezTo>
                <a:lnTo>
                  <a:pt x="16005" y="15711"/>
                </a:lnTo>
                <a:lnTo>
                  <a:pt x="16005" y="11111"/>
                </a:lnTo>
                <a:cubicBezTo>
                  <a:pt x="17490" y="10583"/>
                  <a:pt x="17492" y="8479"/>
                  <a:pt x="16005" y="7951"/>
                </a:cubicBezTo>
                <a:lnTo>
                  <a:pt x="16005" y="3351"/>
                </a:lnTo>
                <a:lnTo>
                  <a:pt x="16565" y="3351"/>
                </a:lnTo>
                <a:cubicBezTo>
                  <a:pt x="16873" y="3351"/>
                  <a:pt x="17123" y="3100"/>
                  <a:pt x="17123" y="2792"/>
                </a:cubicBezTo>
                <a:lnTo>
                  <a:pt x="17123" y="558"/>
                </a:lnTo>
                <a:cubicBezTo>
                  <a:pt x="17123" y="250"/>
                  <a:pt x="16873" y="1"/>
                  <a:pt x="165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02" name="Google Shape;13502;p77"/>
          <p:cNvGrpSpPr/>
          <p:nvPr/>
        </p:nvGrpSpPr>
        <p:grpSpPr>
          <a:xfrm>
            <a:off x="2487679" y="3440641"/>
            <a:ext cx="381700" cy="353461"/>
            <a:chOff x="1376423" y="3108744"/>
            <a:chExt cx="414756" cy="384072"/>
          </a:xfrm>
        </p:grpSpPr>
        <p:sp>
          <p:nvSpPr>
            <p:cNvPr id="13503" name="Google Shape;13503;p77"/>
            <p:cNvSpPr/>
            <p:nvPr/>
          </p:nvSpPr>
          <p:spPr>
            <a:xfrm>
              <a:off x="1376423" y="3108744"/>
              <a:ext cx="414756" cy="384072"/>
            </a:xfrm>
            <a:custGeom>
              <a:avLst/>
              <a:gdLst/>
              <a:ahLst/>
              <a:cxnLst/>
              <a:rect l="l" t="t" r="r" b="b"/>
              <a:pathLst>
                <a:path w="20586" h="19063" extrusionOk="0">
                  <a:moveTo>
                    <a:pt x="18002" y="1119"/>
                  </a:moveTo>
                  <a:cubicBezTo>
                    <a:pt x="18260" y="1119"/>
                    <a:pt x="18442" y="1177"/>
                    <a:pt x="18544" y="1279"/>
                  </a:cubicBezTo>
                  <a:lnTo>
                    <a:pt x="18546" y="1279"/>
                  </a:lnTo>
                  <a:cubicBezTo>
                    <a:pt x="18836" y="1571"/>
                    <a:pt x="18765" y="2502"/>
                    <a:pt x="18046" y="3989"/>
                  </a:cubicBezTo>
                  <a:cubicBezTo>
                    <a:pt x="17435" y="3135"/>
                    <a:pt x="16688" y="2390"/>
                    <a:pt x="15836" y="1777"/>
                  </a:cubicBezTo>
                  <a:cubicBezTo>
                    <a:pt x="16798" y="1313"/>
                    <a:pt x="17528" y="1119"/>
                    <a:pt x="18002" y="1119"/>
                  </a:cubicBezTo>
                  <a:close/>
                  <a:moveTo>
                    <a:pt x="8168" y="1390"/>
                  </a:moveTo>
                  <a:lnTo>
                    <a:pt x="5950" y="3609"/>
                  </a:lnTo>
                  <a:cubicBezTo>
                    <a:pt x="4771" y="4788"/>
                    <a:pt x="4566" y="6573"/>
                    <a:pt x="3581" y="7558"/>
                  </a:cubicBezTo>
                  <a:lnTo>
                    <a:pt x="1885" y="9252"/>
                  </a:lnTo>
                  <a:cubicBezTo>
                    <a:pt x="2009" y="5471"/>
                    <a:pt x="4641" y="2312"/>
                    <a:pt x="8168" y="1390"/>
                  </a:cubicBezTo>
                  <a:close/>
                  <a:moveTo>
                    <a:pt x="10298" y="1119"/>
                  </a:moveTo>
                  <a:cubicBezTo>
                    <a:pt x="10704" y="1119"/>
                    <a:pt x="11110" y="1148"/>
                    <a:pt x="11511" y="1207"/>
                  </a:cubicBezTo>
                  <a:lnTo>
                    <a:pt x="8319" y="4398"/>
                  </a:lnTo>
                  <a:cubicBezTo>
                    <a:pt x="6128" y="6591"/>
                    <a:pt x="8449" y="9007"/>
                    <a:pt x="6741" y="10715"/>
                  </a:cubicBezTo>
                  <a:lnTo>
                    <a:pt x="3281" y="14175"/>
                  </a:lnTo>
                  <a:cubicBezTo>
                    <a:pt x="2596" y="13144"/>
                    <a:pt x="2148" y="11974"/>
                    <a:pt x="1969" y="10750"/>
                  </a:cubicBezTo>
                  <a:lnTo>
                    <a:pt x="4370" y="8347"/>
                  </a:lnTo>
                  <a:cubicBezTo>
                    <a:pt x="5549" y="7168"/>
                    <a:pt x="5754" y="5385"/>
                    <a:pt x="6741" y="4398"/>
                  </a:cubicBezTo>
                  <a:lnTo>
                    <a:pt x="10015" y="1124"/>
                  </a:lnTo>
                  <a:cubicBezTo>
                    <a:pt x="10109" y="1121"/>
                    <a:pt x="10204" y="1119"/>
                    <a:pt x="10298" y="1119"/>
                  </a:cubicBezTo>
                  <a:close/>
                  <a:moveTo>
                    <a:pt x="12798" y="1499"/>
                  </a:moveTo>
                  <a:cubicBezTo>
                    <a:pt x="13556" y="1737"/>
                    <a:pt x="14276" y="2080"/>
                    <a:pt x="14936" y="2520"/>
                  </a:cubicBezTo>
                  <a:lnTo>
                    <a:pt x="12348" y="5108"/>
                  </a:lnTo>
                  <a:cubicBezTo>
                    <a:pt x="12131" y="5326"/>
                    <a:pt x="12133" y="5679"/>
                    <a:pt x="12349" y="5896"/>
                  </a:cubicBezTo>
                  <a:cubicBezTo>
                    <a:pt x="12459" y="6005"/>
                    <a:pt x="12602" y="6059"/>
                    <a:pt x="12745" y="6059"/>
                  </a:cubicBezTo>
                  <a:cubicBezTo>
                    <a:pt x="12887" y="6059"/>
                    <a:pt x="13029" y="6006"/>
                    <a:pt x="13137" y="5899"/>
                  </a:cubicBezTo>
                  <a:lnTo>
                    <a:pt x="15832" y="3204"/>
                  </a:lnTo>
                  <a:cubicBezTo>
                    <a:pt x="16459" y="3754"/>
                    <a:pt x="17003" y="4395"/>
                    <a:pt x="17444" y="5105"/>
                  </a:cubicBezTo>
                  <a:cubicBezTo>
                    <a:pt x="15046" y="9160"/>
                    <a:pt x="9982" y="14248"/>
                    <a:pt x="5866" y="16683"/>
                  </a:cubicBezTo>
                  <a:cubicBezTo>
                    <a:pt x="5156" y="16242"/>
                    <a:pt x="4517" y="15698"/>
                    <a:pt x="3965" y="15069"/>
                  </a:cubicBezTo>
                  <a:lnTo>
                    <a:pt x="7530" y="11506"/>
                  </a:lnTo>
                  <a:cubicBezTo>
                    <a:pt x="9721" y="9314"/>
                    <a:pt x="7400" y="6897"/>
                    <a:pt x="9109" y="5189"/>
                  </a:cubicBezTo>
                  <a:lnTo>
                    <a:pt x="12798" y="1499"/>
                  </a:lnTo>
                  <a:close/>
                  <a:moveTo>
                    <a:pt x="18045" y="6262"/>
                  </a:moveTo>
                  <a:cubicBezTo>
                    <a:pt x="18519" y="7383"/>
                    <a:pt x="18743" y="8595"/>
                    <a:pt x="18701" y="9811"/>
                  </a:cubicBezTo>
                  <a:lnTo>
                    <a:pt x="18701" y="9810"/>
                  </a:lnTo>
                  <a:lnTo>
                    <a:pt x="16990" y="11521"/>
                  </a:lnTo>
                  <a:cubicBezTo>
                    <a:pt x="16005" y="12507"/>
                    <a:pt x="14221" y="12712"/>
                    <a:pt x="13041" y="13891"/>
                  </a:cubicBezTo>
                  <a:lnTo>
                    <a:pt x="9075" y="17858"/>
                  </a:lnTo>
                  <a:cubicBezTo>
                    <a:pt x="8370" y="17755"/>
                    <a:pt x="7679" y="17562"/>
                    <a:pt x="7023" y="17284"/>
                  </a:cubicBezTo>
                  <a:cubicBezTo>
                    <a:pt x="10954" y="14785"/>
                    <a:pt x="15545" y="10194"/>
                    <a:pt x="18045" y="6262"/>
                  </a:cubicBezTo>
                  <a:close/>
                  <a:moveTo>
                    <a:pt x="18435" y="11657"/>
                  </a:moveTo>
                  <a:cubicBezTo>
                    <a:pt x="17513" y="15184"/>
                    <a:pt x="14354" y="17817"/>
                    <a:pt x="10572" y="17940"/>
                  </a:cubicBezTo>
                  <a:lnTo>
                    <a:pt x="10571" y="17940"/>
                  </a:lnTo>
                  <a:lnTo>
                    <a:pt x="13832" y="14682"/>
                  </a:lnTo>
                  <a:cubicBezTo>
                    <a:pt x="14817" y="13695"/>
                    <a:pt x="16600" y="13491"/>
                    <a:pt x="17779" y="12312"/>
                  </a:cubicBezTo>
                  <a:lnTo>
                    <a:pt x="18435" y="11657"/>
                  </a:lnTo>
                  <a:close/>
                  <a:moveTo>
                    <a:pt x="2540" y="15075"/>
                  </a:moveTo>
                  <a:cubicBezTo>
                    <a:pt x="3151" y="15927"/>
                    <a:pt x="3898" y="16674"/>
                    <a:pt x="4750" y="17285"/>
                  </a:cubicBezTo>
                  <a:cubicBezTo>
                    <a:pt x="3787" y="17751"/>
                    <a:pt x="3058" y="17944"/>
                    <a:pt x="2584" y="17944"/>
                  </a:cubicBezTo>
                  <a:cubicBezTo>
                    <a:pt x="2326" y="17944"/>
                    <a:pt x="2144" y="17887"/>
                    <a:pt x="2042" y="17784"/>
                  </a:cubicBezTo>
                  <a:lnTo>
                    <a:pt x="2040" y="17784"/>
                  </a:lnTo>
                  <a:cubicBezTo>
                    <a:pt x="1750" y="17493"/>
                    <a:pt x="1822" y="16562"/>
                    <a:pt x="2540" y="15075"/>
                  </a:cubicBezTo>
                  <a:close/>
                  <a:moveTo>
                    <a:pt x="10289" y="1"/>
                  </a:moveTo>
                  <a:cubicBezTo>
                    <a:pt x="7876" y="1"/>
                    <a:pt x="5438" y="909"/>
                    <a:pt x="3554" y="2793"/>
                  </a:cubicBezTo>
                  <a:cubicBezTo>
                    <a:pt x="468" y="5879"/>
                    <a:pt x="0" y="10449"/>
                    <a:pt x="1854" y="13966"/>
                  </a:cubicBezTo>
                  <a:cubicBezTo>
                    <a:pt x="1123" y="15308"/>
                    <a:pt x="168" y="17490"/>
                    <a:pt x="1251" y="18574"/>
                  </a:cubicBezTo>
                  <a:cubicBezTo>
                    <a:pt x="1603" y="18925"/>
                    <a:pt x="2069" y="19062"/>
                    <a:pt x="2585" y="19062"/>
                  </a:cubicBezTo>
                  <a:cubicBezTo>
                    <a:pt x="3660" y="19062"/>
                    <a:pt x="4950" y="18466"/>
                    <a:pt x="5859" y="17971"/>
                  </a:cubicBezTo>
                  <a:cubicBezTo>
                    <a:pt x="7228" y="18693"/>
                    <a:pt x="8757" y="19063"/>
                    <a:pt x="10297" y="19063"/>
                  </a:cubicBezTo>
                  <a:cubicBezTo>
                    <a:pt x="12710" y="19063"/>
                    <a:pt x="15148" y="18155"/>
                    <a:pt x="17032" y="16270"/>
                  </a:cubicBezTo>
                  <a:cubicBezTo>
                    <a:pt x="20118" y="13184"/>
                    <a:pt x="20586" y="8613"/>
                    <a:pt x="18732" y="5098"/>
                  </a:cubicBezTo>
                  <a:cubicBezTo>
                    <a:pt x="19465" y="3753"/>
                    <a:pt x="20418" y="1574"/>
                    <a:pt x="19335" y="490"/>
                  </a:cubicBezTo>
                  <a:cubicBezTo>
                    <a:pt x="18984" y="139"/>
                    <a:pt x="18517" y="2"/>
                    <a:pt x="18001" y="2"/>
                  </a:cubicBezTo>
                  <a:cubicBezTo>
                    <a:pt x="16925" y="2"/>
                    <a:pt x="15634" y="598"/>
                    <a:pt x="14727" y="1092"/>
                  </a:cubicBezTo>
                  <a:cubicBezTo>
                    <a:pt x="13358" y="371"/>
                    <a:pt x="11829" y="1"/>
                    <a:pt x="10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4" name="Google Shape;13504;p77"/>
            <p:cNvSpPr/>
            <p:nvPr/>
          </p:nvSpPr>
          <p:spPr>
            <a:xfrm>
              <a:off x="1570000" y="3247520"/>
              <a:ext cx="67071" cy="64532"/>
            </a:xfrm>
            <a:custGeom>
              <a:avLst/>
              <a:gdLst/>
              <a:ahLst/>
              <a:cxnLst/>
              <a:rect l="l" t="t" r="r" b="b"/>
              <a:pathLst>
                <a:path w="3329" h="3203" extrusionOk="0">
                  <a:moveTo>
                    <a:pt x="1724" y="1117"/>
                  </a:moveTo>
                  <a:cubicBezTo>
                    <a:pt x="1973" y="1117"/>
                    <a:pt x="2211" y="1309"/>
                    <a:pt x="2211" y="1601"/>
                  </a:cubicBezTo>
                  <a:cubicBezTo>
                    <a:pt x="2211" y="1868"/>
                    <a:pt x="1994" y="2085"/>
                    <a:pt x="1728" y="2085"/>
                  </a:cubicBezTo>
                  <a:cubicBezTo>
                    <a:pt x="1296" y="2085"/>
                    <a:pt x="1081" y="1563"/>
                    <a:pt x="1386" y="1258"/>
                  </a:cubicBezTo>
                  <a:cubicBezTo>
                    <a:pt x="1484" y="1160"/>
                    <a:pt x="1605" y="1117"/>
                    <a:pt x="1724" y="1117"/>
                  </a:cubicBezTo>
                  <a:close/>
                  <a:moveTo>
                    <a:pt x="1728" y="0"/>
                  </a:moveTo>
                  <a:cubicBezTo>
                    <a:pt x="1080" y="0"/>
                    <a:pt x="497" y="390"/>
                    <a:pt x="249" y="989"/>
                  </a:cubicBezTo>
                  <a:cubicBezTo>
                    <a:pt x="1" y="1587"/>
                    <a:pt x="138" y="2276"/>
                    <a:pt x="595" y="2733"/>
                  </a:cubicBezTo>
                  <a:cubicBezTo>
                    <a:pt x="902" y="3039"/>
                    <a:pt x="1312" y="3202"/>
                    <a:pt x="1728" y="3202"/>
                  </a:cubicBezTo>
                  <a:cubicBezTo>
                    <a:pt x="1934" y="3202"/>
                    <a:pt x="2142" y="3162"/>
                    <a:pt x="2339" y="3080"/>
                  </a:cubicBezTo>
                  <a:cubicBezTo>
                    <a:pt x="2939" y="2832"/>
                    <a:pt x="3329" y="2249"/>
                    <a:pt x="3329" y="1601"/>
                  </a:cubicBezTo>
                  <a:cubicBezTo>
                    <a:pt x="3327" y="717"/>
                    <a:pt x="2611" y="2"/>
                    <a:pt x="1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05" name="Google Shape;13505;p77"/>
          <p:cNvSpPr/>
          <p:nvPr/>
        </p:nvSpPr>
        <p:spPr>
          <a:xfrm>
            <a:off x="1793879" y="3440867"/>
            <a:ext cx="269165" cy="353224"/>
          </a:xfrm>
          <a:custGeom>
            <a:avLst/>
            <a:gdLst/>
            <a:ahLst/>
            <a:cxnLst/>
            <a:rect l="l" t="t" r="r" b="b"/>
            <a:pathLst>
              <a:path w="14520" h="19052" extrusionOk="0">
                <a:moveTo>
                  <a:pt x="11168" y="1118"/>
                </a:moveTo>
                <a:lnTo>
                  <a:pt x="11168" y="3351"/>
                </a:lnTo>
                <a:lnTo>
                  <a:pt x="8936" y="3351"/>
                </a:lnTo>
                <a:lnTo>
                  <a:pt x="8936" y="1118"/>
                </a:lnTo>
                <a:close/>
                <a:moveTo>
                  <a:pt x="4467" y="4469"/>
                </a:moveTo>
                <a:lnTo>
                  <a:pt x="4467" y="5585"/>
                </a:lnTo>
                <a:lnTo>
                  <a:pt x="3351" y="5585"/>
                </a:lnTo>
                <a:lnTo>
                  <a:pt x="3351" y="4469"/>
                </a:lnTo>
                <a:close/>
                <a:moveTo>
                  <a:pt x="12286" y="4469"/>
                </a:moveTo>
                <a:lnTo>
                  <a:pt x="12286" y="5585"/>
                </a:lnTo>
                <a:lnTo>
                  <a:pt x="7818" y="5585"/>
                </a:lnTo>
                <a:lnTo>
                  <a:pt x="7818" y="4469"/>
                </a:lnTo>
                <a:close/>
                <a:moveTo>
                  <a:pt x="11168" y="6701"/>
                </a:moveTo>
                <a:lnTo>
                  <a:pt x="11168" y="10089"/>
                </a:lnTo>
                <a:lnTo>
                  <a:pt x="8936" y="10089"/>
                </a:lnTo>
                <a:lnTo>
                  <a:pt x="8936" y="6701"/>
                </a:lnTo>
                <a:close/>
                <a:moveTo>
                  <a:pt x="11168" y="11207"/>
                </a:moveTo>
                <a:lnTo>
                  <a:pt x="11168" y="13403"/>
                </a:lnTo>
                <a:cubicBezTo>
                  <a:pt x="11168" y="13993"/>
                  <a:pt x="10710" y="14482"/>
                  <a:pt x="10121" y="14518"/>
                </a:cubicBezTo>
                <a:cubicBezTo>
                  <a:pt x="10099" y="14519"/>
                  <a:pt x="10077" y="14520"/>
                  <a:pt x="10055" y="14520"/>
                </a:cubicBezTo>
                <a:cubicBezTo>
                  <a:pt x="9427" y="14520"/>
                  <a:pt x="8936" y="13985"/>
                  <a:pt x="8936" y="13368"/>
                </a:cubicBezTo>
                <a:lnTo>
                  <a:pt x="8936" y="11207"/>
                </a:lnTo>
                <a:close/>
                <a:moveTo>
                  <a:pt x="7809" y="0"/>
                </a:moveTo>
                <a:cubicBezTo>
                  <a:pt x="7501" y="0"/>
                  <a:pt x="7250" y="249"/>
                  <a:pt x="7250" y="559"/>
                </a:cubicBezTo>
                <a:cubicBezTo>
                  <a:pt x="7250" y="868"/>
                  <a:pt x="7499" y="1118"/>
                  <a:pt x="7807" y="1118"/>
                </a:cubicBezTo>
                <a:cubicBezTo>
                  <a:pt x="7810" y="1118"/>
                  <a:pt x="7814" y="1118"/>
                  <a:pt x="7818" y="1118"/>
                </a:cubicBezTo>
                <a:lnTo>
                  <a:pt x="7818" y="3351"/>
                </a:lnTo>
                <a:lnTo>
                  <a:pt x="7260" y="3351"/>
                </a:lnTo>
                <a:cubicBezTo>
                  <a:pt x="6951" y="3351"/>
                  <a:pt x="6701" y="3602"/>
                  <a:pt x="6701" y="3910"/>
                </a:cubicBezTo>
                <a:lnTo>
                  <a:pt x="6701" y="4469"/>
                </a:lnTo>
                <a:lnTo>
                  <a:pt x="5585" y="4469"/>
                </a:lnTo>
                <a:lnTo>
                  <a:pt x="5585" y="3910"/>
                </a:lnTo>
                <a:cubicBezTo>
                  <a:pt x="5585" y="3600"/>
                  <a:pt x="5334" y="3351"/>
                  <a:pt x="5026" y="3351"/>
                </a:cubicBezTo>
                <a:lnTo>
                  <a:pt x="4467" y="3351"/>
                </a:lnTo>
                <a:lnTo>
                  <a:pt x="4467" y="559"/>
                </a:lnTo>
                <a:cubicBezTo>
                  <a:pt x="4463" y="254"/>
                  <a:pt x="4213" y="11"/>
                  <a:pt x="3910" y="11"/>
                </a:cubicBezTo>
                <a:cubicBezTo>
                  <a:pt x="3605" y="11"/>
                  <a:pt x="3357" y="254"/>
                  <a:pt x="3351" y="559"/>
                </a:cubicBezTo>
                <a:lnTo>
                  <a:pt x="3351" y="3351"/>
                </a:lnTo>
                <a:lnTo>
                  <a:pt x="2792" y="3351"/>
                </a:lnTo>
                <a:cubicBezTo>
                  <a:pt x="2484" y="3351"/>
                  <a:pt x="2234" y="3602"/>
                  <a:pt x="2234" y="3910"/>
                </a:cubicBezTo>
                <a:lnTo>
                  <a:pt x="2234" y="4469"/>
                </a:lnTo>
                <a:lnTo>
                  <a:pt x="1675" y="4469"/>
                </a:lnTo>
                <a:cubicBezTo>
                  <a:pt x="1367" y="4469"/>
                  <a:pt x="1116" y="4718"/>
                  <a:pt x="1116" y="5026"/>
                </a:cubicBezTo>
                <a:cubicBezTo>
                  <a:pt x="1116" y="5335"/>
                  <a:pt x="1367" y="5585"/>
                  <a:pt x="1675" y="5585"/>
                </a:cubicBezTo>
                <a:lnTo>
                  <a:pt x="2234" y="5585"/>
                </a:lnTo>
                <a:lnTo>
                  <a:pt x="2234" y="6144"/>
                </a:lnTo>
                <a:cubicBezTo>
                  <a:pt x="2234" y="6452"/>
                  <a:pt x="2484" y="6701"/>
                  <a:pt x="2792" y="6701"/>
                </a:cubicBezTo>
                <a:lnTo>
                  <a:pt x="3351" y="6701"/>
                </a:lnTo>
                <a:lnTo>
                  <a:pt x="3351" y="16828"/>
                </a:lnTo>
                <a:lnTo>
                  <a:pt x="559" y="16828"/>
                </a:lnTo>
                <a:cubicBezTo>
                  <a:pt x="250" y="16828"/>
                  <a:pt x="0" y="17079"/>
                  <a:pt x="0" y="17387"/>
                </a:cubicBezTo>
                <a:lnTo>
                  <a:pt x="0" y="18503"/>
                </a:lnTo>
                <a:cubicBezTo>
                  <a:pt x="6" y="18808"/>
                  <a:pt x="254" y="19052"/>
                  <a:pt x="559" y="19052"/>
                </a:cubicBezTo>
                <a:cubicBezTo>
                  <a:pt x="862" y="19052"/>
                  <a:pt x="1112" y="18808"/>
                  <a:pt x="1116" y="18503"/>
                </a:cubicBezTo>
                <a:lnTo>
                  <a:pt x="1116" y="17946"/>
                </a:lnTo>
                <a:lnTo>
                  <a:pt x="13403" y="17946"/>
                </a:lnTo>
                <a:lnTo>
                  <a:pt x="13403" y="18503"/>
                </a:lnTo>
                <a:cubicBezTo>
                  <a:pt x="13409" y="18808"/>
                  <a:pt x="13657" y="19052"/>
                  <a:pt x="13962" y="19052"/>
                </a:cubicBezTo>
                <a:cubicBezTo>
                  <a:pt x="14265" y="19052"/>
                  <a:pt x="14515" y="18808"/>
                  <a:pt x="14519" y="18503"/>
                </a:cubicBezTo>
                <a:lnTo>
                  <a:pt x="14519" y="17387"/>
                </a:lnTo>
                <a:cubicBezTo>
                  <a:pt x="14519" y="17079"/>
                  <a:pt x="14269" y="16828"/>
                  <a:pt x="13962" y="16828"/>
                </a:cubicBezTo>
                <a:lnTo>
                  <a:pt x="4467" y="16828"/>
                </a:lnTo>
                <a:lnTo>
                  <a:pt x="4467" y="6701"/>
                </a:lnTo>
                <a:lnTo>
                  <a:pt x="5026" y="6701"/>
                </a:lnTo>
                <a:cubicBezTo>
                  <a:pt x="5334" y="6701"/>
                  <a:pt x="5583" y="6452"/>
                  <a:pt x="5583" y="6143"/>
                </a:cubicBezTo>
                <a:lnTo>
                  <a:pt x="5583" y="5585"/>
                </a:lnTo>
                <a:lnTo>
                  <a:pt x="6701" y="5585"/>
                </a:lnTo>
                <a:lnTo>
                  <a:pt x="6701" y="6143"/>
                </a:lnTo>
                <a:cubicBezTo>
                  <a:pt x="6700" y="6452"/>
                  <a:pt x="6951" y="6701"/>
                  <a:pt x="7260" y="6701"/>
                </a:cubicBezTo>
                <a:lnTo>
                  <a:pt x="7818" y="6701"/>
                </a:lnTo>
                <a:lnTo>
                  <a:pt x="7818" y="13367"/>
                </a:lnTo>
                <a:cubicBezTo>
                  <a:pt x="7818" y="14593"/>
                  <a:pt x="8803" y="15637"/>
                  <a:pt x="10052" y="15637"/>
                </a:cubicBezTo>
                <a:cubicBezTo>
                  <a:pt x="10097" y="15637"/>
                  <a:pt x="10142" y="15635"/>
                  <a:pt x="10188" y="15633"/>
                </a:cubicBezTo>
                <a:cubicBezTo>
                  <a:pt x="11366" y="15559"/>
                  <a:pt x="12285" y="14583"/>
                  <a:pt x="12286" y="13403"/>
                </a:cubicBezTo>
                <a:lnTo>
                  <a:pt x="12286" y="6701"/>
                </a:lnTo>
                <a:lnTo>
                  <a:pt x="12844" y="6701"/>
                </a:lnTo>
                <a:cubicBezTo>
                  <a:pt x="13153" y="6701"/>
                  <a:pt x="13403" y="6452"/>
                  <a:pt x="13403" y="6143"/>
                </a:cubicBezTo>
                <a:lnTo>
                  <a:pt x="13403" y="3910"/>
                </a:lnTo>
                <a:cubicBezTo>
                  <a:pt x="13403" y="3602"/>
                  <a:pt x="13153" y="3351"/>
                  <a:pt x="12844" y="3351"/>
                </a:cubicBezTo>
                <a:lnTo>
                  <a:pt x="12286" y="3351"/>
                </a:lnTo>
                <a:lnTo>
                  <a:pt x="12286" y="1118"/>
                </a:lnTo>
                <a:cubicBezTo>
                  <a:pt x="12590" y="1112"/>
                  <a:pt x="12835" y="864"/>
                  <a:pt x="12835" y="559"/>
                </a:cubicBezTo>
                <a:cubicBezTo>
                  <a:pt x="12835" y="254"/>
                  <a:pt x="12590" y="6"/>
                  <a:pt x="12286" y="0"/>
                </a:cubicBezTo>
                <a:lnTo>
                  <a:pt x="7818" y="0"/>
                </a:lnTo>
                <a:cubicBezTo>
                  <a:pt x="7815" y="0"/>
                  <a:pt x="7812"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06" name="Google Shape;13506;p77"/>
          <p:cNvGrpSpPr/>
          <p:nvPr/>
        </p:nvGrpSpPr>
        <p:grpSpPr>
          <a:xfrm>
            <a:off x="1005605" y="3451321"/>
            <a:ext cx="362751" cy="332046"/>
            <a:chOff x="1003855" y="3800791"/>
            <a:chExt cx="394166" cy="360801"/>
          </a:xfrm>
        </p:grpSpPr>
        <p:sp>
          <p:nvSpPr>
            <p:cNvPr id="13507" name="Google Shape;13507;p77"/>
            <p:cNvSpPr/>
            <p:nvPr/>
          </p:nvSpPr>
          <p:spPr>
            <a:xfrm>
              <a:off x="1003855" y="3800791"/>
              <a:ext cx="394166" cy="360801"/>
            </a:xfrm>
            <a:custGeom>
              <a:avLst/>
              <a:gdLst/>
              <a:ahLst/>
              <a:cxnLst/>
              <a:rect l="l" t="t" r="r" b="b"/>
              <a:pathLst>
                <a:path w="19564" h="17908" extrusionOk="0">
                  <a:moveTo>
                    <a:pt x="1851" y="6705"/>
                  </a:moveTo>
                  <a:lnTo>
                    <a:pt x="4085" y="6706"/>
                  </a:lnTo>
                  <a:lnTo>
                    <a:pt x="4084" y="8935"/>
                  </a:lnTo>
                  <a:lnTo>
                    <a:pt x="1850" y="8935"/>
                  </a:lnTo>
                  <a:lnTo>
                    <a:pt x="1851" y="6705"/>
                  </a:lnTo>
                  <a:close/>
                  <a:moveTo>
                    <a:pt x="15080" y="6702"/>
                  </a:moveTo>
                  <a:lnTo>
                    <a:pt x="15080" y="10537"/>
                  </a:lnTo>
                  <a:cubicBezTo>
                    <a:pt x="15080" y="10735"/>
                    <a:pt x="15083" y="10691"/>
                    <a:pt x="16007" y="12285"/>
                  </a:cubicBezTo>
                  <a:lnTo>
                    <a:pt x="14553" y="12285"/>
                  </a:lnTo>
                  <a:cubicBezTo>
                    <a:pt x="14559" y="11973"/>
                    <a:pt x="14308" y="11717"/>
                    <a:pt x="13994" y="11717"/>
                  </a:cubicBezTo>
                  <a:cubicBezTo>
                    <a:pt x="13682" y="11717"/>
                    <a:pt x="13431" y="11973"/>
                    <a:pt x="13436" y="12285"/>
                  </a:cubicBezTo>
                  <a:lnTo>
                    <a:pt x="11966" y="12285"/>
                  </a:lnTo>
                  <a:cubicBezTo>
                    <a:pt x="12881" y="10691"/>
                    <a:pt x="12884" y="10735"/>
                    <a:pt x="12884" y="10537"/>
                  </a:cubicBezTo>
                  <a:lnTo>
                    <a:pt x="12884" y="6702"/>
                  </a:lnTo>
                  <a:close/>
                  <a:moveTo>
                    <a:pt x="4082" y="10052"/>
                  </a:moveTo>
                  <a:lnTo>
                    <a:pt x="4078" y="15675"/>
                  </a:lnTo>
                  <a:cubicBezTo>
                    <a:pt x="4078" y="16292"/>
                    <a:pt x="3579" y="16791"/>
                    <a:pt x="2962" y="16791"/>
                  </a:cubicBezTo>
                  <a:cubicBezTo>
                    <a:pt x="2344" y="16791"/>
                    <a:pt x="1844" y="16290"/>
                    <a:pt x="1845" y="15673"/>
                  </a:cubicBezTo>
                  <a:lnTo>
                    <a:pt x="1850" y="10052"/>
                  </a:lnTo>
                  <a:close/>
                  <a:moveTo>
                    <a:pt x="16654" y="13403"/>
                  </a:moveTo>
                  <a:lnTo>
                    <a:pt x="17806" y="15394"/>
                  </a:lnTo>
                  <a:cubicBezTo>
                    <a:pt x="18167" y="16014"/>
                    <a:pt x="17718" y="16791"/>
                    <a:pt x="17001" y="16791"/>
                  </a:cubicBezTo>
                  <a:lnTo>
                    <a:pt x="10987" y="16791"/>
                  </a:lnTo>
                  <a:cubicBezTo>
                    <a:pt x="10273" y="16791"/>
                    <a:pt x="9824" y="16017"/>
                    <a:pt x="10180" y="15397"/>
                  </a:cubicBezTo>
                  <a:lnTo>
                    <a:pt x="11326" y="13403"/>
                  </a:lnTo>
                  <a:close/>
                  <a:moveTo>
                    <a:pt x="4075" y="0"/>
                  </a:moveTo>
                  <a:cubicBezTo>
                    <a:pt x="3274" y="0"/>
                    <a:pt x="2412" y="523"/>
                    <a:pt x="2412" y="1676"/>
                  </a:cubicBezTo>
                  <a:cubicBezTo>
                    <a:pt x="2412" y="2182"/>
                    <a:pt x="2413" y="3498"/>
                    <a:pt x="2418" y="5588"/>
                  </a:cubicBezTo>
                  <a:lnTo>
                    <a:pt x="549" y="5587"/>
                  </a:lnTo>
                  <a:cubicBezTo>
                    <a:pt x="245" y="5591"/>
                    <a:pt x="1" y="5841"/>
                    <a:pt x="1" y="6144"/>
                  </a:cubicBezTo>
                  <a:cubicBezTo>
                    <a:pt x="1" y="6449"/>
                    <a:pt x="245" y="6697"/>
                    <a:pt x="549" y="6703"/>
                  </a:cubicBezTo>
                  <a:lnTo>
                    <a:pt x="736" y="6703"/>
                  </a:lnTo>
                  <a:cubicBezTo>
                    <a:pt x="736" y="7098"/>
                    <a:pt x="729" y="15295"/>
                    <a:pt x="729" y="15672"/>
                  </a:cubicBezTo>
                  <a:cubicBezTo>
                    <a:pt x="729" y="16905"/>
                    <a:pt x="1727" y="17906"/>
                    <a:pt x="2962" y="17907"/>
                  </a:cubicBezTo>
                  <a:cubicBezTo>
                    <a:pt x="4195" y="17907"/>
                    <a:pt x="5196" y="16909"/>
                    <a:pt x="5197" y="15675"/>
                  </a:cubicBezTo>
                  <a:cubicBezTo>
                    <a:pt x="5197" y="15280"/>
                    <a:pt x="5203" y="6981"/>
                    <a:pt x="5203" y="6706"/>
                  </a:cubicBezTo>
                  <a:lnTo>
                    <a:pt x="5390" y="6706"/>
                  </a:lnTo>
                  <a:cubicBezTo>
                    <a:pt x="5695" y="6700"/>
                    <a:pt x="5939" y="6452"/>
                    <a:pt x="5939" y="6147"/>
                  </a:cubicBezTo>
                  <a:cubicBezTo>
                    <a:pt x="5939" y="5842"/>
                    <a:pt x="5695" y="5594"/>
                    <a:pt x="5390" y="5588"/>
                  </a:cubicBezTo>
                  <a:lnTo>
                    <a:pt x="3534" y="5588"/>
                  </a:lnTo>
                  <a:cubicBezTo>
                    <a:pt x="3531" y="3496"/>
                    <a:pt x="3529" y="2181"/>
                    <a:pt x="3529" y="1674"/>
                  </a:cubicBezTo>
                  <a:cubicBezTo>
                    <a:pt x="3529" y="1212"/>
                    <a:pt x="3827" y="1117"/>
                    <a:pt x="4075" y="1117"/>
                  </a:cubicBezTo>
                  <a:cubicBezTo>
                    <a:pt x="4931" y="1117"/>
                    <a:pt x="4744" y="3350"/>
                    <a:pt x="6276" y="3350"/>
                  </a:cubicBezTo>
                  <a:cubicBezTo>
                    <a:pt x="7739" y="3350"/>
                    <a:pt x="7938" y="1117"/>
                    <a:pt x="8478" y="1117"/>
                  </a:cubicBezTo>
                  <a:cubicBezTo>
                    <a:pt x="9017" y="1117"/>
                    <a:pt x="9216" y="3350"/>
                    <a:pt x="10678" y="3350"/>
                  </a:cubicBezTo>
                  <a:cubicBezTo>
                    <a:pt x="12195" y="3350"/>
                    <a:pt x="12081" y="1117"/>
                    <a:pt x="12879" y="1117"/>
                  </a:cubicBezTo>
                  <a:cubicBezTo>
                    <a:pt x="13127" y="1117"/>
                    <a:pt x="13425" y="1212"/>
                    <a:pt x="13425" y="1674"/>
                  </a:cubicBezTo>
                  <a:cubicBezTo>
                    <a:pt x="13425" y="2502"/>
                    <a:pt x="13420" y="4581"/>
                    <a:pt x="13417" y="5584"/>
                  </a:cubicBezTo>
                  <a:lnTo>
                    <a:pt x="11580" y="5584"/>
                  </a:lnTo>
                  <a:cubicBezTo>
                    <a:pt x="11272" y="5584"/>
                    <a:pt x="11023" y="5833"/>
                    <a:pt x="11023" y="6143"/>
                  </a:cubicBezTo>
                  <a:cubicBezTo>
                    <a:pt x="11023" y="6451"/>
                    <a:pt x="11272" y="6700"/>
                    <a:pt x="11580" y="6700"/>
                  </a:cubicBezTo>
                  <a:lnTo>
                    <a:pt x="11767" y="6700"/>
                  </a:lnTo>
                  <a:lnTo>
                    <a:pt x="11767" y="10387"/>
                  </a:lnTo>
                  <a:lnTo>
                    <a:pt x="9212" y="14841"/>
                  </a:lnTo>
                  <a:cubicBezTo>
                    <a:pt x="8428" y="16205"/>
                    <a:pt x="9413" y="17907"/>
                    <a:pt x="10989" y="17907"/>
                  </a:cubicBezTo>
                  <a:lnTo>
                    <a:pt x="17001" y="17907"/>
                  </a:lnTo>
                  <a:cubicBezTo>
                    <a:pt x="18579" y="17907"/>
                    <a:pt x="19564" y="16199"/>
                    <a:pt x="18773" y="14833"/>
                  </a:cubicBezTo>
                  <a:lnTo>
                    <a:pt x="16197" y="10386"/>
                  </a:lnTo>
                  <a:lnTo>
                    <a:pt x="16197" y="6702"/>
                  </a:lnTo>
                  <a:lnTo>
                    <a:pt x="16384" y="6702"/>
                  </a:lnTo>
                  <a:cubicBezTo>
                    <a:pt x="16692" y="6700"/>
                    <a:pt x="16943" y="6451"/>
                    <a:pt x="16943" y="6143"/>
                  </a:cubicBezTo>
                  <a:cubicBezTo>
                    <a:pt x="16943" y="5835"/>
                    <a:pt x="16692" y="5584"/>
                    <a:pt x="16384" y="5584"/>
                  </a:cubicBezTo>
                  <a:lnTo>
                    <a:pt x="14533" y="5584"/>
                  </a:lnTo>
                  <a:cubicBezTo>
                    <a:pt x="14535" y="4581"/>
                    <a:pt x="14541" y="2504"/>
                    <a:pt x="14541" y="1676"/>
                  </a:cubicBezTo>
                  <a:cubicBezTo>
                    <a:pt x="14541" y="523"/>
                    <a:pt x="13679" y="0"/>
                    <a:pt x="12878" y="0"/>
                  </a:cubicBezTo>
                  <a:cubicBezTo>
                    <a:pt x="11220" y="0"/>
                    <a:pt x="11135" y="2233"/>
                    <a:pt x="10676" y="2233"/>
                  </a:cubicBezTo>
                  <a:cubicBezTo>
                    <a:pt x="10138" y="2233"/>
                    <a:pt x="9938" y="0"/>
                    <a:pt x="8476" y="0"/>
                  </a:cubicBezTo>
                  <a:cubicBezTo>
                    <a:pt x="7015" y="0"/>
                    <a:pt x="6814" y="2233"/>
                    <a:pt x="6275" y="2233"/>
                  </a:cubicBezTo>
                  <a:cubicBezTo>
                    <a:pt x="5835" y="2233"/>
                    <a:pt x="5776" y="0"/>
                    <a:pt x="40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8" name="Google Shape;13508;p77"/>
            <p:cNvSpPr/>
            <p:nvPr/>
          </p:nvSpPr>
          <p:spPr>
            <a:xfrm>
              <a:off x="1248124" y="4093313"/>
              <a:ext cx="26333" cy="22525"/>
            </a:xfrm>
            <a:custGeom>
              <a:avLst/>
              <a:gdLst/>
              <a:ahLst/>
              <a:cxnLst/>
              <a:rect l="l" t="t" r="r" b="b"/>
              <a:pathLst>
                <a:path w="1307" h="1118" extrusionOk="0">
                  <a:moveTo>
                    <a:pt x="748" y="0"/>
                  </a:moveTo>
                  <a:cubicBezTo>
                    <a:pt x="250" y="0"/>
                    <a:pt x="0" y="601"/>
                    <a:pt x="352" y="954"/>
                  </a:cubicBezTo>
                  <a:cubicBezTo>
                    <a:pt x="458" y="1061"/>
                    <a:pt x="601" y="1118"/>
                    <a:pt x="747" y="1118"/>
                  </a:cubicBezTo>
                  <a:cubicBezTo>
                    <a:pt x="819" y="1118"/>
                    <a:pt x="892" y="1104"/>
                    <a:pt x="961" y="1075"/>
                  </a:cubicBezTo>
                  <a:cubicBezTo>
                    <a:pt x="1169" y="988"/>
                    <a:pt x="1307" y="785"/>
                    <a:pt x="1307" y="559"/>
                  </a:cubicBezTo>
                  <a:cubicBezTo>
                    <a:pt x="1307" y="250"/>
                    <a:pt x="1055"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09" name="Google Shape;13509;p77"/>
          <p:cNvSpPr/>
          <p:nvPr/>
        </p:nvSpPr>
        <p:spPr>
          <a:xfrm>
            <a:off x="1006796" y="4024936"/>
            <a:ext cx="360369" cy="310082"/>
          </a:xfrm>
          <a:custGeom>
            <a:avLst/>
            <a:gdLst/>
            <a:ahLst/>
            <a:cxnLst/>
            <a:rect l="l" t="t" r="r" b="b"/>
            <a:pathLst>
              <a:path w="19440" h="16725" extrusionOk="0">
                <a:moveTo>
                  <a:pt x="6294" y="5614"/>
                </a:moveTo>
                <a:lnTo>
                  <a:pt x="6296" y="7842"/>
                </a:lnTo>
                <a:lnTo>
                  <a:pt x="5181" y="7842"/>
                </a:lnTo>
                <a:lnTo>
                  <a:pt x="5181" y="5614"/>
                </a:lnTo>
                <a:close/>
                <a:moveTo>
                  <a:pt x="6530" y="8957"/>
                </a:moveTo>
                <a:lnTo>
                  <a:pt x="7984" y="11490"/>
                </a:lnTo>
                <a:cubicBezTo>
                  <a:pt x="6200" y="11673"/>
                  <a:pt x="5974" y="12339"/>
                  <a:pt x="3909" y="12339"/>
                </a:cubicBezTo>
                <a:cubicBezTo>
                  <a:pt x="3897" y="12339"/>
                  <a:pt x="3884" y="12339"/>
                  <a:pt x="3872" y="12339"/>
                </a:cubicBezTo>
                <a:cubicBezTo>
                  <a:pt x="3592" y="12339"/>
                  <a:pt x="3311" y="12323"/>
                  <a:pt x="3032" y="12291"/>
                </a:cubicBezTo>
                <a:lnTo>
                  <a:pt x="4946" y="8957"/>
                </a:lnTo>
                <a:close/>
                <a:moveTo>
                  <a:pt x="16058" y="6727"/>
                </a:moveTo>
                <a:cubicBezTo>
                  <a:pt x="16058" y="9812"/>
                  <a:pt x="16058" y="9664"/>
                  <a:pt x="16061" y="9700"/>
                </a:cubicBezTo>
                <a:cubicBezTo>
                  <a:pt x="16077" y="9954"/>
                  <a:pt x="16264" y="10165"/>
                  <a:pt x="16514" y="10211"/>
                </a:cubicBezTo>
                <a:cubicBezTo>
                  <a:pt x="17800" y="10691"/>
                  <a:pt x="18545" y="12036"/>
                  <a:pt x="18270" y="13381"/>
                </a:cubicBezTo>
                <a:lnTo>
                  <a:pt x="12809" y="13381"/>
                </a:lnTo>
                <a:cubicBezTo>
                  <a:pt x="12529" y="12015"/>
                  <a:pt x="13308" y="10671"/>
                  <a:pt x="14580" y="10205"/>
                </a:cubicBezTo>
                <a:cubicBezTo>
                  <a:pt x="14801" y="10123"/>
                  <a:pt x="14947" y="9909"/>
                  <a:pt x="14944" y="9673"/>
                </a:cubicBezTo>
                <a:lnTo>
                  <a:pt x="14944" y="6727"/>
                </a:lnTo>
                <a:close/>
                <a:moveTo>
                  <a:pt x="17766" y="14494"/>
                </a:moveTo>
                <a:cubicBezTo>
                  <a:pt x="17207" y="15237"/>
                  <a:pt x="16373" y="15608"/>
                  <a:pt x="15538" y="15608"/>
                </a:cubicBezTo>
                <a:cubicBezTo>
                  <a:pt x="14704" y="15608"/>
                  <a:pt x="13870" y="15237"/>
                  <a:pt x="13311" y="14494"/>
                </a:cubicBezTo>
                <a:close/>
                <a:moveTo>
                  <a:pt x="8602" y="12566"/>
                </a:moveTo>
                <a:lnTo>
                  <a:pt x="9869" y="14774"/>
                </a:lnTo>
                <a:cubicBezTo>
                  <a:pt x="10083" y="15146"/>
                  <a:pt x="9814" y="15609"/>
                  <a:pt x="9386" y="15609"/>
                </a:cubicBezTo>
                <a:lnTo>
                  <a:pt x="9386" y="15608"/>
                </a:lnTo>
                <a:lnTo>
                  <a:pt x="2090" y="15608"/>
                </a:lnTo>
                <a:cubicBezTo>
                  <a:pt x="1661" y="15608"/>
                  <a:pt x="1394" y="15144"/>
                  <a:pt x="1607" y="14774"/>
                </a:cubicBezTo>
                <a:lnTo>
                  <a:pt x="2438" y="13326"/>
                </a:lnTo>
                <a:cubicBezTo>
                  <a:pt x="2885" y="13412"/>
                  <a:pt x="3362" y="13453"/>
                  <a:pt x="3910" y="13453"/>
                </a:cubicBezTo>
                <a:cubicBezTo>
                  <a:pt x="6408" y="13453"/>
                  <a:pt x="6533" y="12631"/>
                  <a:pt x="8602" y="12566"/>
                </a:cubicBezTo>
                <a:close/>
                <a:moveTo>
                  <a:pt x="9983" y="0"/>
                </a:moveTo>
                <a:cubicBezTo>
                  <a:pt x="9966" y="0"/>
                  <a:pt x="9951" y="2"/>
                  <a:pt x="9929" y="2"/>
                </a:cubicBezTo>
                <a:lnTo>
                  <a:pt x="5729" y="2"/>
                </a:lnTo>
                <a:cubicBezTo>
                  <a:pt x="5421" y="2"/>
                  <a:pt x="5172" y="253"/>
                  <a:pt x="5172" y="561"/>
                </a:cubicBezTo>
                <a:lnTo>
                  <a:pt x="5179" y="4499"/>
                </a:lnTo>
                <a:lnTo>
                  <a:pt x="4066" y="4499"/>
                </a:lnTo>
                <a:cubicBezTo>
                  <a:pt x="3758" y="4499"/>
                  <a:pt x="3508" y="4749"/>
                  <a:pt x="3508" y="5057"/>
                </a:cubicBezTo>
                <a:cubicBezTo>
                  <a:pt x="3508" y="5364"/>
                  <a:pt x="3756" y="5613"/>
                  <a:pt x="4063" y="5613"/>
                </a:cubicBezTo>
                <a:cubicBezTo>
                  <a:pt x="4064" y="5613"/>
                  <a:pt x="4065" y="5613"/>
                  <a:pt x="4066" y="5613"/>
                </a:cubicBezTo>
                <a:lnTo>
                  <a:pt x="4066" y="8252"/>
                </a:lnTo>
                <a:lnTo>
                  <a:pt x="640" y="14219"/>
                </a:lnTo>
                <a:cubicBezTo>
                  <a:pt x="1" y="15333"/>
                  <a:pt x="805" y="16724"/>
                  <a:pt x="2090" y="16724"/>
                </a:cubicBezTo>
                <a:lnTo>
                  <a:pt x="9386" y="16724"/>
                </a:lnTo>
                <a:cubicBezTo>
                  <a:pt x="10672" y="16724"/>
                  <a:pt x="11477" y="15334"/>
                  <a:pt x="10836" y="14219"/>
                </a:cubicBezTo>
                <a:lnTo>
                  <a:pt x="7411" y="8252"/>
                </a:lnTo>
                <a:lnTo>
                  <a:pt x="7411" y="5614"/>
                </a:lnTo>
                <a:cubicBezTo>
                  <a:pt x="7718" y="5614"/>
                  <a:pt x="7968" y="5364"/>
                  <a:pt x="7968" y="5057"/>
                </a:cubicBezTo>
                <a:cubicBezTo>
                  <a:pt x="7968" y="4749"/>
                  <a:pt x="7718" y="4499"/>
                  <a:pt x="7411" y="4499"/>
                </a:cubicBezTo>
                <a:lnTo>
                  <a:pt x="6294" y="4499"/>
                </a:lnTo>
                <a:lnTo>
                  <a:pt x="6288" y="1117"/>
                </a:lnTo>
                <a:lnTo>
                  <a:pt x="9773" y="1117"/>
                </a:lnTo>
                <a:lnTo>
                  <a:pt x="14944" y="4220"/>
                </a:lnTo>
                <a:lnTo>
                  <a:pt x="14944" y="5614"/>
                </a:lnTo>
                <a:lnTo>
                  <a:pt x="13829" y="5614"/>
                </a:lnTo>
                <a:cubicBezTo>
                  <a:pt x="13522" y="5614"/>
                  <a:pt x="13272" y="5864"/>
                  <a:pt x="13272" y="6171"/>
                </a:cubicBezTo>
                <a:cubicBezTo>
                  <a:pt x="13272" y="6479"/>
                  <a:pt x="13522" y="6729"/>
                  <a:pt x="13829" y="6729"/>
                </a:cubicBezTo>
                <a:lnTo>
                  <a:pt x="13829" y="9314"/>
                </a:lnTo>
                <a:cubicBezTo>
                  <a:pt x="12504" y="9963"/>
                  <a:pt x="11637" y="11326"/>
                  <a:pt x="11637" y="12822"/>
                </a:cubicBezTo>
                <a:cubicBezTo>
                  <a:pt x="11637" y="14970"/>
                  <a:pt x="13384" y="16724"/>
                  <a:pt x="15539" y="16724"/>
                </a:cubicBezTo>
                <a:cubicBezTo>
                  <a:pt x="17690" y="16724"/>
                  <a:pt x="19440" y="14974"/>
                  <a:pt x="19440" y="12822"/>
                </a:cubicBezTo>
                <a:cubicBezTo>
                  <a:pt x="19440" y="11301"/>
                  <a:pt x="18555" y="9917"/>
                  <a:pt x="17174" y="9280"/>
                </a:cubicBezTo>
                <a:lnTo>
                  <a:pt x="17174" y="6729"/>
                </a:lnTo>
                <a:cubicBezTo>
                  <a:pt x="17482" y="6729"/>
                  <a:pt x="17730" y="6479"/>
                  <a:pt x="17730" y="6171"/>
                </a:cubicBezTo>
                <a:cubicBezTo>
                  <a:pt x="17730" y="5862"/>
                  <a:pt x="17482" y="5614"/>
                  <a:pt x="17174" y="5614"/>
                </a:cubicBezTo>
                <a:lnTo>
                  <a:pt x="16059" y="5614"/>
                </a:lnTo>
                <a:lnTo>
                  <a:pt x="16059" y="3904"/>
                </a:lnTo>
                <a:cubicBezTo>
                  <a:pt x="16059" y="3709"/>
                  <a:pt x="15956" y="3528"/>
                  <a:pt x="15789" y="3426"/>
                </a:cubicBezTo>
                <a:cubicBezTo>
                  <a:pt x="10350" y="163"/>
                  <a:pt x="10133" y="0"/>
                  <a:pt x="9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10" name="Google Shape;13510;p77"/>
          <p:cNvGrpSpPr/>
          <p:nvPr/>
        </p:nvGrpSpPr>
        <p:grpSpPr>
          <a:xfrm>
            <a:off x="1763738" y="4003127"/>
            <a:ext cx="329338" cy="353424"/>
            <a:chOff x="2004279" y="3772343"/>
            <a:chExt cx="357860" cy="384031"/>
          </a:xfrm>
        </p:grpSpPr>
        <p:sp>
          <p:nvSpPr>
            <p:cNvPr id="13511" name="Google Shape;13511;p77"/>
            <p:cNvSpPr/>
            <p:nvPr/>
          </p:nvSpPr>
          <p:spPr>
            <a:xfrm>
              <a:off x="2004279" y="3772343"/>
              <a:ext cx="357860" cy="384031"/>
            </a:xfrm>
            <a:custGeom>
              <a:avLst/>
              <a:gdLst/>
              <a:ahLst/>
              <a:cxnLst/>
              <a:rect l="l" t="t" r="r" b="b"/>
              <a:pathLst>
                <a:path w="17762" h="19061" extrusionOk="0">
                  <a:moveTo>
                    <a:pt x="10556" y="1117"/>
                  </a:moveTo>
                  <a:lnTo>
                    <a:pt x="10556" y="7334"/>
                  </a:lnTo>
                  <a:cubicBezTo>
                    <a:pt x="10556" y="7547"/>
                    <a:pt x="10503" y="7399"/>
                    <a:pt x="12139" y="10127"/>
                  </a:cubicBezTo>
                  <a:lnTo>
                    <a:pt x="5623" y="10127"/>
                  </a:lnTo>
                  <a:cubicBezTo>
                    <a:pt x="7246" y="7422"/>
                    <a:pt x="7206" y="7547"/>
                    <a:pt x="7206" y="7334"/>
                  </a:cubicBezTo>
                  <a:lnTo>
                    <a:pt x="7206" y="1117"/>
                  </a:lnTo>
                  <a:close/>
                  <a:moveTo>
                    <a:pt x="12810" y="11243"/>
                  </a:moveTo>
                  <a:lnTo>
                    <a:pt x="15986" y="16534"/>
                  </a:lnTo>
                  <a:cubicBezTo>
                    <a:pt x="16358" y="17155"/>
                    <a:pt x="15911" y="17945"/>
                    <a:pt x="15188" y="17945"/>
                  </a:cubicBezTo>
                  <a:lnTo>
                    <a:pt x="2576" y="17945"/>
                  </a:lnTo>
                  <a:cubicBezTo>
                    <a:pt x="1852" y="17945"/>
                    <a:pt x="1406" y="17155"/>
                    <a:pt x="1778" y="16534"/>
                  </a:cubicBezTo>
                  <a:lnTo>
                    <a:pt x="4953" y="11243"/>
                  </a:lnTo>
                  <a:close/>
                  <a:moveTo>
                    <a:pt x="6088" y="0"/>
                  </a:moveTo>
                  <a:cubicBezTo>
                    <a:pt x="5784" y="5"/>
                    <a:pt x="5539" y="254"/>
                    <a:pt x="5539" y="558"/>
                  </a:cubicBezTo>
                  <a:cubicBezTo>
                    <a:pt x="5539" y="862"/>
                    <a:pt x="5784" y="1111"/>
                    <a:pt x="6088" y="1117"/>
                  </a:cubicBezTo>
                  <a:lnTo>
                    <a:pt x="6088" y="7180"/>
                  </a:lnTo>
                  <a:lnTo>
                    <a:pt x="820" y="15960"/>
                  </a:lnTo>
                  <a:cubicBezTo>
                    <a:pt x="1" y="17324"/>
                    <a:pt x="983" y="19061"/>
                    <a:pt x="2576" y="19061"/>
                  </a:cubicBezTo>
                  <a:lnTo>
                    <a:pt x="15186" y="19061"/>
                  </a:lnTo>
                  <a:cubicBezTo>
                    <a:pt x="16778" y="19061"/>
                    <a:pt x="17761" y="17326"/>
                    <a:pt x="16942" y="15960"/>
                  </a:cubicBezTo>
                  <a:lnTo>
                    <a:pt x="16941" y="15960"/>
                  </a:lnTo>
                  <a:lnTo>
                    <a:pt x="11673" y="7180"/>
                  </a:lnTo>
                  <a:lnTo>
                    <a:pt x="11673" y="1117"/>
                  </a:lnTo>
                  <a:cubicBezTo>
                    <a:pt x="11978" y="1111"/>
                    <a:pt x="12221" y="862"/>
                    <a:pt x="12221" y="558"/>
                  </a:cubicBezTo>
                  <a:cubicBezTo>
                    <a:pt x="12221" y="254"/>
                    <a:pt x="11978" y="5"/>
                    <a:pt x="11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2" name="Google Shape;13512;p77"/>
            <p:cNvSpPr/>
            <p:nvPr/>
          </p:nvSpPr>
          <p:spPr>
            <a:xfrm>
              <a:off x="2190644" y="4088860"/>
              <a:ext cx="26333" cy="22505"/>
            </a:xfrm>
            <a:custGeom>
              <a:avLst/>
              <a:gdLst/>
              <a:ahLst/>
              <a:cxnLst/>
              <a:rect l="l" t="t" r="r" b="b"/>
              <a:pathLst>
                <a:path w="1307" h="1117" extrusionOk="0">
                  <a:moveTo>
                    <a:pt x="750" y="0"/>
                  </a:moveTo>
                  <a:cubicBezTo>
                    <a:pt x="749" y="0"/>
                    <a:pt x="748" y="0"/>
                    <a:pt x="747" y="0"/>
                  </a:cubicBezTo>
                  <a:cubicBezTo>
                    <a:pt x="747" y="0"/>
                    <a:pt x="746" y="0"/>
                    <a:pt x="746" y="0"/>
                  </a:cubicBezTo>
                  <a:cubicBezTo>
                    <a:pt x="249" y="0"/>
                    <a:pt x="1" y="601"/>
                    <a:pt x="353" y="952"/>
                  </a:cubicBezTo>
                  <a:cubicBezTo>
                    <a:pt x="460" y="1060"/>
                    <a:pt x="603" y="1116"/>
                    <a:pt x="749" y="1116"/>
                  </a:cubicBezTo>
                  <a:cubicBezTo>
                    <a:pt x="820" y="1116"/>
                    <a:pt x="892" y="1103"/>
                    <a:pt x="961" y="1075"/>
                  </a:cubicBezTo>
                  <a:cubicBezTo>
                    <a:pt x="1170" y="988"/>
                    <a:pt x="1306" y="783"/>
                    <a:pt x="1306" y="558"/>
                  </a:cubicBezTo>
                  <a:cubicBezTo>
                    <a:pt x="1306" y="251"/>
                    <a:pt x="1058"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3" name="Google Shape;13513;p77"/>
            <p:cNvSpPr/>
            <p:nvPr/>
          </p:nvSpPr>
          <p:spPr>
            <a:xfrm>
              <a:off x="2213169" y="4021346"/>
              <a:ext cx="26292" cy="22505"/>
            </a:xfrm>
            <a:custGeom>
              <a:avLst/>
              <a:gdLst/>
              <a:ahLst/>
              <a:cxnLst/>
              <a:rect l="l" t="t" r="r" b="b"/>
              <a:pathLst>
                <a:path w="1305" h="1117" extrusionOk="0">
                  <a:moveTo>
                    <a:pt x="746" y="1"/>
                  </a:moveTo>
                  <a:cubicBezTo>
                    <a:pt x="248" y="1"/>
                    <a:pt x="0" y="601"/>
                    <a:pt x="351" y="954"/>
                  </a:cubicBezTo>
                  <a:cubicBezTo>
                    <a:pt x="459" y="1060"/>
                    <a:pt x="602" y="1117"/>
                    <a:pt x="748" y="1117"/>
                  </a:cubicBezTo>
                  <a:cubicBezTo>
                    <a:pt x="819" y="1117"/>
                    <a:pt x="891" y="1103"/>
                    <a:pt x="960" y="1075"/>
                  </a:cubicBezTo>
                  <a:cubicBezTo>
                    <a:pt x="1169" y="988"/>
                    <a:pt x="1305" y="784"/>
                    <a:pt x="1305" y="558"/>
                  </a:cubicBezTo>
                  <a:cubicBezTo>
                    <a:pt x="1305" y="250"/>
                    <a:pt x="105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4" name="Google Shape;13514;p77"/>
            <p:cNvSpPr/>
            <p:nvPr/>
          </p:nvSpPr>
          <p:spPr>
            <a:xfrm>
              <a:off x="2113036" y="4021346"/>
              <a:ext cx="70194" cy="67514"/>
            </a:xfrm>
            <a:custGeom>
              <a:avLst/>
              <a:gdLst/>
              <a:ahLst/>
              <a:cxnLst/>
              <a:rect l="l" t="t" r="r" b="b"/>
              <a:pathLst>
                <a:path w="3484" h="3351" extrusionOk="0">
                  <a:moveTo>
                    <a:pt x="1803" y="1115"/>
                  </a:moveTo>
                  <a:cubicBezTo>
                    <a:pt x="2090" y="1115"/>
                    <a:pt x="2365" y="1338"/>
                    <a:pt x="2365" y="1676"/>
                  </a:cubicBezTo>
                  <a:cubicBezTo>
                    <a:pt x="2365" y="1984"/>
                    <a:pt x="2116" y="2233"/>
                    <a:pt x="1808" y="2233"/>
                  </a:cubicBezTo>
                  <a:cubicBezTo>
                    <a:pt x="1310" y="2233"/>
                    <a:pt x="1060" y="1633"/>
                    <a:pt x="1412" y="1280"/>
                  </a:cubicBezTo>
                  <a:cubicBezTo>
                    <a:pt x="1526" y="1166"/>
                    <a:pt x="1666" y="1115"/>
                    <a:pt x="1803" y="1115"/>
                  </a:cubicBezTo>
                  <a:close/>
                  <a:moveTo>
                    <a:pt x="1808" y="1"/>
                  </a:moveTo>
                  <a:cubicBezTo>
                    <a:pt x="1129" y="1"/>
                    <a:pt x="519" y="409"/>
                    <a:pt x="259" y="1035"/>
                  </a:cubicBezTo>
                  <a:cubicBezTo>
                    <a:pt x="1" y="1659"/>
                    <a:pt x="144" y="2381"/>
                    <a:pt x="623" y="2860"/>
                  </a:cubicBezTo>
                  <a:cubicBezTo>
                    <a:pt x="943" y="3180"/>
                    <a:pt x="1372" y="3351"/>
                    <a:pt x="1807" y="3351"/>
                  </a:cubicBezTo>
                  <a:cubicBezTo>
                    <a:pt x="2023" y="3351"/>
                    <a:pt x="2241" y="3309"/>
                    <a:pt x="2449" y="3223"/>
                  </a:cubicBezTo>
                  <a:cubicBezTo>
                    <a:pt x="3075" y="2964"/>
                    <a:pt x="3483" y="2353"/>
                    <a:pt x="3483" y="1676"/>
                  </a:cubicBezTo>
                  <a:cubicBezTo>
                    <a:pt x="3482" y="751"/>
                    <a:pt x="2733" y="1"/>
                    <a:pt x="18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15" name="Google Shape;13515;p77"/>
          <p:cNvSpPr/>
          <p:nvPr/>
        </p:nvSpPr>
        <p:spPr>
          <a:xfrm>
            <a:off x="2522874" y="4003287"/>
            <a:ext cx="311356" cy="353372"/>
          </a:xfrm>
          <a:custGeom>
            <a:avLst/>
            <a:gdLst/>
            <a:ahLst/>
            <a:cxnLst/>
            <a:rect l="l" t="t" r="r" b="b"/>
            <a:pathLst>
              <a:path w="16796" h="19060" extrusionOk="0">
                <a:moveTo>
                  <a:pt x="13963" y="1121"/>
                </a:moveTo>
                <a:cubicBezTo>
                  <a:pt x="14887" y="1121"/>
                  <a:pt x="15639" y="1874"/>
                  <a:pt x="15639" y="2802"/>
                </a:cubicBezTo>
                <a:cubicBezTo>
                  <a:pt x="15639" y="3729"/>
                  <a:pt x="14887" y="4484"/>
                  <a:pt x="13963" y="4484"/>
                </a:cubicBezTo>
                <a:lnTo>
                  <a:pt x="13443" y="4484"/>
                </a:lnTo>
                <a:lnTo>
                  <a:pt x="13443" y="3923"/>
                </a:lnTo>
                <a:cubicBezTo>
                  <a:pt x="13443" y="3614"/>
                  <a:pt x="13192" y="3363"/>
                  <a:pt x="12884" y="3363"/>
                </a:cubicBezTo>
                <a:lnTo>
                  <a:pt x="9533" y="3363"/>
                </a:lnTo>
                <a:cubicBezTo>
                  <a:pt x="9224" y="3363"/>
                  <a:pt x="8975" y="3614"/>
                  <a:pt x="8975" y="3923"/>
                </a:cubicBezTo>
                <a:lnTo>
                  <a:pt x="8975" y="4484"/>
                </a:lnTo>
                <a:lnTo>
                  <a:pt x="2236" y="4484"/>
                </a:lnTo>
                <a:lnTo>
                  <a:pt x="2236" y="1121"/>
                </a:lnTo>
                <a:close/>
                <a:moveTo>
                  <a:pt x="12325" y="4484"/>
                </a:moveTo>
                <a:lnTo>
                  <a:pt x="12325" y="7631"/>
                </a:lnTo>
                <a:cubicBezTo>
                  <a:pt x="11575" y="7380"/>
                  <a:pt x="11351" y="7285"/>
                  <a:pt x="11191" y="7285"/>
                </a:cubicBezTo>
                <a:cubicBezTo>
                  <a:pt x="11137" y="7285"/>
                  <a:pt x="11090" y="7296"/>
                  <a:pt x="11032" y="7316"/>
                </a:cubicBezTo>
                <a:lnTo>
                  <a:pt x="10092" y="7631"/>
                </a:lnTo>
                <a:lnTo>
                  <a:pt x="10092" y="4484"/>
                </a:lnTo>
                <a:close/>
                <a:moveTo>
                  <a:pt x="14559" y="7849"/>
                </a:moveTo>
                <a:lnTo>
                  <a:pt x="14559" y="11213"/>
                </a:lnTo>
                <a:lnTo>
                  <a:pt x="7858" y="11213"/>
                </a:lnTo>
                <a:lnTo>
                  <a:pt x="7858" y="10653"/>
                </a:lnTo>
                <a:cubicBezTo>
                  <a:pt x="7858" y="10343"/>
                  <a:pt x="7609" y="10092"/>
                  <a:pt x="7299" y="10092"/>
                </a:cubicBezTo>
                <a:lnTo>
                  <a:pt x="3949" y="10092"/>
                </a:lnTo>
                <a:cubicBezTo>
                  <a:pt x="3641" y="10092"/>
                  <a:pt x="3390" y="10343"/>
                  <a:pt x="3391" y="10653"/>
                </a:cubicBezTo>
                <a:lnTo>
                  <a:pt x="3391" y="11213"/>
                </a:lnTo>
                <a:lnTo>
                  <a:pt x="2832" y="11212"/>
                </a:lnTo>
                <a:cubicBezTo>
                  <a:pt x="1909" y="11212"/>
                  <a:pt x="1157" y="10457"/>
                  <a:pt x="1157" y="9530"/>
                </a:cubicBezTo>
                <a:cubicBezTo>
                  <a:pt x="1157" y="8604"/>
                  <a:pt x="1909" y="7849"/>
                  <a:pt x="2832" y="7849"/>
                </a:cubicBezTo>
                <a:lnTo>
                  <a:pt x="8975" y="7849"/>
                </a:lnTo>
                <a:lnTo>
                  <a:pt x="8975" y="8410"/>
                </a:lnTo>
                <a:cubicBezTo>
                  <a:pt x="8975" y="8729"/>
                  <a:pt x="9236" y="8970"/>
                  <a:pt x="9534" y="8970"/>
                </a:cubicBezTo>
                <a:cubicBezTo>
                  <a:pt x="9592" y="8970"/>
                  <a:pt x="9651" y="8961"/>
                  <a:pt x="9710" y="8942"/>
                </a:cubicBezTo>
                <a:lnTo>
                  <a:pt x="11209" y="8439"/>
                </a:lnTo>
                <a:lnTo>
                  <a:pt x="12708" y="8942"/>
                </a:lnTo>
                <a:cubicBezTo>
                  <a:pt x="12767" y="8961"/>
                  <a:pt x="12826" y="8970"/>
                  <a:pt x="12884" y="8970"/>
                </a:cubicBezTo>
                <a:cubicBezTo>
                  <a:pt x="13181" y="8970"/>
                  <a:pt x="13443" y="8729"/>
                  <a:pt x="13443" y="8410"/>
                </a:cubicBezTo>
                <a:lnTo>
                  <a:pt x="13443" y="7849"/>
                </a:lnTo>
                <a:close/>
                <a:moveTo>
                  <a:pt x="6742" y="11212"/>
                </a:moveTo>
                <a:lnTo>
                  <a:pt x="6742" y="14358"/>
                </a:lnTo>
                <a:cubicBezTo>
                  <a:pt x="5994" y="14107"/>
                  <a:pt x="5768" y="14013"/>
                  <a:pt x="5608" y="14013"/>
                </a:cubicBezTo>
                <a:cubicBezTo>
                  <a:pt x="5553" y="14013"/>
                  <a:pt x="5505" y="14024"/>
                  <a:pt x="5448" y="14044"/>
                </a:cubicBezTo>
                <a:lnTo>
                  <a:pt x="4507" y="14358"/>
                </a:lnTo>
                <a:lnTo>
                  <a:pt x="4507" y="11212"/>
                </a:lnTo>
                <a:close/>
                <a:moveTo>
                  <a:pt x="14001" y="14576"/>
                </a:moveTo>
                <a:cubicBezTo>
                  <a:pt x="14924" y="14576"/>
                  <a:pt x="15676" y="15331"/>
                  <a:pt x="15676" y="16257"/>
                </a:cubicBezTo>
                <a:cubicBezTo>
                  <a:pt x="15676" y="17184"/>
                  <a:pt x="14924" y="17938"/>
                  <a:pt x="14001" y="17938"/>
                </a:cubicBezTo>
                <a:lnTo>
                  <a:pt x="2273" y="17938"/>
                </a:lnTo>
                <a:lnTo>
                  <a:pt x="2273" y="14588"/>
                </a:lnTo>
                <a:lnTo>
                  <a:pt x="3391" y="14588"/>
                </a:lnTo>
                <a:lnTo>
                  <a:pt x="3391" y="15136"/>
                </a:lnTo>
                <a:cubicBezTo>
                  <a:pt x="3390" y="15455"/>
                  <a:pt x="3652" y="15697"/>
                  <a:pt x="3949" y="15697"/>
                </a:cubicBezTo>
                <a:cubicBezTo>
                  <a:pt x="4007" y="15697"/>
                  <a:pt x="4066" y="15688"/>
                  <a:pt x="4125" y="15668"/>
                </a:cubicBezTo>
                <a:lnTo>
                  <a:pt x="5624" y="15166"/>
                </a:lnTo>
                <a:lnTo>
                  <a:pt x="7123" y="15668"/>
                </a:lnTo>
                <a:cubicBezTo>
                  <a:pt x="7182" y="15688"/>
                  <a:pt x="7241" y="15697"/>
                  <a:pt x="7299" y="15697"/>
                </a:cubicBezTo>
                <a:cubicBezTo>
                  <a:pt x="7596" y="15697"/>
                  <a:pt x="7858" y="15455"/>
                  <a:pt x="7858" y="15136"/>
                </a:cubicBezTo>
                <a:lnTo>
                  <a:pt x="7858" y="14576"/>
                </a:lnTo>
                <a:close/>
                <a:moveTo>
                  <a:pt x="561" y="0"/>
                </a:moveTo>
                <a:cubicBezTo>
                  <a:pt x="251" y="0"/>
                  <a:pt x="0" y="251"/>
                  <a:pt x="0" y="560"/>
                </a:cubicBezTo>
                <a:cubicBezTo>
                  <a:pt x="0" y="870"/>
                  <a:pt x="251" y="1121"/>
                  <a:pt x="561" y="1121"/>
                </a:cubicBezTo>
                <a:lnTo>
                  <a:pt x="1119" y="1121"/>
                </a:lnTo>
                <a:lnTo>
                  <a:pt x="1119" y="4485"/>
                </a:lnTo>
                <a:lnTo>
                  <a:pt x="561" y="4485"/>
                </a:lnTo>
                <a:cubicBezTo>
                  <a:pt x="251" y="4485"/>
                  <a:pt x="0" y="4736"/>
                  <a:pt x="0" y="5045"/>
                </a:cubicBezTo>
                <a:cubicBezTo>
                  <a:pt x="0" y="5355"/>
                  <a:pt x="251" y="5606"/>
                  <a:pt x="561" y="5606"/>
                </a:cubicBezTo>
                <a:lnTo>
                  <a:pt x="8975" y="5606"/>
                </a:lnTo>
                <a:lnTo>
                  <a:pt x="8975" y="6727"/>
                </a:lnTo>
                <a:lnTo>
                  <a:pt x="2832" y="6727"/>
                </a:lnTo>
                <a:cubicBezTo>
                  <a:pt x="1293" y="6727"/>
                  <a:pt x="40" y="7984"/>
                  <a:pt x="40" y="9529"/>
                </a:cubicBezTo>
                <a:cubicBezTo>
                  <a:pt x="40" y="11076"/>
                  <a:pt x="1291" y="12333"/>
                  <a:pt x="2832" y="12333"/>
                </a:cubicBezTo>
                <a:lnTo>
                  <a:pt x="3391" y="12333"/>
                </a:lnTo>
                <a:lnTo>
                  <a:pt x="3391" y="13467"/>
                </a:lnTo>
                <a:lnTo>
                  <a:pt x="598" y="13467"/>
                </a:lnTo>
                <a:cubicBezTo>
                  <a:pt x="289" y="13467"/>
                  <a:pt x="37" y="13718"/>
                  <a:pt x="37" y="14027"/>
                </a:cubicBezTo>
                <a:cubicBezTo>
                  <a:pt x="37" y="14337"/>
                  <a:pt x="289" y="14588"/>
                  <a:pt x="598" y="14588"/>
                </a:cubicBezTo>
                <a:lnTo>
                  <a:pt x="1157" y="14588"/>
                </a:lnTo>
                <a:lnTo>
                  <a:pt x="1157" y="17938"/>
                </a:lnTo>
                <a:lnTo>
                  <a:pt x="598" y="17938"/>
                </a:lnTo>
                <a:cubicBezTo>
                  <a:pt x="289" y="17938"/>
                  <a:pt x="37" y="18190"/>
                  <a:pt x="37" y="18499"/>
                </a:cubicBezTo>
                <a:cubicBezTo>
                  <a:pt x="37" y="18808"/>
                  <a:pt x="289" y="19059"/>
                  <a:pt x="598" y="19059"/>
                </a:cubicBezTo>
                <a:lnTo>
                  <a:pt x="14001" y="19059"/>
                </a:lnTo>
                <a:cubicBezTo>
                  <a:pt x="15540" y="19059"/>
                  <a:pt x="16794" y="17802"/>
                  <a:pt x="16794" y="16256"/>
                </a:cubicBezTo>
                <a:cubicBezTo>
                  <a:pt x="16794" y="14710"/>
                  <a:pt x="15540" y="13453"/>
                  <a:pt x="14001" y="13453"/>
                </a:cubicBezTo>
                <a:lnTo>
                  <a:pt x="7858" y="13453"/>
                </a:lnTo>
                <a:lnTo>
                  <a:pt x="7858" y="12333"/>
                </a:lnTo>
                <a:lnTo>
                  <a:pt x="16235" y="12333"/>
                </a:lnTo>
                <a:cubicBezTo>
                  <a:pt x="16544" y="12333"/>
                  <a:pt x="16795" y="12082"/>
                  <a:pt x="16795" y="11772"/>
                </a:cubicBezTo>
                <a:cubicBezTo>
                  <a:pt x="16795" y="11463"/>
                  <a:pt x="16544" y="11212"/>
                  <a:pt x="16235" y="11212"/>
                </a:cubicBezTo>
                <a:lnTo>
                  <a:pt x="15676" y="11212"/>
                </a:lnTo>
                <a:lnTo>
                  <a:pt x="15676" y="7848"/>
                </a:lnTo>
                <a:lnTo>
                  <a:pt x="16235" y="7848"/>
                </a:lnTo>
                <a:cubicBezTo>
                  <a:pt x="16544" y="7848"/>
                  <a:pt x="16795" y="7597"/>
                  <a:pt x="16795" y="7287"/>
                </a:cubicBezTo>
                <a:cubicBezTo>
                  <a:pt x="16795" y="6978"/>
                  <a:pt x="16544" y="6727"/>
                  <a:pt x="16235" y="6727"/>
                </a:cubicBezTo>
                <a:lnTo>
                  <a:pt x="13443" y="6727"/>
                </a:lnTo>
                <a:lnTo>
                  <a:pt x="13443" y="5606"/>
                </a:lnTo>
                <a:lnTo>
                  <a:pt x="13963" y="5606"/>
                </a:lnTo>
                <a:cubicBezTo>
                  <a:pt x="15503" y="5606"/>
                  <a:pt x="16756" y="4349"/>
                  <a:pt x="16756" y="2804"/>
                </a:cubicBezTo>
                <a:cubicBezTo>
                  <a:pt x="16756" y="1257"/>
                  <a:pt x="15504" y="0"/>
                  <a:pt x="13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16" name="Google Shape;13516;p77"/>
          <p:cNvGrpSpPr/>
          <p:nvPr/>
        </p:nvGrpSpPr>
        <p:grpSpPr>
          <a:xfrm>
            <a:off x="3263927" y="4003108"/>
            <a:ext cx="353443" cy="353461"/>
            <a:chOff x="2849387" y="3775647"/>
            <a:chExt cx="384052" cy="384072"/>
          </a:xfrm>
        </p:grpSpPr>
        <p:sp>
          <p:nvSpPr>
            <p:cNvPr id="13517" name="Google Shape;13517;p77"/>
            <p:cNvSpPr/>
            <p:nvPr/>
          </p:nvSpPr>
          <p:spPr>
            <a:xfrm>
              <a:off x="2849387" y="3775647"/>
              <a:ext cx="384052" cy="384072"/>
            </a:xfrm>
            <a:custGeom>
              <a:avLst/>
              <a:gdLst/>
              <a:ahLst/>
              <a:cxnLst/>
              <a:rect l="l" t="t" r="r" b="b"/>
              <a:pathLst>
                <a:path w="19062" h="19063" extrusionOk="0">
                  <a:moveTo>
                    <a:pt x="9531" y="1118"/>
                  </a:moveTo>
                  <a:cubicBezTo>
                    <a:pt x="14172" y="1118"/>
                    <a:pt x="17945" y="4892"/>
                    <a:pt x="17945" y="9532"/>
                  </a:cubicBezTo>
                  <a:cubicBezTo>
                    <a:pt x="17945" y="14171"/>
                    <a:pt x="14170" y="17946"/>
                    <a:pt x="9531" y="17946"/>
                  </a:cubicBezTo>
                  <a:cubicBezTo>
                    <a:pt x="4891" y="17946"/>
                    <a:pt x="1117" y="14171"/>
                    <a:pt x="1117" y="9532"/>
                  </a:cubicBezTo>
                  <a:cubicBezTo>
                    <a:pt x="1117" y="4892"/>
                    <a:pt x="4891" y="1118"/>
                    <a:pt x="9531" y="1118"/>
                  </a:cubicBezTo>
                  <a:close/>
                  <a:moveTo>
                    <a:pt x="9531" y="1"/>
                  </a:moveTo>
                  <a:cubicBezTo>
                    <a:pt x="4263" y="1"/>
                    <a:pt x="1" y="4264"/>
                    <a:pt x="1" y="9532"/>
                  </a:cubicBezTo>
                  <a:cubicBezTo>
                    <a:pt x="1" y="14801"/>
                    <a:pt x="4263" y="19063"/>
                    <a:pt x="9531" y="19063"/>
                  </a:cubicBezTo>
                  <a:cubicBezTo>
                    <a:pt x="14799" y="19063"/>
                    <a:pt x="19062" y="14801"/>
                    <a:pt x="19062" y="9532"/>
                  </a:cubicBezTo>
                  <a:cubicBezTo>
                    <a:pt x="19062" y="4264"/>
                    <a:pt x="14799" y="1"/>
                    <a:pt x="9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8" name="Google Shape;13518;p77"/>
            <p:cNvSpPr/>
            <p:nvPr/>
          </p:nvSpPr>
          <p:spPr>
            <a:xfrm>
              <a:off x="2948734" y="4002447"/>
              <a:ext cx="70194" cy="67514"/>
            </a:xfrm>
            <a:custGeom>
              <a:avLst/>
              <a:gdLst/>
              <a:ahLst/>
              <a:cxnLst/>
              <a:rect l="l" t="t" r="r" b="b"/>
              <a:pathLst>
                <a:path w="3484" h="3351" extrusionOk="0">
                  <a:moveTo>
                    <a:pt x="1803" y="1116"/>
                  </a:moveTo>
                  <a:cubicBezTo>
                    <a:pt x="2090" y="1116"/>
                    <a:pt x="2366" y="1339"/>
                    <a:pt x="2366" y="1675"/>
                  </a:cubicBezTo>
                  <a:cubicBezTo>
                    <a:pt x="2366" y="1983"/>
                    <a:pt x="2116" y="2233"/>
                    <a:pt x="1809" y="2234"/>
                  </a:cubicBezTo>
                  <a:cubicBezTo>
                    <a:pt x="1309" y="2234"/>
                    <a:pt x="1061" y="1632"/>
                    <a:pt x="1413" y="1281"/>
                  </a:cubicBezTo>
                  <a:cubicBezTo>
                    <a:pt x="1526" y="1167"/>
                    <a:pt x="1666" y="1116"/>
                    <a:pt x="1803" y="1116"/>
                  </a:cubicBezTo>
                  <a:close/>
                  <a:moveTo>
                    <a:pt x="1809" y="0"/>
                  </a:moveTo>
                  <a:cubicBezTo>
                    <a:pt x="1130" y="0"/>
                    <a:pt x="519" y="408"/>
                    <a:pt x="260" y="1034"/>
                  </a:cubicBezTo>
                  <a:cubicBezTo>
                    <a:pt x="0" y="1660"/>
                    <a:pt x="144" y="2381"/>
                    <a:pt x="623" y="2861"/>
                  </a:cubicBezTo>
                  <a:cubicBezTo>
                    <a:pt x="944" y="3181"/>
                    <a:pt x="1373" y="3351"/>
                    <a:pt x="1809" y="3351"/>
                  </a:cubicBezTo>
                  <a:cubicBezTo>
                    <a:pt x="2024" y="3351"/>
                    <a:pt x="2242" y="3309"/>
                    <a:pt x="2448" y="3224"/>
                  </a:cubicBezTo>
                  <a:cubicBezTo>
                    <a:pt x="3074" y="2964"/>
                    <a:pt x="3484" y="2352"/>
                    <a:pt x="3484" y="1675"/>
                  </a:cubicBezTo>
                  <a:cubicBezTo>
                    <a:pt x="3482" y="750"/>
                    <a:pt x="2732" y="2"/>
                    <a:pt x="1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9" name="Google Shape;13519;p77"/>
            <p:cNvSpPr/>
            <p:nvPr/>
          </p:nvSpPr>
          <p:spPr>
            <a:xfrm>
              <a:off x="3081748" y="3993179"/>
              <a:ext cx="64774" cy="75332"/>
            </a:xfrm>
            <a:custGeom>
              <a:avLst/>
              <a:gdLst/>
              <a:ahLst/>
              <a:cxnLst/>
              <a:rect l="l" t="t" r="r" b="b"/>
              <a:pathLst>
                <a:path w="3215" h="3739" extrusionOk="0">
                  <a:moveTo>
                    <a:pt x="695" y="0"/>
                  </a:moveTo>
                  <a:cubicBezTo>
                    <a:pt x="415" y="0"/>
                    <a:pt x="175" y="210"/>
                    <a:pt x="141" y="494"/>
                  </a:cubicBezTo>
                  <a:cubicBezTo>
                    <a:pt x="107" y="792"/>
                    <a:pt x="1" y="1284"/>
                    <a:pt x="401" y="1808"/>
                  </a:cubicBezTo>
                  <a:cubicBezTo>
                    <a:pt x="769" y="2292"/>
                    <a:pt x="1220" y="2357"/>
                    <a:pt x="1521" y="2400"/>
                  </a:cubicBezTo>
                  <a:cubicBezTo>
                    <a:pt x="1770" y="2436"/>
                    <a:pt x="1827" y="2452"/>
                    <a:pt x="1909" y="2561"/>
                  </a:cubicBezTo>
                  <a:cubicBezTo>
                    <a:pt x="2020" y="2708"/>
                    <a:pt x="1978" y="2784"/>
                    <a:pt x="1944" y="3125"/>
                  </a:cubicBezTo>
                  <a:cubicBezTo>
                    <a:pt x="1912" y="3431"/>
                    <a:pt x="2137" y="3705"/>
                    <a:pt x="2443" y="3736"/>
                  </a:cubicBezTo>
                  <a:cubicBezTo>
                    <a:pt x="2462" y="3738"/>
                    <a:pt x="2481" y="3739"/>
                    <a:pt x="2500" y="3739"/>
                  </a:cubicBezTo>
                  <a:cubicBezTo>
                    <a:pt x="2784" y="3739"/>
                    <a:pt x="3026" y="3524"/>
                    <a:pt x="3056" y="3237"/>
                  </a:cubicBezTo>
                  <a:cubicBezTo>
                    <a:pt x="3086" y="2938"/>
                    <a:pt x="3214" y="2431"/>
                    <a:pt x="2799" y="1886"/>
                  </a:cubicBezTo>
                  <a:cubicBezTo>
                    <a:pt x="2431" y="1403"/>
                    <a:pt x="1980" y="1337"/>
                    <a:pt x="1679" y="1294"/>
                  </a:cubicBezTo>
                  <a:cubicBezTo>
                    <a:pt x="1430" y="1258"/>
                    <a:pt x="1374" y="1242"/>
                    <a:pt x="1291" y="1133"/>
                  </a:cubicBezTo>
                  <a:cubicBezTo>
                    <a:pt x="1191" y="1001"/>
                    <a:pt x="1214" y="934"/>
                    <a:pt x="1250" y="624"/>
                  </a:cubicBezTo>
                  <a:cubicBezTo>
                    <a:pt x="1286" y="318"/>
                    <a:pt x="1067" y="40"/>
                    <a:pt x="760" y="4"/>
                  </a:cubicBezTo>
                  <a:cubicBezTo>
                    <a:pt x="738" y="2"/>
                    <a:pt x="716"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0" name="Google Shape;13520;p77"/>
            <p:cNvSpPr/>
            <p:nvPr/>
          </p:nvSpPr>
          <p:spPr>
            <a:xfrm>
              <a:off x="2905497" y="3933926"/>
              <a:ext cx="69509" cy="39932"/>
            </a:xfrm>
            <a:custGeom>
              <a:avLst/>
              <a:gdLst/>
              <a:ahLst/>
              <a:cxnLst/>
              <a:rect l="l" t="t" r="r" b="b"/>
              <a:pathLst>
                <a:path w="3450" h="1982" extrusionOk="0">
                  <a:moveTo>
                    <a:pt x="2359" y="0"/>
                  </a:moveTo>
                  <a:cubicBezTo>
                    <a:pt x="2253" y="0"/>
                    <a:pt x="2138" y="15"/>
                    <a:pt x="2013" y="52"/>
                  </a:cubicBezTo>
                  <a:cubicBezTo>
                    <a:pt x="1538" y="192"/>
                    <a:pt x="1356" y="523"/>
                    <a:pt x="1247" y="720"/>
                  </a:cubicBezTo>
                  <a:cubicBezTo>
                    <a:pt x="1190" y="822"/>
                    <a:pt x="1165" y="863"/>
                    <a:pt x="1123" y="863"/>
                  </a:cubicBezTo>
                  <a:cubicBezTo>
                    <a:pt x="1079" y="863"/>
                    <a:pt x="1016" y="819"/>
                    <a:pt x="879" y="751"/>
                  </a:cubicBezTo>
                  <a:cubicBezTo>
                    <a:pt x="801" y="714"/>
                    <a:pt x="718" y="696"/>
                    <a:pt x="637" y="696"/>
                  </a:cubicBezTo>
                  <a:cubicBezTo>
                    <a:pt x="432" y="696"/>
                    <a:pt x="235" y="809"/>
                    <a:pt x="138" y="1004"/>
                  </a:cubicBezTo>
                  <a:cubicBezTo>
                    <a:pt x="0" y="1277"/>
                    <a:pt x="108" y="1609"/>
                    <a:pt x="378" y="1750"/>
                  </a:cubicBezTo>
                  <a:cubicBezTo>
                    <a:pt x="523" y="1822"/>
                    <a:pt x="765" y="1981"/>
                    <a:pt x="1109" y="1981"/>
                  </a:cubicBezTo>
                  <a:cubicBezTo>
                    <a:pt x="1214" y="1981"/>
                    <a:pt x="1329" y="1966"/>
                    <a:pt x="1454" y="1929"/>
                  </a:cubicBezTo>
                  <a:cubicBezTo>
                    <a:pt x="1930" y="1788"/>
                    <a:pt x="2113" y="1458"/>
                    <a:pt x="2222" y="1261"/>
                  </a:cubicBezTo>
                  <a:cubicBezTo>
                    <a:pt x="2278" y="1161"/>
                    <a:pt x="2301" y="1118"/>
                    <a:pt x="2345" y="1118"/>
                  </a:cubicBezTo>
                  <a:cubicBezTo>
                    <a:pt x="2385" y="1118"/>
                    <a:pt x="2441" y="1153"/>
                    <a:pt x="2554" y="1212"/>
                  </a:cubicBezTo>
                  <a:cubicBezTo>
                    <a:pt x="2637" y="1255"/>
                    <a:pt x="2725" y="1275"/>
                    <a:pt x="2811" y="1275"/>
                  </a:cubicBezTo>
                  <a:cubicBezTo>
                    <a:pt x="3013" y="1275"/>
                    <a:pt x="3207" y="1165"/>
                    <a:pt x="3306" y="974"/>
                  </a:cubicBezTo>
                  <a:cubicBezTo>
                    <a:pt x="3449" y="701"/>
                    <a:pt x="3342" y="363"/>
                    <a:pt x="3068" y="221"/>
                  </a:cubicBezTo>
                  <a:cubicBezTo>
                    <a:pt x="2923" y="146"/>
                    <a:pt x="2688" y="0"/>
                    <a:pt x="2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1" name="Google Shape;13521;p77"/>
            <p:cNvSpPr/>
            <p:nvPr/>
          </p:nvSpPr>
          <p:spPr>
            <a:xfrm>
              <a:off x="2947082" y="3877654"/>
              <a:ext cx="26333" cy="22545"/>
            </a:xfrm>
            <a:custGeom>
              <a:avLst/>
              <a:gdLst/>
              <a:ahLst/>
              <a:cxnLst/>
              <a:rect l="l" t="t" r="r" b="b"/>
              <a:pathLst>
                <a:path w="1307" h="1119" extrusionOk="0">
                  <a:moveTo>
                    <a:pt x="747" y="1"/>
                  </a:moveTo>
                  <a:cubicBezTo>
                    <a:pt x="250" y="1"/>
                    <a:pt x="0" y="603"/>
                    <a:pt x="353" y="954"/>
                  </a:cubicBezTo>
                  <a:cubicBezTo>
                    <a:pt x="459" y="1061"/>
                    <a:pt x="601" y="1118"/>
                    <a:pt x="747" y="1118"/>
                  </a:cubicBezTo>
                  <a:cubicBezTo>
                    <a:pt x="819" y="1118"/>
                    <a:pt x="892" y="1104"/>
                    <a:pt x="961" y="1075"/>
                  </a:cubicBezTo>
                  <a:cubicBezTo>
                    <a:pt x="1170" y="989"/>
                    <a:pt x="1306" y="785"/>
                    <a:pt x="1306" y="560"/>
                  </a:cubicBezTo>
                  <a:cubicBezTo>
                    <a:pt x="1306" y="252"/>
                    <a:pt x="1055" y="1"/>
                    <a:pt x="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2" name="Google Shape;13522;p77"/>
            <p:cNvSpPr/>
            <p:nvPr/>
          </p:nvSpPr>
          <p:spPr>
            <a:xfrm>
              <a:off x="3015744" y="3967693"/>
              <a:ext cx="26313" cy="22505"/>
            </a:xfrm>
            <a:custGeom>
              <a:avLst/>
              <a:gdLst/>
              <a:ahLst/>
              <a:cxnLst/>
              <a:rect l="l" t="t" r="r" b="b"/>
              <a:pathLst>
                <a:path w="1306" h="1117" extrusionOk="0">
                  <a:moveTo>
                    <a:pt x="749" y="0"/>
                  </a:moveTo>
                  <a:cubicBezTo>
                    <a:pt x="749" y="0"/>
                    <a:pt x="748" y="0"/>
                    <a:pt x="747" y="0"/>
                  </a:cubicBezTo>
                  <a:cubicBezTo>
                    <a:pt x="249" y="0"/>
                    <a:pt x="1" y="601"/>
                    <a:pt x="352" y="954"/>
                  </a:cubicBezTo>
                  <a:cubicBezTo>
                    <a:pt x="459" y="1060"/>
                    <a:pt x="603" y="1117"/>
                    <a:pt x="749" y="1117"/>
                  </a:cubicBezTo>
                  <a:cubicBezTo>
                    <a:pt x="820" y="1117"/>
                    <a:pt x="892" y="1103"/>
                    <a:pt x="960" y="1075"/>
                  </a:cubicBezTo>
                  <a:cubicBezTo>
                    <a:pt x="1170" y="988"/>
                    <a:pt x="1306" y="784"/>
                    <a:pt x="1306" y="558"/>
                  </a:cubicBezTo>
                  <a:cubicBezTo>
                    <a:pt x="1306" y="251"/>
                    <a:pt x="1058" y="0"/>
                    <a:pt x="7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3" name="Google Shape;13523;p77"/>
            <p:cNvSpPr/>
            <p:nvPr/>
          </p:nvSpPr>
          <p:spPr>
            <a:xfrm>
              <a:off x="3138866" y="3945168"/>
              <a:ext cx="26313" cy="22525"/>
            </a:xfrm>
            <a:custGeom>
              <a:avLst/>
              <a:gdLst/>
              <a:ahLst/>
              <a:cxnLst/>
              <a:rect l="l" t="t" r="r" b="b"/>
              <a:pathLst>
                <a:path w="1306" h="1118" extrusionOk="0">
                  <a:moveTo>
                    <a:pt x="748" y="1"/>
                  </a:moveTo>
                  <a:cubicBezTo>
                    <a:pt x="249" y="1"/>
                    <a:pt x="1" y="603"/>
                    <a:pt x="352" y="954"/>
                  </a:cubicBezTo>
                  <a:cubicBezTo>
                    <a:pt x="459" y="1061"/>
                    <a:pt x="602" y="1118"/>
                    <a:pt x="747" y="1118"/>
                  </a:cubicBezTo>
                  <a:cubicBezTo>
                    <a:pt x="819" y="1118"/>
                    <a:pt x="892" y="1104"/>
                    <a:pt x="960" y="1075"/>
                  </a:cubicBezTo>
                  <a:cubicBezTo>
                    <a:pt x="1170" y="988"/>
                    <a:pt x="1306" y="785"/>
                    <a:pt x="1306" y="559"/>
                  </a:cubicBezTo>
                  <a:cubicBezTo>
                    <a:pt x="1306" y="250"/>
                    <a:pt x="1056" y="1"/>
                    <a:pt x="7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4" name="Google Shape;13524;p77"/>
            <p:cNvSpPr/>
            <p:nvPr/>
          </p:nvSpPr>
          <p:spPr>
            <a:xfrm>
              <a:off x="3037604" y="4080176"/>
              <a:ext cx="26313" cy="22545"/>
            </a:xfrm>
            <a:custGeom>
              <a:avLst/>
              <a:gdLst/>
              <a:ahLst/>
              <a:cxnLst/>
              <a:rect l="l" t="t" r="r" b="b"/>
              <a:pathLst>
                <a:path w="1306" h="1119" extrusionOk="0">
                  <a:moveTo>
                    <a:pt x="748" y="1"/>
                  </a:moveTo>
                  <a:cubicBezTo>
                    <a:pt x="249" y="1"/>
                    <a:pt x="1" y="603"/>
                    <a:pt x="352" y="954"/>
                  </a:cubicBezTo>
                  <a:cubicBezTo>
                    <a:pt x="459" y="1061"/>
                    <a:pt x="602" y="1118"/>
                    <a:pt x="747" y="1118"/>
                  </a:cubicBezTo>
                  <a:cubicBezTo>
                    <a:pt x="819" y="1118"/>
                    <a:pt x="892" y="1104"/>
                    <a:pt x="960" y="1075"/>
                  </a:cubicBezTo>
                  <a:cubicBezTo>
                    <a:pt x="1170" y="989"/>
                    <a:pt x="1306" y="785"/>
                    <a:pt x="1306" y="560"/>
                  </a:cubicBezTo>
                  <a:cubicBezTo>
                    <a:pt x="1306" y="252"/>
                    <a:pt x="1056" y="1"/>
                    <a:pt x="7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5" name="Google Shape;13525;p77"/>
            <p:cNvSpPr/>
            <p:nvPr/>
          </p:nvSpPr>
          <p:spPr>
            <a:xfrm>
              <a:off x="3016832" y="3830992"/>
              <a:ext cx="116291" cy="116271"/>
            </a:xfrm>
            <a:custGeom>
              <a:avLst/>
              <a:gdLst/>
              <a:ahLst/>
              <a:cxnLst/>
              <a:rect l="l" t="t" r="r" b="b"/>
              <a:pathLst>
                <a:path w="5772" h="5771" extrusionOk="0">
                  <a:moveTo>
                    <a:pt x="2894" y="1759"/>
                  </a:moveTo>
                  <a:cubicBezTo>
                    <a:pt x="3185" y="1759"/>
                    <a:pt x="3472" y="1872"/>
                    <a:pt x="3685" y="2085"/>
                  </a:cubicBezTo>
                  <a:cubicBezTo>
                    <a:pt x="4005" y="2405"/>
                    <a:pt x="4100" y="2886"/>
                    <a:pt x="3927" y="3303"/>
                  </a:cubicBezTo>
                  <a:cubicBezTo>
                    <a:pt x="3755" y="3720"/>
                    <a:pt x="3347" y="3992"/>
                    <a:pt x="2896" y="3992"/>
                  </a:cubicBezTo>
                  <a:cubicBezTo>
                    <a:pt x="2278" y="3992"/>
                    <a:pt x="1779" y="3492"/>
                    <a:pt x="1779" y="2876"/>
                  </a:cubicBezTo>
                  <a:cubicBezTo>
                    <a:pt x="1778" y="2424"/>
                    <a:pt x="2051" y="2016"/>
                    <a:pt x="2468" y="1843"/>
                  </a:cubicBezTo>
                  <a:cubicBezTo>
                    <a:pt x="2606" y="1786"/>
                    <a:pt x="2751" y="1759"/>
                    <a:pt x="2894" y="1759"/>
                  </a:cubicBezTo>
                  <a:close/>
                  <a:moveTo>
                    <a:pt x="2896" y="0"/>
                  </a:moveTo>
                  <a:cubicBezTo>
                    <a:pt x="2592" y="0"/>
                    <a:pt x="2343" y="244"/>
                    <a:pt x="2338" y="549"/>
                  </a:cubicBezTo>
                  <a:lnTo>
                    <a:pt x="2338" y="713"/>
                  </a:lnTo>
                  <a:cubicBezTo>
                    <a:pt x="2136" y="766"/>
                    <a:pt x="1942" y="845"/>
                    <a:pt x="1763" y="952"/>
                  </a:cubicBezTo>
                  <a:lnTo>
                    <a:pt x="1646" y="836"/>
                  </a:lnTo>
                  <a:cubicBezTo>
                    <a:pt x="1538" y="731"/>
                    <a:pt x="1398" y="679"/>
                    <a:pt x="1258" y="679"/>
                  </a:cubicBezTo>
                  <a:cubicBezTo>
                    <a:pt x="1115" y="679"/>
                    <a:pt x="972" y="733"/>
                    <a:pt x="863" y="842"/>
                  </a:cubicBezTo>
                  <a:cubicBezTo>
                    <a:pt x="646" y="1058"/>
                    <a:pt x="645" y="1407"/>
                    <a:pt x="857" y="1626"/>
                  </a:cubicBezTo>
                  <a:lnTo>
                    <a:pt x="972" y="1741"/>
                  </a:lnTo>
                  <a:cubicBezTo>
                    <a:pt x="866" y="1921"/>
                    <a:pt x="785" y="2115"/>
                    <a:pt x="733" y="2317"/>
                  </a:cubicBezTo>
                  <a:lnTo>
                    <a:pt x="570" y="2317"/>
                  </a:lnTo>
                  <a:cubicBezTo>
                    <a:pt x="567" y="2317"/>
                    <a:pt x="563" y="2317"/>
                    <a:pt x="559" y="2317"/>
                  </a:cubicBezTo>
                  <a:cubicBezTo>
                    <a:pt x="250" y="2317"/>
                    <a:pt x="1" y="2567"/>
                    <a:pt x="1" y="2876"/>
                  </a:cubicBezTo>
                  <a:cubicBezTo>
                    <a:pt x="1" y="3185"/>
                    <a:pt x="252" y="3435"/>
                    <a:pt x="562" y="3435"/>
                  </a:cubicBezTo>
                  <a:cubicBezTo>
                    <a:pt x="565" y="3435"/>
                    <a:pt x="567" y="3435"/>
                    <a:pt x="570" y="3435"/>
                  </a:cubicBezTo>
                  <a:lnTo>
                    <a:pt x="733" y="3435"/>
                  </a:lnTo>
                  <a:cubicBezTo>
                    <a:pt x="785" y="3637"/>
                    <a:pt x="866" y="3829"/>
                    <a:pt x="972" y="4010"/>
                  </a:cubicBezTo>
                  <a:lnTo>
                    <a:pt x="857" y="4125"/>
                  </a:lnTo>
                  <a:cubicBezTo>
                    <a:pt x="645" y="4345"/>
                    <a:pt x="646" y="4693"/>
                    <a:pt x="863" y="4908"/>
                  </a:cubicBezTo>
                  <a:cubicBezTo>
                    <a:pt x="972" y="5018"/>
                    <a:pt x="1115" y="5073"/>
                    <a:pt x="1259" y="5073"/>
                  </a:cubicBezTo>
                  <a:cubicBezTo>
                    <a:pt x="1399" y="5073"/>
                    <a:pt x="1538" y="5021"/>
                    <a:pt x="1646" y="4916"/>
                  </a:cubicBezTo>
                  <a:lnTo>
                    <a:pt x="1763" y="4799"/>
                  </a:lnTo>
                  <a:cubicBezTo>
                    <a:pt x="1942" y="4905"/>
                    <a:pt x="2136" y="4986"/>
                    <a:pt x="2338" y="5038"/>
                  </a:cubicBezTo>
                  <a:lnTo>
                    <a:pt x="2338" y="5203"/>
                  </a:lnTo>
                  <a:cubicBezTo>
                    <a:pt x="2332" y="5515"/>
                    <a:pt x="2583" y="5771"/>
                    <a:pt x="2896" y="5771"/>
                  </a:cubicBezTo>
                  <a:cubicBezTo>
                    <a:pt x="3209" y="5771"/>
                    <a:pt x="3461" y="5515"/>
                    <a:pt x="3455" y="5203"/>
                  </a:cubicBezTo>
                  <a:lnTo>
                    <a:pt x="3455" y="5038"/>
                  </a:lnTo>
                  <a:cubicBezTo>
                    <a:pt x="3656" y="4986"/>
                    <a:pt x="3849" y="4905"/>
                    <a:pt x="4028" y="4799"/>
                  </a:cubicBezTo>
                  <a:lnTo>
                    <a:pt x="4145" y="4916"/>
                  </a:lnTo>
                  <a:cubicBezTo>
                    <a:pt x="4254" y="5028"/>
                    <a:pt x="4400" y="5085"/>
                    <a:pt x="4546" y="5085"/>
                  </a:cubicBezTo>
                  <a:cubicBezTo>
                    <a:pt x="4689" y="5085"/>
                    <a:pt x="4832" y="5031"/>
                    <a:pt x="4942" y="4922"/>
                  </a:cubicBezTo>
                  <a:cubicBezTo>
                    <a:pt x="5161" y="4701"/>
                    <a:pt x="5158" y="4342"/>
                    <a:pt x="4936" y="4125"/>
                  </a:cubicBezTo>
                  <a:lnTo>
                    <a:pt x="4819" y="4010"/>
                  </a:lnTo>
                  <a:cubicBezTo>
                    <a:pt x="4925" y="3829"/>
                    <a:pt x="5006" y="3637"/>
                    <a:pt x="5058" y="3435"/>
                  </a:cubicBezTo>
                  <a:lnTo>
                    <a:pt x="5223" y="3435"/>
                  </a:lnTo>
                  <a:cubicBezTo>
                    <a:pt x="5526" y="3429"/>
                    <a:pt x="5771" y="3181"/>
                    <a:pt x="5771" y="2876"/>
                  </a:cubicBezTo>
                  <a:cubicBezTo>
                    <a:pt x="5771" y="2571"/>
                    <a:pt x="5526" y="2323"/>
                    <a:pt x="5223" y="2317"/>
                  </a:cubicBezTo>
                  <a:lnTo>
                    <a:pt x="5058" y="2317"/>
                  </a:lnTo>
                  <a:cubicBezTo>
                    <a:pt x="5006" y="2115"/>
                    <a:pt x="4927" y="1921"/>
                    <a:pt x="4821" y="1741"/>
                  </a:cubicBezTo>
                  <a:lnTo>
                    <a:pt x="4936" y="1626"/>
                  </a:lnTo>
                  <a:cubicBezTo>
                    <a:pt x="5148" y="1407"/>
                    <a:pt x="5145" y="1058"/>
                    <a:pt x="4930" y="842"/>
                  </a:cubicBezTo>
                  <a:cubicBezTo>
                    <a:pt x="4821" y="733"/>
                    <a:pt x="4678" y="679"/>
                    <a:pt x="4535" y="679"/>
                  </a:cubicBezTo>
                  <a:cubicBezTo>
                    <a:pt x="4395" y="679"/>
                    <a:pt x="4254" y="731"/>
                    <a:pt x="4147" y="836"/>
                  </a:cubicBezTo>
                  <a:lnTo>
                    <a:pt x="4030" y="952"/>
                  </a:lnTo>
                  <a:cubicBezTo>
                    <a:pt x="3851" y="845"/>
                    <a:pt x="3656" y="766"/>
                    <a:pt x="3455" y="713"/>
                  </a:cubicBezTo>
                  <a:lnTo>
                    <a:pt x="3455" y="549"/>
                  </a:lnTo>
                  <a:cubicBezTo>
                    <a:pt x="3449" y="244"/>
                    <a:pt x="3201" y="0"/>
                    <a:pt x="28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26" name="Google Shape;13526;p77"/>
          <p:cNvGrpSpPr/>
          <p:nvPr/>
        </p:nvGrpSpPr>
        <p:grpSpPr>
          <a:xfrm>
            <a:off x="4022127" y="4003108"/>
            <a:ext cx="353443" cy="353461"/>
            <a:chOff x="3362140" y="3787635"/>
            <a:chExt cx="384052" cy="384072"/>
          </a:xfrm>
        </p:grpSpPr>
        <p:sp>
          <p:nvSpPr>
            <p:cNvPr id="13527" name="Google Shape;13527;p77"/>
            <p:cNvSpPr/>
            <p:nvPr/>
          </p:nvSpPr>
          <p:spPr>
            <a:xfrm>
              <a:off x="3362140" y="3787635"/>
              <a:ext cx="384052" cy="384072"/>
            </a:xfrm>
            <a:custGeom>
              <a:avLst/>
              <a:gdLst/>
              <a:ahLst/>
              <a:cxnLst/>
              <a:rect l="l" t="t" r="r" b="b"/>
              <a:pathLst>
                <a:path w="19062" h="19063" extrusionOk="0">
                  <a:moveTo>
                    <a:pt x="10090" y="1138"/>
                  </a:moveTo>
                  <a:cubicBezTo>
                    <a:pt x="11931" y="1259"/>
                    <a:pt x="13683" y="1985"/>
                    <a:pt x="15070" y="3203"/>
                  </a:cubicBezTo>
                  <a:lnTo>
                    <a:pt x="14665" y="3608"/>
                  </a:lnTo>
                  <a:cubicBezTo>
                    <a:pt x="14447" y="3826"/>
                    <a:pt x="14447" y="4180"/>
                    <a:pt x="14665" y="4397"/>
                  </a:cubicBezTo>
                  <a:cubicBezTo>
                    <a:pt x="14774" y="4506"/>
                    <a:pt x="14917" y="4561"/>
                    <a:pt x="15059" y="4561"/>
                  </a:cubicBezTo>
                  <a:cubicBezTo>
                    <a:pt x="15202" y="4561"/>
                    <a:pt x="15345" y="4506"/>
                    <a:pt x="15454" y="4397"/>
                  </a:cubicBezTo>
                  <a:lnTo>
                    <a:pt x="15859" y="3992"/>
                  </a:lnTo>
                  <a:cubicBezTo>
                    <a:pt x="17078" y="5379"/>
                    <a:pt x="17805" y="7131"/>
                    <a:pt x="17926" y="8973"/>
                  </a:cubicBezTo>
                  <a:lnTo>
                    <a:pt x="16232" y="8973"/>
                  </a:lnTo>
                  <a:cubicBezTo>
                    <a:pt x="15928" y="8978"/>
                    <a:pt x="15684" y="9226"/>
                    <a:pt x="15684" y="9531"/>
                  </a:cubicBezTo>
                  <a:cubicBezTo>
                    <a:pt x="15684" y="9836"/>
                    <a:pt x="15928" y="10084"/>
                    <a:pt x="16232" y="10090"/>
                  </a:cubicBezTo>
                  <a:lnTo>
                    <a:pt x="16232" y="10091"/>
                  </a:lnTo>
                  <a:lnTo>
                    <a:pt x="17926" y="10091"/>
                  </a:lnTo>
                  <a:cubicBezTo>
                    <a:pt x="17805" y="11932"/>
                    <a:pt x="17078" y="13684"/>
                    <a:pt x="15859" y="15071"/>
                  </a:cubicBezTo>
                  <a:lnTo>
                    <a:pt x="15454" y="14666"/>
                  </a:lnTo>
                  <a:cubicBezTo>
                    <a:pt x="15345" y="14557"/>
                    <a:pt x="15202" y="14502"/>
                    <a:pt x="15059" y="14502"/>
                  </a:cubicBezTo>
                  <a:cubicBezTo>
                    <a:pt x="14917" y="14502"/>
                    <a:pt x="14774" y="14557"/>
                    <a:pt x="14665" y="14666"/>
                  </a:cubicBezTo>
                  <a:cubicBezTo>
                    <a:pt x="14447" y="14884"/>
                    <a:pt x="14447" y="15237"/>
                    <a:pt x="14665" y="15455"/>
                  </a:cubicBezTo>
                  <a:lnTo>
                    <a:pt x="15070" y="15860"/>
                  </a:lnTo>
                  <a:cubicBezTo>
                    <a:pt x="13683" y="17079"/>
                    <a:pt x="11931" y="17806"/>
                    <a:pt x="10090" y="17927"/>
                  </a:cubicBezTo>
                  <a:lnTo>
                    <a:pt x="10090" y="16234"/>
                  </a:lnTo>
                  <a:cubicBezTo>
                    <a:pt x="10090" y="15926"/>
                    <a:pt x="9839" y="15675"/>
                    <a:pt x="9531" y="15675"/>
                  </a:cubicBezTo>
                  <a:cubicBezTo>
                    <a:pt x="9223" y="15675"/>
                    <a:pt x="8972" y="15926"/>
                    <a:pt x="8972" y="16234"/>
                  </a:cubicBezTo>
                  <a:lnTo>
                    <a:pt x="8972" y="17927"/>
                  </a:lnTo>
                  <a:cubicBezTo>
                    <a:pt x="7129" y="17806"/>
                    <a:pt x="5379" y="17079"/>
                    <a:pt x="3993" y="15860"/>
                  </a:cubicBezTo>
                  <a:lnTo>
                    <a:pt x="4398" y="15455"/>
                  </a:lnTo>
                  <a:cubicBezTo>
                    <a:pt x="4616" y="15237"/>
                    <a:pt x="4616" y="14884"/>
                    <a:pt x="4398" y="14666"/>
                  </a:cubicBezTo>
                  <a:cubicBezTo>
                    <a:pt x="4288" y="14557"/>
                    <a:pt x="4145" y="14502"/>
                    <a:pt x="4002" y="14502"/>
                  </a:cubicBezTo>
                  <a:cubicBezTo>
                    <a:pt x="3860" y="14502"/>
                    <a:pt x="3717" y="14557"/>
                    <a:pt x="3608" y="14666"/>
                  </a:cubicBezTo>
                  <a:lnTo>
                    <a:pt x="3202" y="15071"/>
                  </a:lnTo>
                  <a:cubicBezTo>
                    <a:pt x="1984" y="13684"/>
                    <a:pt x="1258" y="11932"/>
                    <a:pt x="1137" y="10091"/>
                  </a:cubicBezTo>
                  <a:lnTo>
                    <a:pt x="2830" y="10091"/>
                  </a:lnTo>
                  <a:cubicBezTo>
                    <a:pt x="3135" y="10085"/>
                    <a:pt x="3378" y="9837"/>
                    <a:pt x="3378" y="9532"/>
                  </a:cubicBezTo>
                  <a:cubicBezTo>
                    <a:pt x="3378" y="9227"/>
                    <a:pt x="3135" y="8979"/>
                    <a:pt x="2830" y="8973"/>
                  </a:cubicBezTo>
                  <a:lnTo>
                    <a:pt x="1137" y="8973"/>
                  </a:lnTo>
                  <a:cubicBezTo>
                    <a:pt x="1258" y="7131"/>
                    <a:pt x="1984" y="5381"/>
                    <a:pt x="3203" y="3994"/>
                  </a:cubicBezTo>
                  <a:lnTo>
                    <a:pt x="3608" y="4399"/>
                  </a:lnTo>
                  <a:cubicBezTo>
                    <a:pt x="3718" y="4508"/>
                    <a:pt x="3860" y="4562"/>
                    <a:pt x="4003" y="4562"/>
                  </a:cubicBezTo>
                  <a:cubicBezTo>
                    <a:pt x="4146" y="4562"/>
                    <a:pt x="4288" y="4508"/>
                    <a:pt x="4398" y="4399"/>
                  </a:cubicBezTo>
                  <a:cubicBezTo>
                    <a:pt x="4616" y="4180"/>
                    <a:pt x="4616" y="3826"/>
                    <a:pt x="4398" y="3608"/>
                  </a:cubicBezTo>
                  <a:lnTo>
                    <a:pt x="3993" y="3203"/>
                  </a:lnTo>
                  <a:cubicBezTo>
                    <a:pt x="5379" y="1985"/>
                    <a:pt x="7131" y="1259"/>
                    <a:pt x="8972" y="1138"/>
                  </a:cubicBezTo>
                  <a:lnTo>
                    <a:pt x="8972" y="2831"/>
                  </a:lnTo>
                  <a:cubicBezTo>
                    <a:pt x="8972" y="3139"/>
                    <a:pt x="9223" y="3388"/>
                    <a:pt x="9531" y="3388"/>
                  </a:cubicBezTo>
                  <a:cubicBezTo>
                    <a:pt x="9839" y="3388"/>
                    <a:pt x="10090" y="3139"/>
                    <a:pt x="10090" y="2831"/>
                  </a:cubicBezTo>
                  <a:lnTo>
                    <a:pt x="10090" y="1138"/>
                  </a:lnTo>
                  <a:close/>
                  <a:moveTo>
                    <a:pt x="9531" y="0"/>
                  </a:moveTo>
                  <a:cubicBezTo>
                    <a:pt x="4263" y="0"/>
                    <a:pt x="1" y="4263"/>
                    <a:pt x="1" y="9531"/>
                  </a:cubicBezTo>
                  <a:cubicBezTo>
                    <a:pt x="1" y="14799"/>
                    <a:pt x="4263" y="19063"/>
                    <a:pt x="9531" y="19063"/>
                  </a:cubicBezTo>
                  <a:cubicBezTo>
                    <a:pt x="14799" y="19063"/>
                    <a:pt x="19062" y="14799"/>
                    <a:pt x="19062" y="9531"/>
                  </a:cubicBezTo>
                  <a:cubicBezTo>
                    <a:pt x="19062" y="4263"/>
                    <a:pt x="14799" y="0"/>
                    <a:pt x="9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8" name="Google Shape;13528;p77"/>
            <p:cNvSpPr/>
            <p:nvPr/>
          </p:nvSpPr>
          <p:spPr>
            <a:xfrm>
              <a:off x="3461871" y="3889621"/>
              <a:ext cx="184612" cy="180099"/>
            </a:xfrm>
            <a:custGeom>
              <a:avLst/>
              <a:gdLst/>
              <a:ahLst/>
              <a:cxnLst/>
              <a:rect l="l" t="t" r="r" b="b"/>
              <a:pathLst>
                <a:path w="9163" h="8939" extrusionOk="0">
                  <a:moveTo>
                    <a:pt x="7488" y="1562"/>
                  </a:moveTo>
                  <a:lnTo>
                    <a:pt x="6053" y="5152"/>
                  </a:lnTo>
                  <a:lnTo>
                    <a:pt x="3900" y="2998"/>
                  </a:lnTo>
                  <a:lnTo>
                    <a:pt x="7488" y="1562"/>
                  </a:lnTo>
                  <a:close/>
                  <a:moveTo>
                    <a:pt x="3111" y="3787"/>
                  </a:moveTo>
                  <a:lnTo>
                    <a:pt x="5263" y="5941"/>
                  </a:lnTo>
                  <a:lnTo>
                    <a:pt x="1674" y="7376"/>
                  </a:lnTo>
                  <a:lnTo>
                    <a:pt x="3111" y="3787"/>
                  </a:lnTo>
                  <a:close/>
                  <a:moveTo>
                    <a:pt x="8493" y="1"/>
                  </a:moveTo>
                  <a:cubicBezTo>
                    <a:pt x="8424" y="1"/>
                    <a:pt x="8354" y="14"/>
                    <a:pt x="8283" y="42"/>
                  </a:cubicBezTo>
                  <a:cubicBezTo>
                    <a:pt x="2241" y="2459"/>
                    <a:pt x="2649" y="2284"/>
                    <a:pt x="2553" y="2361"/>
                  </a:cubicBezTo>
                  <a:cubicBezTo>
                    <a:pt x="2393" y="2492"/>
                    <a:pt x="2583" y="2097"/>
                    <a:pt x="153" y="8171"/>
                  </a:cubicBezTo>
                  <a:cubicBezTo>
                    <a:pt x="0" y="8554"/>
                    <a:pt x="299" y="8938"/>
                    <a:pt x="670" y="8938"/>
                  </a:cubicBezTo>
                  <a:cubicBezTo>
                    <a:pt x="738" y="8938"/>
                    <a:pt x="809" y="8925"/>
                    <a:pt x="879" y="8897"/>
                  </a:cubicBezTo>
                  <a:cubicBezTo>
                    <a:pt x="6925" y="6479"/>
                    <a:pt x="6514" y="6655"/>
                    <a:pt x="6609" y="6577"/>
                  </a:cubicBezTo>
                  <a:cubicBezTo>
                    <a:pt x="6769" y="6446"/>
                    <a:pt x="6579" y="6840"/>
                    <a:pt x="9009" y="767"/>
                  </a:cubicBezTo>
                  <a:cubicBezTo>
                    <a:pt x="9162" y="384"/>
                    <a:pt x="8864" y="1"/>
                    <a:pt x="8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29" name="Google Shape;13529;p77"/>
          <p:cNvGrpSpPr/>
          <p:nvPr/>
        </p:nvGrpSpPr>
        <p:grpSpPr>
          <a:xfrm>
            <a:off x="4775328" y="4003108"/>
            <a:ext cx="353461" cy="353461"/>
            <a:chOff x="3832444" y="3779717"/>
            <a:chExt cx="384072" cy="384072"/>
          </a:xfrm>
        </p:grpSpPr>
        <p:sp>
          <p:nvSpPr>
            <p:cNvPr id="13530" name="Google Shape;13530;p77"/>
            <p:cNvSpPr/>
            <p:nvPr/>
          </p:nvSpPr>
          <p:spPr>
            <a:xfrm>
              <a:off x="3832444" y="3779717"/>
              <a:ext cx="384072" cy="384072"/>
            </a:xfrm>
            <a:custGeom>
              <a:avLst/>
              <a:gdLst/>
              <a:ahLst/>
              <a:cxnLst/>
              <a:rect l="l" t="t" r="r" b="b"/>
              <a:pathLst>
                <a:path w="19063" h="19063" extrusionOk="0">
                  <a:moveTo>
                    <a:pt x="9549" y="1118"/>
                  </a:moveTo>
                  <a:cubicBezTo>
                    <a:pt x="12324" y="1118"/>
                    <a:pt x="14582" y="3376"/>
                    <a:pt x="14582" y="6153"/>
                  </a:cubicBezTo>
                  <a:lnTo>
                    <a:pt x="14582" y="6775"/>
                  </a:lnTo>
                  <a:lnTo>
                    <a:pt x="13387" y="6775"/>
                  </a:lnTo>
                  <a:cubicBezTo>
                    <a:pt x="13121" y="6008"/>
                    <a:pt x="12444" y="5623"/>
                    <a:pt x="11766" y="5623"/>
                  </a:cubicBezTo>
                  <a:cubicBezTo>
                    <a:pt x="11090" y="5623"/>
                    <a:pt x="10414" y="6006"/>
                    <a:pt x="10148" y="6775"/>
                  </a:cubicBezTo>
                  <a:lnTo>
                    <a:pt x="8955" y="6775"/>
                  </a:lnTo>
                  <a:cubicBezTo>
                    <a:pt x="8690" y="6008"/>
                    <a:pt x="8013" y="5623"/>
                    <a:pt x="7336" y="5623"/>
                  </a:cubicBezTo>
                  <a:cubicBezTo>
                    <a:pt x="6660" y="5623"/>
                    <a:pt x="5984" y="6006"/>
                    <a:pt x="5718" y="6775"/>
                  </a:cubicBezTo>
                  <a:lnTo>
                    <a:pt x="4484" y="6775"/>
                  </a:lnTo>
                  <a:lnTo>
                    <a:pt x="4484" y="6153"/>
                  </a:lnTo>
                  <a:cubicBezTo>
                    <a:pt x="4484" y="3376"/>
                    <a:pt x="6742" y="1118"/>
                    <a:pt x="9519" y="1118"/>
                  </a:cubicBezTo>
                  <a:close/>
                  <a:moveTo>
                    <a:pt x="7337" y="6737"/>
                  </a:moveTo>
                  <a:cubicBezTo>
                    <a:pt x="7492" y="6737"/>
                    <a:pt x="7644" y="6797"/>
                    <a:pt x="7758" y="6911"/>
                  </a:cubicBezTo>
                  <a:cubicBezTo>
                    <a:pt x="7929" y="7081"/>
                    <a:pt x="7979" y="7338"/>
                    <a:pt x="7887" y="7561"/>
                  </a:cubicBezTo>
                  <a:cubicBezTo>
                    <a:pt x="7794" y="7784"/>
                    <a:pt x="7577" y="7929"/>
                    <a:pt x="7337" y="7929"/>
                  </a:cubicBezTo>
                  <a:cubicBezTo>
                    <a:pt x="7008" y="7927"/>
                    <a:pt x="6741" y="7661"/>
                    <a:pt x="6741" y="7332"/>
                  </a:cubicBezTo>
                  <a:cubicBezTo>
                    <a:pt x="6741" y="7092"/>
                    <a:pt x="6885" y="6873"/>
                    <a:pt x="7108" y="6782"/>
                  </a:cubicBezTo>
                  <a:cubicBezTo>
                    <a:pt x="7182" y="6752"/>
                    <a:pt x="7260" y="6737"/>
                    <a:pt x="7337" y="6737"/>
                  </a:cubicBezTo>
                  <a:close/>
                  <a:moveTo>
                    <a:pt x="11768" y="6737"/>
                  </a:moveTo>
                  <a:cubicBezTo>
                    <a:pt x="11922" y="6737"/>
                    <a:pt x="12074" y="6797"/>
                    <a:pt x="12188" y="6911"/>
                  </a:cubicBezTo>
                  <a:cubicBezTo>
                    <a:pt x="12358" y="7081"/>
                    <a:pt x="12409" y="7338"/>
                    <a:pt x="12318" y="7561"/>
                  </a:cubicBezTo>
                  <a:cubicBezTo>
                    <a:pt x="12225" y="7784"/>
                    <a:pt x="12007" y="7929"/>
                    <a:pt x="11767" y="7929"/>
                  </a:cubicBezTo>
                  <a:cubicBezTo>
                    <a:pt x="11438" y="7927"/>
                    <a:pt x="11172" y="7661"/>
                    <a:pt x="11172" y="7332"/>
                  </a:cubicBezTo>
                  <a:cubicBezTo>
                    <a:pt x="11172" y="7092"/>
                    <a:pt x="11317" y="6873"/>
                    <a:pt x="11539" y="6782"/>
                  </a:cubicBezTo>
                  <a:cubicBezTo>
                    <a:pt x="11613" y="6752"/>
                    <a:pt x="11691" y="6737"/>
                    <a:pt x="11768" y="6737"/>
                  </a:cubicBezTo>
                  <a:close/>
                  <a:moveTo>
                    <a:pt x="15238" y="3063"/>
                  </a:moveTo>
                  <a:cubicBezTo>
                    <a:pt x="16702" y="3063"/>
                    <a:pt x="17910" y="4255"/>
                    <a:pt x="17910" y="5738"/>
                  </a:cubicBezTo>
                  <a:lnTo>
                    <a:pt x="17910" y="5739"/>
                  </a:lnTo>
                  <a:cubicBezTo>
                    <a:pt x="17910" y="7081"/>
                    <a:pt x="16935" y="8159"/>
                    <a:pt x="15700" y="8372"/>
                  </a:cubicBezTo>
                  <a:lnTo>
                    <a:pt x="15700" y="6153"/>
                  </a:lnTo>
                  <a:cubicBezTo>
                    <a:pt x="15700" y="5077"/>
                    <a:pt x="15418" y="4019"/>
                    <a:pt x="14880" y="3086"/>
                  </a:cubicBezTo>
                  <a:cubicBezTo>
                    <a:pt x="15000" y="3070"/>
                    <a:pt x="15120" y="3063"/>
                    <a:pt x="15238" y="3063"/>
                  </a:cubicBezTo>
                  <a:close/>
                  <a:moveTo>
                    <a:pt x="3829" y="3387"/>
                  </a:moveTo>
                  <a:cubicBezTo>
                    <a:pt x="3893" y="3387"/>
                    <a:pt x="3957" y="3390"/>
                    <a:pt x="4022" y="3394"/>
                  </a:cubicBezTo>
                  <a:cubicBezTo>
                    <a:pt x="3590" y="4249"/>
                    <a:pt x="3366" y="5195"/>
                    <a:pt x="3367" y="6153"/>
                  </a:cubicBezTo>
                  <a:cubicBezTo>
                    <a:pt x="3367" y="8609"/>
                    <a:pt x="3364" y="8492"/>
                    <a:pt x="3375" y="8697"/>
                  </a:cubicBezTo>
                  <a:cubicBezTo>
                    <a:pt x="2149" y="8488"/>
                    <a:pt x="1157" y="7419"/>
                    <a:pt x="1157" y="6060"/>
                  </a:cubicBezTo>
                  <a:cubicBezTo>
                    <a:pt x="1157" y="4589"/>
                    <a:pt x="2354" y="3387"/>
                    <a:pt x="3829" y="3387"/>
                  </a:cubicBezTo>
                  <a:close/>
                  <a:moveTo>
                    <a:pt x="14582" y="7891"/>
                  </a:moveTo>
                  <a:lnTo>
                    <a:pt x="14582" y="8389"/>
                  </a:lnTo>
                  <a:cubicBezTo>
                    <a:pt x="14555" y="11167"/>
                    <a:pt x="12291" y="13430"/>
                    <a:pt x="9534" y="13430"/>
                  </a:cubicBezTo>
                  <a:cubicBezTo>
                    <a:pt x="6718" y="13430"/>
                    <a:pt x="4484" y="11148"/>
                    <a:pt x="4484" y="8392"/>
                  </a:cubicBezTo>
                  <a:lnTo>
                    <a:pt x="4484" y="7891"/>
                  </a:lnTo>
                  <a:lnTo>
                    <a:pt x="5718" y="7891"/>
                  </a:lnTo>
                  <a:cubicBezTo>
                    <a:pt x="5984" y="8658"/>
                    <a:pt x="6660" y="9042"/>
                    <a:pt x="7337" y="9042"/>
                  </a:cubicBezTo>
                  <a:cubicBezTo>
                    <a:pt x="8013" y="9042"/>
                    <a:pt x="8689" y="8659"/>
                    <a:pt x="8955" y="7891"/>
                  </a:cubicBezTo>
                  <a:lnTo>
                    <a:pt x="10148" y="7891"/>
                  </a:lnTo>
                  <a:cubicBezTo>
                    <a:pt x="10413" y="8658"/>
                    <a:pt x="11090" y="9042"/>
                    <a:pt x="11767" y="9042"/>
                  </a:cubicBezTo>
                  <a:cubicBezTo>
                    <a:pt x="12443" y="9042"/>
                    <a:pt x="13119" y="8659"/>
                    <a:pt x="13385" y="7891"/>
                  </a:cubicBezTo>
                  <a:close/>
                  <a:moveTo>
                    <a:pt x="11406" y="14255"/>
                  </a:moveTo>
                  <a:lnTo>
                    <a:pt x="9547" y="17380"/>
                  </a:lnTo>
                  <a:lnTo>
                    <a:pt x="7661" y="14259"/>
                  </a:lnTo>
                  <a:lnTo>
                    <a:pt x="7661" y="14259"/>
                  </a:lnTo>
                  <a:cubicBezTo>
                    <a:pt x="8268" y="14451"/>
                    <a:pt x="8898" y="14547"/>
                    <a:pt x="9527" y="14547"/>
                  </a:cubicBezTo>
                  <a:cubicBezTo>
                    <a:pt x="10161" y="14547"/>
                    <a:pt x="10794" y="14450"/>
                    <a:pt x="11405" y="14255"/>
                  </a:cubicBezTo>
                  <a:close/>
                  <a:moveTo>
                    <a:pt x="14020" y="13428"/>
                  </a:moveTo>
                  <a:cubicBezTo>
                    <a:pt x="16186" y="13428"/>
                    <a:pt x="17948" y="15186"/>
                    <a:pt x="17948" y="17347"/>
                  </a:cubicBezTo>
                  <a:lnTo>
                    <a:pt x="17948" y="17945"/>
                  </a:lnTo>
                  <a:lnTo>
                    <a:pt x="10513" y="17945"/>
                  </a:lnTo>
                  <a:lnTo>
                    <a:pt x="13198" y="13428"/>
                  </a:lnTo>
                  <a:close/>
                  <a:moveTo>
                    <a:pt x="5853" y="13428"/>
                  </a:moveTo>
                  <a:lnTo>
                    <a:pt x="8585" y="17946"/>
                  </a:lnTo>
                  <a:lnTo>
                    <a:pt x="1120" y="17946"/>
                  </a:lnTo>
                  <a:lnTo>
                    <a:pt x="1120" y="17347"/>
                  </a:lnTo>
                  <a:cubicBezTo>
                    <a:pt x="1120" y="15186"/>
                    <a:pt x="2882" y="13428"/>
                    <a:pt x="5047" y="13428"/>
                  </a:cubicBezTo>
                  <a:close/>
                  <a:moveTo>
                    <a:pt x="9517" y="0"/>
                  </a:moveTo>
                  <a:cubicBezTo>
                    <a:pt x="7554" y="0"/>
                    <a:pt x="5800" y="927"/>
                    <a:pt x="4674" y="2365"/>
                  </a:cubicBezTo>
                  <a:cubicBezTo>
                    <a:pt x="4387" y="2299"/>
                    <a:pt x="4102" y="2268"/>
                    <a:pt x="3822" y="2268"/>
                  </a:cubicBezTo>
                  <a:cubicBezTo>
                    <a:pt x="1778" y="2268"/>
                    <a:pt x="38" y="3936"/>
                    <a:pt x="38" y="6060"/>
                  </a:cubicBezTo>
                  <a:cubicBezTo>
                    <a:pt x="38" y="8084"/>
                    <a:pt x="1604" y="9697"/>
                    <a:pt x="3538" y="9842"/>
                  </a:cubicBezTo>
                  <a:cubicBezTo>
                    <a:pt x="3756" y="10752"/>
                    <a:pt x="4182" y="11599"/>
                    <a:pt x="4783" y="12318"/>
                  </a:cubicBezTo>
                  <a:cubicBezTo>
                    <a:pt x="2123" y="12455"/>
                    <a:pt x="2" y="14658"/>
                    <a:pt x="2" y="17347"/>
                  </a:cubicBezTo>
                  <a:lnTo>
                    <a:pt x="2" y="18504"/>
                  </a:lnTo>
                  <a:cubicBezTo>
                    <a:pt x="0" y="18813"/>
                    <a:pt x="251" y="19063"/>
                    <a:pt x="559" y="19063"/>
                  </a:cubicBezTo>
                  <a:lnTo>
                    <a:pt x="18504" y="19063"/>
                  </a:lnTo>
                  <a:cubicBezTo>
                    <a:pt x="18813" y="19063"/>
                    <a:pt x="19063" y="18813"/>
                    <a:pt x="19063" y="18504"/>
                  </a:cubicBezTo>
                  <a:lnTo>
                    <a:pt x="19063" y="17347"/>
                  </a:lnTo>
                  <a:cubicBezTo>
                    <a:pt x="19063" y="14652"/>
                    <a:pt x="16930" y="12445"/>
                    <a:pt x="14262" y="12318"/>
                  </a:cubicBezTo>
                  <a:lnTo>
                    <a:pt x="14264" y="12316"/>
                  </a:lnTo>
                  <a:cubicBezTo>
                    <a:pt x="14936" y="11509"/>
                    <a:pt x="15392" y="10545"/>
                    <a:pt x="15589" y="9514"/>
                  </a:cubicBezTo>
                  <a:cubicBezTo>
                    <a:pt x="17492" y="9341"/>
                    <a:pt x="19027" y="7740"/>
                    <a:pt x="19027" y="5739"/>
                  </a:cubicBezTo>
                  <a:cubicBezTo>
                    <a:pt x="19027" y="3595"/>
                    <a:pt x="17266" y="1944"/>
                    <a:pt x="15240" y="1944"/>
                  </a:cubicBezTo>
                  <a:cubicBezTo>
                    <a:pt x="14888" y="1944"/>
                    <a:pt x="14529" y="1993"/>
                    <a:pt x="14170" y="2099"/>
                  </a:cubicBezTo>
                  <a:cubicBezTo>
                    <a:pt x="13041" y="813"/>
                    <a:pt x="11387" y="0"/>
                    <a:pt x="9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1" name="Google Shape;13531;p77"/>
            <p:cNvSpPr/>
            <p:nvPr/>
          </p:nvSpPr>
          <p:spPr>
            <a:xfrm>
              <a:off x="3990763" y="3982965"/>
              <a:ext cx="67534" cy="22505"/>
            </a:xfrm>
            <a:custGeom>
              <a:avLst/>
              <a:gdLst/>
              <a:ahLst/>
              <a:cxnLst/>
              <a:rect l="l" t="t" r="r" b="b"/>
              <a:pathLst>
                <a:path w="3352" h="1117" extrusionOk="0">
                  <a:moveTo>
                    <a:pt x="558" y="0"/>
                  </a:moveTo>
                  <a:cubicBezTo>
                    <a:pt x="250" y="0"/>
                    <a:pt x="0" y="250"/>
                    <a:pt x="0" y="558"/>
                  </a:cubicBezTo>
                  <a:cubicBezTo>
                    <a:pt x="0" y="867"/>
                    <a:pt x="250" y="1117"/>
                    <a:pt x="558" y="1117"/>
                  </a:cubicBezTo>
                  <a:lnTo>
                    <a:pt x="2792" y="1117"/>
                  </a:lnTo>
                  <a:cubicBezTo>
                    <a:pt x="3101" y="1117"/>
                    <a:pt x="3351" y="867"/>
                    <a:pt x="3351" y="558"/>
                  </a:cubicBezTo>
                  <a:cubicBezTo>
                    <a:pt x="3351" y="250"/>
                    <a:pt x="3101" y="0"/>
                    <a:pt x="2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32" name="Google Shape;13532;p77"/>
          <p:cNvGrpSpPr/>
          <p:nvPr/>
        </p:nvGrpSpPr>
        <p:grpSpPr>
          <a:xfrm>
            <a:off x="5521311" y="4003116"/>
            <a:ext cx="355297" cy="353443"/>
            <a:chOff x="4323539" y="3796097"/>
            <a:chExt cx="386066" cy="384052"/>
          </a:xfrm>
        </p:grpSpPr>
        <p:sp>
          <p:nvSpPr>
            <p:cNvPr id="13533" name="Google Shape;13533;p77"/>
            <p:cNvSpPr/>
            <p:nvPr/>
          </p:nvSpPr>
          <p:spPr>
            <a:xfrm>
              <a:off x="4323539" y="3796097"/>
              <a:ext cx="386066" cy="384052"/>
            </a:xfrm>
            <a:custGeom>
              <a:avLst/>
              <a:gdLst/>
              <a:ahLst/>
              <a:cxnLst/>
              <a:rect l="l" t="t" r="r" b="b"/>
              <a:pathLst>
                <a:path w="19162" h="19062" extrusionOk="0">
                  <a:moveTo>
                    <a:pt x="9533" y="1117"/>
                  </a:moveTo>
                  <a:cubicBezTo>
                    <a:pt x="9758" y="1117"/>
                    <a:pt x="9961" y="1253"/>
                    <a:pt x="10048" y="1462"/>
                  </a:cubicBezTo>
                  <a:cubicBezTo>
                    <a:pt x="10133" y="1670"/>
                    <a:pt x="10086" y="1910"/>
                    <a:pt x="9927" y="2070"/>
                  </a:cubicBezTo>
                  <a:cubicBezTo>
                    <a:pt x="9820" y="2177"/>
                    <a:pt x="9677" y="2234"/>
                    <a:pt x="9532" y="2234"/>
                  </a:cubicBezTo>
                  <a:cubicBezTo>
                    <a:pt x="9459" y="2234"/>
                    <a:pt x="9387" y="2220"/>
                    <a:pt x="9317" y="2191"/>
                  </a:cubicBezTo>
                  <a:cubicBezTo>
                    <a:pt x="9110" y="2105"/>
                    <a:pt x="8974" y="1901"/>
                    <a:pt x="8974" y="1676"/>
                  </a:cubicBezTo>
                  <a:cubicBezTo>
                    <a:pt x="8974" y="1366"/>
                    <a:pt x="9223" y="1117"/>
                    <a:pt x="9533" y="1117"/>
                  </a:cubicBezTo>
                  <a:close/>
                  <a:moveTo>
                    <a:pt x="4003" y="3444"/>
                  </a:moveTo>
                  <a:cubicBezTo>
                    <a:pt x="4229" y="3444"/>
                    <a:pt x="4433" y="3580"/>
                    <a:pt x="4519" y="3789"/>
                  </a:cubicBezTo>
                  <a:cubicBezTo>
                    <a:pt x="4605" y="3998"/>
                    <a:pt x="4557" y="4237"/>
                    <a:pt x="4399" y="4397"/>
                  </a:cubicBezTo>
                  <a:cubicBezTo>
                    <a:pt x="4290" y="4506"/>
                    <a:pt x="4147" y="4561"/>
                    <a:pt x="4004" y="4561"/>
                  </a:cubicBezTo>
                  <a:cubicBezTo>
                    <a:pt x="3861" y="4561"/>
                    <a:pt x="3717" y="4506"/>
                    <a:pt x="3608" y="4397"/>
                  </a:cubicBezTo>
                  <a:cubicBezTo>
                    <a:pt x="3257" y="4046"/>
                    <a:pt x="3505" y="3444"/>
                    <a:pt x="4003" y="3444"/>
                  </a:cubicBezTo>
                  <a:close/>
                  <a:moveTo>
                    <a:pt x="15056" y="3443"/>
                  </a:moveTo>
                  <a:cubicBezTo>
                    <a:pt x="15343" y="3443"/>
                    <a:pt x="15618" y="3666"/>
                    <a:pt x="15618" y="4003"/>
                  </a:cubicBezTo>
                  <a:cubicBezTo>
                    <a:pt x="15618" y="4228"/>
                    <a:pt x="15482" y="4431"/>
                    <a:pt x="15274" y="4518"/>
                  </a:cubicBezTo>
                  <a:cubicBezTo>
                    <a:pt x="15205" y="4547"/>
                    <a:pt x="15132" y="4561"/>
                    <a:pt x="15060" y="4561"/>
                  </a:cubicBezTo>
                  <a:cubicBezTo>
                    <a:pt x="14915" y="4561"/>
                    <a:pt x="14772" y="4504"/>
                    <a:pt x="14665" y="4397"/>
                  </a:cubicBezTo>
                  <a:cubicBezTo>
                    <a:pt x="14448" y="4179"/>
                    <a:pt x="14448" y="3826"/>
                    <a:pt x="14665" y="3608"/>
                  </a:cubicBezTo>
                  <a:cubicBezTo>
                    <a:pt x="14779" y="3494"/>
                    <a:pt x="14919" y="3443"/>
                    <a:pt x="15056" y="3443"/>
                  </a:cubicBezTo>
                  <a:close/>
                  <a:moveTo>
                    <a:pt x="17386" y="7855"/>
                  </a:moveTo>
                  <a:cubicBezTo>
                    <a:pt x="17387" y="7855"/>
                    <a:pt x="17387" y="7855"/>
                    <a:pt x="17387" y="7855"/>
                  </a:cubicBezTo>
                  <a:lnTo>
                    <a:pt x="17387" y="7855"/>
                  </a:lnTo>
                  <a:cubicBezTo>
                    <a:pt x="17387" y="7855"/>
                    <a:pt x="17388" y="7855"/>
                    <a:pt x="17388" y="7855"/>
                  </a:cubicBezTo>
                  <a:close/>
                  <a:moveTo>
                    <a:pt x="1672" y="8971"/>
                  </a:moveTo>
                  <a:cubicBezTo>
                    <a:pt x="1959" y="8971"/>
                    <a:pt x="2235" y="9194"/>
                    <a:pt x="2235" y="9531"/>
                  </a:cubicBezTo>
                  <a:cubicBezTo>
                    <a:pt x="2235" y="9839"/>
                    <a:pt x="1984" y="10090"/>
                    <a:pt x="1676" y="10090"/>
                  </a:cubicBezTo>
                  <a:cubicBezTo>
                    <a:pt x="1178" y="10090"/>
                    <a:pt x="929" y="9487"/>
                    <a:pt x="1281" y="9136"/>
                  </a:cubicBezTo>
                  <a:cubicBezTo>
                    <a:pt x="1395" y="9022"/>
                    <a:pt x="1535" y="8971"/>
                    <a:pt x="1672" y="8971"/>
                  </a:cubicBezTo>
                  <a:close/>
                  <a:moveTo>
                    <a:pt x="17383" y="8971"/>
                  </a:moveTo>
                  <a:cubicBezTo>
                    <a:pt x="17670" y="8971"/>
                    <a:pt x="17945" y="9194"/>
                    <a:pt x="17945" y="9531"/>
                  </a:cubicBezTo>
                  <a:cubicBezTo>
                    <a:pt x="17945" y="9839"/>
                    <a:pt x="17696" y="10088"/>
                    <a:pt x="17388" y="10090"/>
                  </a:cubicBezTo>
                  <a:cubicBezTo>
                    <a:pt x="16890" y="10090"/>
                    <a:pt x="16640" y="9487"/>
                    <a:pt x="16992" y="9136"/>
                  </a:cubicBezTo>
                  <a:cubicBezTo>
                    <a:pt x="17106" y="9022"/>
                    <a:pt x="17246" y="8971"/>
                    <a:pt x="17383" y="8971"/>
                  </a:cubicBezTo>
                  <a:close/>
                  <a:moveTo>
                    <a:pt x="9533" y="5621"/>
                  </a:moveTo>
                  <a:cubicBezTo>
                    <a:pt x="11688" y="5621"/>
                    <a:pt x="13441" y="7376"/>
                    <a:pt x="13441" y="9531"/>
                  </a:cubicBezTo>
                  <a:cubicBezTo>
                    <a:pt x="13441" y="11686"/>
                    <a:pt x="11688" y="13440"/>
                    <a:pt x="9533" y="13440"/>
                  </a:cubicBezTo>
                  <a:cubicBezTo>
                    <a:pt x="7376" y="13440"/>
                    <a:pt x="5623" y="11686"/>
                    <a:pt x="5623" y="9531"/>
                  </a:cubicBezTo>
                  <a:cubicBezTo>
                    <a:pt x="5623" y="7376"/>
                    <a:pt x="7376" y="5621"/>
                    <a:pt x="9533" y="5621"/>
                  </a:cubicBezTo>
                  <a:close/>
                  <a:moveTo>
                    <a:pt x="4007" y="14500"/>
                  </a:moveTo>
                  <a:cubicBezTo>
                    <a:pt x="4144" y="14500"/>
                    <a:pt x="4284" y="14551"/>
                    <a:pt x="4397" y="14664"/>
                  </a:cubicBezTo>
                  <a:cubicBezTo>
                    <a:pt x="4616" y="14882"/>
                    <a:pt x="4616" y="15235"/>
                    <a:pt x="4397" y="15453"/>
                  </a:cubicBezTo>
                  <a:cubicBezTo>
                    <a:pt x="4292" y="15560"/>
                    <a:pt x="4149" y="15617"/>
                    <a:pt x="4003" y="15617"/>
                  </a:cubicBezTo>
                  <a:cubicBezTo>
                    <a:pt x="3931" y="15617"/>
                    <a:pt x="3859" y="15603"/>
                    <a:pt x="3789" y="15574"/>
                  </a:cubicBezTo>
                  <a:cubicBezTo>
                    <a:pt x="3581" y="15489"/>
                    <a:pt x="3445" y="15284"/>
                    <a:pt x="3445" y="15059"/>
                  </a:cubicBezTo>
                  <a:cubicBezTo>
                    <a:pt x="3445" y="14722"/>
                    <a:pt x="3720" y="14500"/>
                    <a:pt x="4007" y="14500"/>
                  </a:cubicBezTo>
                  <a:close/>
                  <a:moveTo>
                    <a:pt x="15060" y="14501"/>
                  </a:moveTo>
                  <a:cubicBezTo>
                    <a:pt x="15203" y="14501"/>
                    <a:pt x="15346" y="14555"/>
                    <a:pt x="15455" y="14664"/>
                  </a:cubicBezTo>
                  <a:cubicBezTo>
                    <a:pt x="15615" y="14824"/>
                    <a:pt x="15663" y="15065"/>
                    <a:pt x="15576" y="15273"/>
                  </a:cubicBezTo>
                  <a:cubicBezTo>
                    <a:pt x="15490" y="15482"/>
                    <a:pt x="15286" y="15618"/>
                    <a:pt x="15061" y="15618"/>
                  </a:cubicBezTo>
                  <a:cubicBezTo>
                    <a:pt x="14563" y="15618"/>
                    <a:pt x="14313" y="15015"/>
                    <a:pt x="14665" y="14664"/>
                  </a:cubicBezTo>
                  <a:cubicBezTo>
                    <a:pt x="14774" y="14555"/>
                    <a:pt x="14917" y="14501"/>
                    <a:pt x="15060" y="14501"/>
                  </a:cubicBezTo>
                  <a:close/>
                  <a:moveTo>
                    <a:pt x="9527" y="16827"/>
                  </a:moveTo>
                  <a:cubicBezTo>
                    <a:pt x="9814" y="16827"/>
                    <a:pt x="10090" y="17049"/>
                    <a:pt x="10090" y="17386"/>
                  </a:cubicBezTo>
                  <a:cubicBezTo>
                    <a:pt x="10090" y="17695"/>
                    <a:pt x="9840" y="17945"/>
                    <a:pt x="9533" y="17945"/>
                  </a:cubicBezTo>
                  <a:cubicBezTo>
                    <a:pt x="9033" y="17945"/>
                    <a:pt x="8785" y="17344"/>
                    <a:pt x="9137" y="16991"/>
                  </a:cubicBezTo>
                  <a:cubicBezTo>
                    <a:pt x="9250" y="16878"/>
                    <a:pt x="9390" y="16827"/>
                    <a:pt x="9527" y="16827"/>
                  </a:cubicBezTo>
                  <a:close/>
                  <a:moveTo>
                    <a:pt x="9531" y="0"/>
                  </a:moveTo>
                  <a:cubicBezTo>
                    <a:pt x="8715" y="0"/>
                    <a:pt x="8017" y="588"/>
                    <a:pt x="7880" y="1392"/>
                  </a:cubicBezTo>
                  <a:cubicBezTo>
                    <a:pt x="7742" y="2196"/>
                    <a:pt x="8202" y="2983"/>
                    <a:pt x="8972" y="3255"/>
                  </a:cubicBezTo>
                  <a:lnTo>
                    <a:pt x="8972" y="4536"/>
                  </a:lnTo>
                  <a:cubicBezTo>
                    <a:pt x="8029" y="4641"/>
                    <a:pt x="7135" y="5011"/>
                    <a:pt x="6396" y="5606"/>
                  </a:cubicBezTo>
                  <a:lnTo>
                    <a:pt x="5515" y="4724"/>
                  </a:lnTo>
                  <a:cubicBezTo>
                    <a:pt x="5867" y="3988"/>
                    <a:pt x="5636" y="3106"/>
                    <a:pt x="4971" y="2635"/>
                  </a:cubicBezTo>
                  <a:cubicBezTo>
                    <a:pt x="4680" y="2428"/>
                    <a:pt x="4342" y="2327"/>
                    <a:pt x="4005" y="2327"/>
                  </a:cubicBezTo>
                  <a:cubicBezTo>
                    <a:pt x="3573" y="2327"/>
                    <a:pt x="3144" y="2494"/>
                    <a:pt x="2819" y="2819"/>
                  </a:cubicBezTo>
                  <a:cubicBezTo>
                    <a:pt x="2242" y="3396"/>
                    <a:pt x="2165" y="4304"/>
                    <a:pt x="2635" y="4969"/>
                  </a:cubicBezTo>
                  <a:cubicBezTo>
                    <a:pt x="2958" y="5426"/>
                    <a:pt x="3474" y="5678"/>
                    <a:pt x="4004" y="5678"/>
                  </a:cubicBezTo>
                  <a:cubicBezTo>
                    <a:pt x="4247" y="5678"/>
                    <a:pt x="4494" y="5625"/>
                    <a:pt x="4726" y="5513"/>
                  </a:cubicBezTo>
                  <a:lnTo>
                    <a:pt x="5606" y="6395"/>
                  </a:lnTo>
                  <a:cubicBezTo>
                    <a:pt x="5013" y="7135"/>
                    <a:pt x="4643" y="8029"/>
                    <a:pt x="4538" y="8972"/>
                  </a:cubicBezTo>
                  <a:lnTo>
                    <a:pt x="3256" y="8972"/>
                  </a:lnTo>
                  <a:cubicBezTo>
                    <a:pt x="3016" y="8294"/>
                    <a:pt x="2375" y="7855"/>
                    <a:pt x="1675" y="7855"/>
                  </a:cubicBezTo>
                  <a:cubicBezTo>
                    <a:pt x="1582" y="7855"/>
                    <a:pt x="1487" y="7863"/>
                    <a:pt x="1392" y="7879"/>
                  </a:cubicBezTo>
                  <a:cubicBezTo>
                    <a:pt x="588" y="8018"/>
                    <a:pt x="1" y="8715"/>
                    <a:pt x="1" y="9531"/>
                  </a:cubicBezTo>
                  <a:cubicBezTo>
                    <a:pt x="1" y="10347"/>
                    <a:pt x="588" y="11045"/>
                    <a:pt x="1392" y="11182"/>
                  </a:cubicBezTo>
                  <a:cubicBezTo>
                    <a:pt x="1487" y="11198"/>
                    <a:pt x="1582" y="11206"/>
                    <a:pt x="1675" y="11206"/>
                  </a:cubicBezTo>
                  <a:cubicBezTo>
                    <a:pt x="2375" y="11206"/>
                    <a:pt x="3016" y="10767"/>
                    <a:pt x="3256" y="10090"/>
                  </a:cubicBezTo>
                  <a:lnTo>
                    <a:pt x="4536" y="10090"/>
                  </a:lnTo>
                  <a:cubicBezTo>
                    <a:pt x="4641" y="11033"/>
                    <a:pt x="5012" y="11926"/>
                    <a:pt x="5606" y="12666"/>
                  </a:cubicBezTo>
                  <a:lnTo>
                    <a:pt x="4725" y="13548"/>
                  </a:lnTo>
                  <a:cubicBezTo>
                    <a:pt x="4493" y="13437"/>
                    <a:pt x="4246" y="13384"/>
                    <a:pt x="4003" y="13384"/>
                  </a:cubicBezTo>
                  <a:cubicBezTo>
                    <a:pt x="3473" y="13384"/>
                    <a:pt x="2957" y="13635"/>
                    <a:pt x="2634" y="14092"/>
                  </a:cubicBezTo>
                  <a:cubicBezTo>
                    <a:pt x="2163" y="14758"/>
                    <a:pt x="2241" y="15667"/>
                    <a:pt x="2818" y="16244"/>
                  </a:cubicBezTo>
                  <a:cubicBezTo>
                    <a:pt x="3143" y="16568"/>
                    <a:pt x="3572" y="16735"/>
                    <a:pt x="4004" y="16735"/>
                  </a:cubicBezTo>
                  <a:cubicBezTo>
                    <a:pt x="4340" y="16735"/>
                    <a:pt x="4678" y="16634"/>
                    <a:pt x="4970" y="16428"/>
                  </a:cubicBezTo>
                  <a:cubicBezTo>
                    <a:pt x="5636" y="15956"/>
                    <a:pt x="5867" y="15074"/>
                    <a:pt x="5514" y="14337"/>
                  </a:cubicBezTo>
                  <a:lnTo>
                    <a:pt x="6396" y="13455"/>
                  </a:lnTo>
                  <a:cubicBezTo>
                    <a:pt x="7135" y="14050"/>
                    <a:pt x="8029" y="14421"/>
                    <a:pt x="8972" y="14525"/>
                  </a:cubicBezTo>
                  <a:lnTo>
                    <a:pt x="8972" y="15808"/>
                  </a:lnTo>
                  <a:cubicBezTo>
                    <a:pt x="8202" y="16080"/>
                    <a:pt x="7742" y="16866"/>
                    <a:pt x="7880" y="17670"/>
                  </a:cubicBezTo>
                  <a:cubicBezTo>
                    <a:pt x="8017" y="18474"/>
                    <a:pt x="8715" y="19061"/>
                    <a:pt x="9531" y="19061"/>
                  </a:cubicBezTo>
                  <a:cubicBezTo>
                    <a:pt x="10347" y="19061"/>
                    <a:pt x="11045" y="18474"/>
                    <a:pt x="11182" y="17670"/>
                  </a:cubicBezTo>
                  <a:cubicBezTo>
                    <a:pt x="11320" y="16866"/>
                    <a:pt x="10858" y="16080"/>
                    <a:pt x="10090" y="15808"/>
                  </a:cubicBezTo>
                  <a:lnTo>
                    <a:pt x="10090" y="14525"/>
                  </a:lnTo>
                  <a:cubicBezTo>
                    <a:pt x="11033" y="14421"/>
                    <a:pt x="11927" y="14050"/>
                    <a:pt x="12667" y="13455"/>
                  </a:cubicBezTo>
                  <a:lnTo>
                    <a:pt x="13548" y="14337"/>
                  </a:lnTo>
                  <a:cubicBezTo>
                    <a:pt x="13196" y="15074"/>
                    <a:pt x="13426" y="15956"/>
                    <a:pt x="14092" y="16428"/>
                  </a:cubicBezTo>
                  <a:cubicBezTo>
                    <a:pt x="14384" y="16634"/>
                    <a:pt x="14722" y="16735"/>
                    <a:pt x="15058" y="16735"/>
                  </a:cubicBezTo>
                  <a:cubicBezTo>
                    <a:pt x="15490" y="16735"/>
                    <a:pt x="15919" y="16568"/>
                    <a:pt x="16244" y="16244"/>
                  </a:cubicBezTo>
                  <a:cubicBezTo>
                    <a:pt x="16821" y="15667"/>
                    <a:pt x="16899" y="14758"/>
                    <a:pt x="16427" y="14092"/>
                  </a:cubicBezTo>
                  <a:cubicBezTo>
                    <a:pt x="16104" y="13635"/>
                    <a:pt x="15589" y="13384"/>
                    <a:pt x="15059" y="13384"/>
                  </a:cubicBezTo>
                  <a:cubicBezTo>
                    <a:pt x="14816" y="13384"/>
                    <a:pt x="14569" y="13437"/>
                    <a:pt x="14337" y="13548"/>
                  </a:cubicBezTo>
                  <a:lnTo>
                    <a:pt x="13456" y="12666"/>
                  </a:lnTo>
                  <a:cubicBezTo>
                    <a:pt x="14050" y="11926"/>
                    <a:pt x="14421" y="11033"/>
                    <a:pt x="14526" y="10090"/>
                  </a:cubicBezTo>
                  <a:lnTo>
                    <a:pt x="15806" y="10090"/>
                  </a:lnTo>
                  <a:cubicBezTo>
                    <a:pt x="16016" y="10680"/>
                    <a:pt x="16536" y="11104"/>
                    <a:pt x="17156" y="11190"/>
                  </a:cubicBezTo>
                  <a:cubicBezTo>
                    <a:pt x="17233" y="11200"/>
                    <a:pt x="17311" y="11206"/>
                    <a:pt x="17388" y="11206"/>
                  </a:cubicBezTo>
                  <a:cubicBezTo>
                    <a:pt x="17926" y="11206"/>
                    <a:pt x="18439" y="10945"/>
                    <a:pt x="18755" y="10498"/>
                  </a:cubicBezTo>
                  <a:cubicBezTo>
                    <a:pt x="19115" y="9986"/>
                    <a:pt x="19162" y="9317"/>
                    <a:pt x="18875" y="8761"/>
                  </a:cubicBezTo>
                  <a:cubicBezTo>
                    <a:pt x="18586" y="8205"/>
                    <a:pt x="18013" y="7856"/>
                    <a:pt x="17387" y="7855"/>
                  </a:cubicBezTo>
                  <a:lnTo>
                    <a:pt x="17387" y="7855"/>
                  </a:lnTo>
                  <a:cubicBezTo>
                    <a:pt x="16678" y="7857"/>
                    <a:pt x="16046" y="8304"/>
                    <a:pt x="15808" y="8972"/>
                  </a:cubicBezTo>
                  <a:lnTo>
                    <a:pt x="14526" y="8972"/>
                  </a:lnTo>
                  <a:cubicBezTo>
                    <a:pt x="14421" y="8029"/>
                    <a:pt x="14050" y="7135"/>
                    <a:pt x="13457" y="6395"/>
                  </a:cubicBezTo>
                  <a:lnTo>
                    <a:pt x="14339" y="5513"/>
                  </a:lnTo>
                  <a:cubicBezTo>
                    <a:pt x="14571" y="5625"/>
                    <a:pt x="14817" y="5678"/>
                    <a:pt x="15060" y="5678"/>
                  </a:cubicBezTo>
                  <a:cubicBezTo>
                    <a:pt x="15590" y="5678"/>
                    <a:pt x="16106" y="5426"/>
                    <a:pt x="16428" y="4969"/>
                  </a:cubicBezTo>
                  <a:cubicBezTo>
                    <a:pt x="16899" y="4303"/>
                    <a:pt x="16821" y="3394"/>
                    <a:pt x="16244" y="2817"/>
                  </a:cubicBezTo>
                  <a:cubicBezTo>
                    <a:pt x="15920" y="2493"/>
                    <a:pt x="15491" y="2327"/>
                    <a:pt x="15060" y="2327"/>
                  </a:cubicBezTo>
                  <a:cubicBezTo>
                    <a:pt x="14723" y="2327"/>
                    <a:pt x="14384" y="2428"/>
                    <a:pt x="14092" y="2635"/>
                  </a:cubicBezTo>
                  <a:cubicBezTo>
                    <a:pt x="13427" y="3106"/>
                    <a:pt x="13197" y="3988"/>
                    <a:pt x="13548" y="4724"/>
                  </a:cubicBezTo>
                  <a:lnTo>
                    <a:pt x="12667" y="5606"/>
                  </a:lnTo>
                  <a:cubicBezTo>
                    <a:pt x="11927" y="5011"/>
                    <a:pt x="11033" y="4641"/>
                    <a:pt x="10089" y="4536"/>
                  </a:cubicBezTo>
                  <a:lnTo>
                    <a:pt x="10089" y="3255"/>
                  </a:lnTo>
                  <a:cubicBezTo>
                    <a:pt x="10858" y="2983"/>
                    <a:pt x="11320" y="2196"/>
                    <a:pt x="11182" y="1392"/>
                  </a:cubicBezTo>
                  <a:cubicBezTo>
                    <a:pt x="11043" y="588"/>
                    <a:pt x="10347" y="0"/>
                    <a:pt x="9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4" name="Google Shape;13534;p77"/>
            <p:cNvSpPr/>
            <p:nvPr/>
          </p:nvSpPr>
          <p:spPr>
            <a:xfrm>
              <a:off x="4495437" y="3931850"/>
              <a:ext cx="40275" cy="112524"/>
            </a:xfrm>
            <a:custGeom>
              <a:avLst/>
              <a:gdLst/>
              <a:ahLst/>
              <a:cxnLst/>
              <a:rect l="l" t="t" r="r" b="b"/>
              <a:pathLst>
                <a:path w="1999" h="5585" extrusionOk="0">
                  <a:moveTo>
                    <a:pt x="1372" y="1"/>
                  </a:moveTo>
                  <a:cubicBezTo>
                    <a:pt x="1211" y="1"/>
                    <a:pt x="1053" y="69"/>
                    <a:pt x="942" y="201"/>
                  </a:cubicBezTo>
                  <a:lnTo>
                    <a:pt x="198" y="1095"/>
                  </a:lnTo>
                  <a:cubicBezTo>
                    <a:pt x="26" y="1303"/>
                    <a:pt x="26" y="1603"/>
                    <a:pt x="198" y="1811"/>
                  </a:cubicBezTo>
                  <a:lnTo>
                    <a:pt x="645" y="2346"/>
                  </a:lnTo>
                  <a:lnTo>
                    <a:pt x="198" y="2882"/>
                  </a:lnTo>
                  <a:cubicBezTo>
                    <a:pt x="26" y="3089"/>
                    <a:pt x="26" y="3389"/>
                    <a:pt x="198" y="3597"/>
                  </a:cubicBezTo>
                  <a:lnTo>
                    <a:pt x="645" y="4133"/>
                  </a:lnTo>
                  <a:lnTo>
                    <a:pt x="198" y="4670"/>
                  </a:lnTo>
                  <a:cubicBezTo>
                    <a:pt x="1" y="4906"/>
                    <a:pt x="32" y="5259"/>
                    <a:pt x="270" y="5456"/>
                  </a:cubicBezTo>
                  <a:cubicBezTo>
                    <a:pt x="374" y="5543"/>
                    <a:pt x="501" y="5585"/>
                    <a:pt x="626" y="5585"/>
                  </a:cubicBezTo>
                  <a:cubicBezTo>
                    <a:pt x="787" y="5585"/>
                    <a:pt x="945" y="5516"/>
                    <a:pt x="1056" y="5384"/>
                  </a:cubicBezTo>
                  <a:lnTo>
                    <a:pt x="1802" y="4490"/>
                  </a:lnTo>
                  <a:cubicBezTo>
                    <a:pt x="1973" y="4283"/>
                    <a:pt x="1973" y="3982"/>
                    <a:pt x="1802" y="3776"/>
                  </a:cubicBezTo>
                  <a:lnTo>
                    <a:pt x="1355" y="3240"/>
                  </a:lnTo>
                  <a:lnTo>
                    <a:pt x="1802" y="2703"/>
                  </a:lnTo>
                  <a:cubicBezTo>
                    <a:pt x="1973" y="2497"/>
                    <a:pt x="1973" y="2195"/>
                    <a:pt x="1802" y="1989"/>
                  </a:cubicBezTo>
                  <a:lnTo>
                    <a:pt x="1355" y="1452"/>
                  </a:lnTo>
                  <a:lnTo>
                    <a:pt x="1802" y="917"/>
                  </a:lnTo>
                  <a:cubicBezTo>
                    <a:pt x="1999" y="679"/>
                    <a:pt x="1967" y="327"/>
                    <a:pt x="1730" y="129"/>
                  </a:cubicBezTo>
                  <a:lnTo>
                    <a:pt x="1730" y="131"/>
                  </a:lnTo>
                  <a:cubicBezTo>
                    <a:pt x="1625" y="43"/>
                    <a:pt x="1498" y="1"/>
                    <a:pt x="1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35" name="Google Shape;13535;p77"/>
          <p:cNvGrpSpPr/>
          <p:nvPr/>
        </p:nvGrpSpPr>
        <p:grpSpPr>
          <a:xfrm>
            <a:off x="6287718" y="4003450"/>
            <a:ext cx="351385" cy="352775"/>
            <a:chOff x="4770471" y="3807319"/>
            <a:chExt cx="381815" cy="383326"/>
          </a:xfrm>
        </p:grpSpPr>
        <p:sp>
          <p:nvSpPr>
            <p:cNvPr id="13536" name="Google Shape;13536;p77"/>
            <p:cNvSpPr/>
            <p:nvPr/>
          </p:nvSpPr>
          <p:spPr>
            <a:xfrm>
              <a:off x="4770471" y="3807319"/>
              <a:ext cx="381815" cy="383326"/>
            </a:xfrm>
            <a:custGeom>
              <a:avLst/>
              <a:gdLst/>
              <a:ahLst/>
              <a:cxnLst/>
              <a:rect l="l" t="t" r="r" b="b"/>
              <a:pathLst>
                <a:path w="18951" h="19026" extrusionOk="0">
                  <a:moveTo>
                    <a:pt x="10559" y="1116"/>
                  </a:moveTo>
                  <a:lnTo>
                    <a:pt x="10559" y="3865"/>
                  </a:lnTo>
                  <a:cubicBezTo>
                    <a:pt x="10559" y="4060"/>
                    <a:pt x="10559" y="4012"/>
                    <a:pt x="11454" y="5613"/>
                  </a:cubicBezTo>
                  <a:lnTo>
                    <a:pt x="7476" y="5613"/>
                  </a:lnTo>
                  <a:cubicBezTo>
                    <a:pt x="8365" y="4012"/>
                    <a:pt x="8367" y="4058"/>
                    <a:pt x="8367" y="3865"/>
                  </a:cubicBezTo>
                  <a:lnTo>
                    <a:pt x="8367" y="1116"/>
                  </a:lnTo>
                  <a:close/>
                  <a:moveTo>
                    <a:pt x="12076" y="6727"/>
                  </a:moveTo>
                  <a:lnTo>
                    <a:pt x="14379" y="10845"/>
                  </a:lnTo>
                  <a:cubicBezTo>
                    <a:pt x="14753" y="11513"/>
                    <a:pt x="14270" y="12338"/>
                    <a:pt x="13503" y="12338"/>
                  </a:cubicBezTo>
                  <a:lnTo>
                    <a:pt x="5440" y="12338"/>
                  </a:lnTo>
                  <a:cubicBezTo>
                    <a:pt x="4675" y="12338"/>
                    <a:pt x="4193" y="11516"/>
                    <a:pt x="4565" y="10846"/>
                  </a:cubicBezTo>
                  <a:lnTo>
                    <a:pt x="6856" y="6727"/>
                  </a:lnTo>
                  <a:close/>
                  <a:moveTo>
                    <a:pt x="16721" y="13453"/>
                  </a:moveTo>
                  <a:lnTo>
                    <a:pt x="16721" y="16796"/>
                  </a:lnTo>
                  <a:lnTo>
                    <a:pt x="7803" y="16796"/>
                  </a:lnTo>
                  <a:lnTo>
                    <a:pt x="7803" y="15124"/>
                  </a:lnTo>
                  <a:cubicBezTo>
                    <a:pt x="7803" y="14816"/>
                    <a:pt x="7554" y="14566"/>
                    <a:pt x="7246" y="14566"/>
                  </a:cubicBezTo>
                  <a:lnTo>
                    <a:pt x="3901" y="14566"/>
                  </a:lnTo>
                  <a:cubicBezTo>
                    <a:pt x="3593" y="14566"/>
                    <a:pt x="3344" y="14816"/>
                    <a:pt x="3344" y="15124"/>
                  </a:cubicBezTo>
                  <a:lnTo>
                    <a:pt x="3344" y="16796"/>
                  </a:lnTo>
                  <a:lnTo>
                    <a:pt x="2788" y="16796"/>
                  </a:lnTo>
                  <a:cubicBezTo>
                    <a:pt x="1873" y="16782"/>
                    <a:pt x="1139" y="16038"/>
                    <a:pt x="1139" y="15124"/>
                  </a:cubicBezTo>
                  <a:cubicBezTo>
                    <a:pt x="1139" y="14210"/>
                    <a:pt x="1873" y="13466"/>
                    <a:pt x="2788" y="13453"/>
                  </a:cubicBezTo>
                  <a:close/>
                  <a:moveTo>
                    <a:pt x="6688" y="15681"/>
                  </a:moveTo>
                  <a:lnTo>
                    <a:pt x="6688" y="17696"/>
                  </a:lnTo>
                  <a:lnTo>
                    <a:pt x="5750" y="17382"/>
                  </a:lnTo>
                  <a:cubicBezTo>
                    <a:pt x="5692" y="17362"/>
                    <a:pt x="5642" y="17352"/>
                    <a:pt x="5587" y="17352"/>
                  </a:cubicBezTo>
                  <a:cubicBezTo>
                    <a:pt x="5410" y="17352"/>
                    <a:pt x="5179" y="17456"/>
                    <a:pt x="4459" y="17696"/>
                  </a:cubicBezTo>
                  <a:lnTo>
                    <a:pt x="4459" y="15681"/>
                  </a:lnTo>
                  <a:close/>
                  <a:moveTo>
                    <a:pt x="7258" y="1"/>
                  </a:moveTo>
                  <a:cubicBezTo>
                    <a:pt x="6954" y="1"/>
                    <a:pt x="6705" y="246"/>
                    <a:pt x="6700" y="552"/>
                  </a:cubicBezTo>
                  <a:cubicBezTo>
                    <a:pt x="6697" y="860"/>
                    <a:pt x="6944" y="1113"/>
                    <a:pt x="7252" y="1116"/>
                  </a:cubicBezTo>
                  <a:lnTo>
                    <a:pt x="7252" y="3722"/>
                  </a:lnTo>
                  <a:lnTo>
                    <a:pt x="3590" y="10304"/>
                  </a:lnTo>
                  <a:cubicBezTo>
                    <a:pt x="3236" y="10934"/>
                    <a:pt x="3230" y="11703"/>
                    <a:pt x="3575" y="12338"/>
                  </a:cubicBezTo>
                  <a:lnTo>
                    <a:pt x="2788" y="12338"/>
                  </a:lnTo>
                  <a:cubicBezTo>
                    <a:pt x="1251" y="12338"/>
                    <a:pt x="0" y="13587"/>
                    <a:pt x="0" y="15124"/>
                  </a:cubicBezTo>
                  <a:cubicBezTo>
                    <a:pt x="0" y="16661"/>
                    <a:pt x="1251" y="17911"/>
                    <a:pt x="2788" y="17911"/>
                  </a:cubicBezTo>
                  <a:lnTo>
                    <a:pt x="3345" y="17911"/>
                  </a:lnTo>
                  <a:lnTo>
                    <a:pt x="3345" y="18468"/>
                  </a:lnTo>
                  <a:cubicBezTo>
                    <a:pt x="3345" y="18786"/>
                    <a:pt x="3606" y="19026"/>
                    <a:pt x="3903" y="19026"/>
                  </a:cubicBezTo>
                  <a:cubicBezTo>
                    <a:pt x="3961" y="19026"/>
                    <a:pt x="4020" y="19017"/>
                    <a:pt x="4079" y="18997"/>
                  </a:cubicBezTo>
                  <a:lnTo>
                    <a:pt x="5573" y="18498"/>
                  </a:lnTo>
                  <a:cubicBezTo>
                    <a:pt x="7110" y="19010"/>
                    <a:pt x="7126" y="19026"/>
                    <a:pt x="7225" y="19026"/>
                  </a:cubicBezTo>
                  <a:cubicBezTo>
                    <a:pt x="7231" y="19026"/>
                    <a:pt x="7238" y="19026"/>
                    <a:pt x="7246" y="19026"/>
                  </a:cubicBezTo>
                  <a:cubicBezTo>
                    <a:pt x="7554" y="19026"/>
                    <a:pt x="7803" y="18776"/>
                    <a:pt x="7803" y="18468"/>
                  </a:cubicBezTo>
                  <a:lnTo>
                    <a:pt x="7803" y="17911"/>
                  </a:lnTo>
                  <a:lnTo>
                    <a:pt x="18393" y="17911"/>
                  </a:lnTo>
                  <a:cubicBezTo>
                    <a:pt x="18701" y="17911"/>
                    <a:pt x="18951" y="17661"/>
                    <a:pt x="18951" y="17353"/>
                  </a:cubicBezTo>
                  <a:cubicBezTo>
                    <a:pt x="18951" y="17045"/>
                    <a:pt x="18701" y="16796"/>
                    <a:pt x="18393" y="16796"/>
                  </a:cubicBezTo>
                  <a:lnTo>
                    <a:pt x="17836" y="16796"/>
                  </a:lnTo>
                  <a:lnTo>
                    <a:pt x="17836" y="13453"/>
                  </a:lnTo>
                  <a:lnTo>
                    <a:pt x="18393" y="13453"/>
                  </a:lnTo>
                  <a:cubicBezTo>
                    <a:pt x="18697" y="13447"/>
                    <a:pt x="18940" y="13199"/>
                    <a:pt x="18940" y="12895"/>
                  </a:cubicBezTo>
                  <a:cubicBezTo>
                    <a:pt x="18940" y="12590"/>
                    <a:pt x="18697" y="12342"/>
                    <a:pt x="18393" y="12338"/>
                  </a:cubicBezTo>
                  <a:lnTo>
                    <a:pt x="15368" y="12338"/>
                  </a:lnTo>
                  <a:cubicBezTo>
                    <a:pt x="15715" y="11701"/>
                    <a:pt x="15709" y="10931"/>
                    <a:pt x="15352" y="10301"/>
                  </a:cubicBezTo>
                  <a:cubicBezTo>
                    <a:pt x="15223" y="10071"/>
                    <a:pt x="11850" y="4039"/>
                    <a:pt x="11674" y="3722"/>
                  </a:cubicBezTo>
                  <a:lnTo>
                    <a:pt x="11674" y="1116"/>
                  </a:lnTo>
                  <a:cubicBezTo>
                    <a:pt x="12421" y="1116"/>
                    <a:pt x="12448" y="1"/>
                    <a:pt x="11649" y="1"/>
                  </a:cubicBezTo>
                  <a:lnTo>
                    <a:pt x="7264" y="1"/>
                  </a:lnTo>
                  <a:cubicBezTo>
                    <a:pt x="7262" y="1"/>
                    <a:pt x="7260"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7" name="Google Shape;13537;p77"/>
            <p:cNvSpPr/>
            <p:nvPr/>
          </p:nvSpPr>
          <p:spPr>
            <a:xfrm>
              <a:off x="4923874" y="3966041"/>
              <a:ext cx="26292" cy="22485"/>
            </a:xfrm>
            <a:custGeom>
              <a:avLst/>
              <a:gdLst/>
              <a:ahLst/>
              <a:cxnLst/>
              <a:rect l="l" t="t" r="r" b="b"/>
              <a:pathLst>
                <a:path w="1305" h="1116" extrusionOk="0">
                  <a:moveTo>
                    <a:pt x="747" y="0"/>
                  </a:moveTo>
                  <a:cubicBezTo>
                    <a:pt x="251" y="0"/>
                    <a:pt x="1" y="601"/>
                    <a:pt x="352" y="952"/>
                  </a:cubicBezTo>
                  <a:cubicBezTo>
                    <a:pt x="459" y="1059"/>
                    <a:pt x="601" y="1115"/>
                    <a:pt x="746" y="1115"/>
                  </a:cubicBezTo>
                  <a:cubicBezTo>
                    <a:pt x="818" y="1115"/>
                    <a:pt x="890" y="1101"/>
                    <a:pt x="959" y="1073"/>
                  </a:cubicBezTo>
                  <a:cubicBezTo>
                    <a:pt x="1168" y="987"/>
                    <a:pt x="1304" y="783"/>
                    <a:pt x="1304" y="558"/>
                  </a:cubicBezTo>
                  <a:cubicBezTo>
                    <a:pt x="1304" y="250"/>
                    <a:pt x="1055" y="0"/>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8" name="Google Shape;13538;p77"/>
            <p:cNvSpPr/>
            <p:nvPr/>
          </p:nvSpPr>
          <p:spPr>
            <a:xfrm>
              <a:off x="4968803" y="3988505"/>
              <a:ext cx="26272" cy="22464"/>
            </a:xfrm>
            <a:custGeom>
              <a:avLst/>
              <a:gdLst/>
              <a:ahLst/>
              <a:cxnLst/>
              <a:rect l="l" t="t" r="r" b="b"/>
              <a:pathLst>
                <a:path w="1304" h="1115" extrusionOk="0">
                  <a:moveTo>
                    <a:pt x="747" y="0"/>
                  </a:moveTo>
                  <a:cubicBezTo>
                    <a:pt x="249" y="0"/>
                    <a:pt x="1" y="601"/>
                    <a:pt x="352" y="952"/>
                  </a:cubicBezTo>
                  <a:cubicBezTo>
                    <a:pt x="458" y="1058"/>
                    <a:pt x="601" y="1115"/>
                    <a:pt x="747" y="1115"/>
                  </a:cubicBezTo>
                  <a:cubicBezTo>
                    <a:pt x="818" y="1115"/>
                    <a:pt x="890" y="1101"/>
                    <a:pt x="959" y="1073"/>
                  </a:cubicBezTo>
                  <a:cubicBezTo>
                    <a:pt x="1168" y="986"/>
                    <a:pt x="1302" y="783"/>
                    <a:pt x="1304" y="558"/>
                  </a:cubicBezTo>
                  <a:cubicBezTo>
                    <a:pt x="1304" y="250"/>
                    <a:pt x="1054" y="0"/>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39" name="Google Shape;13539;p77"/>
          <p:cNvGrpSpPr/>
          <p:nvPr/>
        </p:nvGrpSpPr>
        <p:grpSpPr>
          <a:xfrm>
            <a:off x="7078948" y="4003116"/>
            <a:ext cx="269319" cy="353443"/>
            <a:chOff x="5265152" y="3808850"/>
            <a:chExt cx="292642" cy="384052"/>
          </a:xfrm>
        </p:grpSpPr>
        <p:sp>
          <p:nvSpPr>
            <p:cNvPr id="13540" name="Google Shape;13540;p77"/>
            <p:cNvSpPr/>
            <p:nvPr/>
          </p:nvSpPr>
          <p:spPr>
            <a:xfrm>
              <a:off x="5265152" y="3808850"/>
              <a:ext cx="292642" cy="384052"/>
            </a:xfrm>
            <a:custGeom>
              <a:avLst/>
              <a:gdLst/>
              <a:ahLst/>
              <a:cxnLst/>
              <a:rect l="l" t="t" r="r" b="b"/>
              <a:pathLst>
                <a:path w="14525" h="19062" extrusionOk="0">
                  <a:moveTo>
                    <a:pt x="12103" y="1117"/>
                  </a:moveTo>
                  <a:cubicBezTo>
                    <a:pt x="12206" y="1117"/>
                    <a:pt x="12290" y="1200"/>
                    <a:pt x="12290" y="1304"/>
                  </a:cubicBezTo>
                  <a:lnTo>
                    <a:pt x="12290" y="3389"/>
                  </a:lnTo>
                  <a:lnTo>
                    <a:pt x="2238" y="3389"/>
                  </a:lnTo>
                  <a:lnTo>
                    <a:pt x="2236" y="1304"/>
                  </a:lnTo>
                  <a:cubicBezTo>
                    <a:pt x="2236" y="1200"/>
                    <a:pt x="2320" y="1117"/>
                    <a:pt x="2423" y="1117"/>
                  </a:cubicBezTo>
                  <a:close/>
                  <a:moveTo>
                    <a:pt x="11172" y="4505"/>
                  </a:moveTo>
                  <a:lnTo>
                    <a:pt x="11172" y="6680"/>
                  </a:lnTo>
                  <a:cubicBezTo>
                    <a:pt x="11171" y="7224"/>
                    <a:pt x="11386" y="7745"/>
                    <a:pt x="11771" y="8128"/>
                  </a:cubicBezTo>
                  <a:lnTo>
                    <a:pt x="13133" y="9489"/>
                  </a:lnTo>
                  <a:cubicBezTo>
                    <a:pt x="13308" y="9663"/>
                    <a:pt x="13406" y="9900"/>
                    <a:pt x="13406" y="10147"/>
                  </a:cubicBezTo>
                  <a:lnTo>
                    <a:pt x="13405" y="17014"/>
                  </a:lnTo>
                  <a:cubicBezTo>
                    <a:pt x="13405" y="17528"/>
                    <a:pt x="12988" y="17944"/>
                    <a:pt x="12475" y="17945"/>
                  </a:cubicBezTo>
                  <a:lnTo>
                    <a:pt x="2051" y="17945"/>
                  </a:lnTo>
                  <a:cubicBezTo>
                    <a:pt x="1537" y="17944"/>
                    <a:pt x="1120" y="17528"/>
                    <a:pt x="1120" y="17014"/>
                  </a:cubicBezTo>
                  <a:lnTo>
                    <a:pt x="1120" y="10147"/>
                  </a:lnTo>
                  <a:cubicBezTo>
                    <a:pt x="1119" y="9900"/>
                    <a:pt x="1217" y="9663"/>
                    <a:pt x="1392" y="9489"/>
                  </a:cubicBezTo>
                  <a:lnTo>
                    <a:pt x="2754" y="8128"/>
                  </a:lnTo>
                  <a:cubicBezTo>
                    <a:pt x="3139" y="7744"/>
                    <a:pt x="3354" y="7224"/>
                    <a:pt x="3354" y="6680"/>
                  </a:cubicBezTo>
                  <a:lnTo>
                    <a:pt x="3354" y="4505"/>
                  </a:lnTo>
                  <a:close/>
                  <a:moveTo>
                    <a:pt x="2423" y="1"/>
                  </a:moveTo>
                  <a:cubicBezTo>
                    <a:pt x="1703" y="1"/>
                    <a:pt x="1120" y="584"/>
                    <a:pt x="1120" y="1304"/>
                  </a:cubicBezTo>
                  <a:lnTo>
                    <a:pt x="1120" y="3946"/>
                  </a:lnTo>
                  <a:cubicBezTo>
                    <a:pt x="1120" y="4256"/>
                    <a:pt x="1370" y="4505"/>
                    <a:pt x="1677" y="4505"/>
                  </a:cubicBezTo>
                  <a:lnTo>
                    <a:pt x="2236" y="4505"/>
                  </a:lnTo>
                  <a:lnTo>
                    <a:pt x="2236" y="6681"/>
                  </a:lnTo>
                  <a:cubicBezTo>
                    <a:pt x="2236" y="6928"/>
                    <a:pt x="2139" y="7164"/>
                    <a:pt x="1964" y="7339"/>
                  </a:cubicBezTo>
                  <a:lnTo>
                    <a:pt x="603" y="8700"/>
                  </a:lnTo>
                  <a:cubicBezTo>
                    <a:pt x="217" y="9083"/>
                    <a:pt x="1" y="9605"/>
                    <a:pt x="2" y="10149"/>
                  </a:cubicBezTo>
                  <a:lnTo>
                    <a:pt x="2" y="17014"/>
                  </a:lnTo>
                  <a:cubicBezTo>
                    <a:pt x="4" y="18144"/>
                    <a:pt x="920" y="19060"/>
                    <a:pt x="2051" y="19062"/>
                  </a:cubicBezTo>
                  <a:lnTo>
                    <a:pt x="12475" y="19062"/>
                  </a:lnTo>
                  <a:cubicBezTo>
                    <a:pt x="13605" y="19060"/>
                    <a:pt x="14521" y="18144"/>
                    <a:pt x="14523" y="17014"/>
                  </a:cubicBezTo>
                  <a:lnTo>
                    <a:pt x="14523" y="10147"/>
                  </a:lnTo>
                  <a:cubicBezTo>
                    <a:pt x="14524" y="9605"/>
                    <a:pt x="14308" y="9083"/>
                    <a:pt x="13922" y="8700"/>
                  </a:cubicBezTo>
                  <a:lnTo>
                    <a:pt x="12562" y="7339"/>
                  </a:lnTo>
                  <a:cubicBezTo>
                    <a:pt x="12386" y="7164"/>
                    <a:pt x="12288" y="6926"/>
                    <a:pt x="12288" y="6680"/>
                  </a:cubicBezTo>
                  <a:lnTo>
                    <a:pt x="12288" y="4505"/>
                  </a:lnTo>
                  <a:lnTo>
                    <a:pt x="12847" y="4505"/>
                  </a:lnTo>
                  <a:cubicBezTo>
                    <a:pt x="13155" y="4505"/>
                    <a:pt x="13405" y="4254"/>
                    <a:pt x="13405" y="3946"/>
                  </a:cubicBezTo>
                  <a:lnTo>
                    <a:pt x="13405" y="1304"/>
                  </a:lnTo>
                  <a:cubicBezTo>
                    <a:pt x="13405" y="584"/>
                    <a:pt x="12822" y="1"/>
                    <a:pt x="121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1" name="Google Shape;13541;p77"/>
            <p:cNvSpPr/>
            <p:nvPr/>
          </p:nvSpPr>
          <p:spPr>
            <a:xfrm>
              <a:off x="5332687" y="3989613"/>
              <a:ext cx="157533" cy="157553"/>
            </a:xfrm>
            <a:custGeom>
              <a:avLst/>
              <a:gdLst/>
              <a:ahLst/>
              <a:cxnLst/>
              <a:rect l="l" t="t" r="r" b="b"/>
              <a:pathLst>
                <a:path w="7819" h="7820" extrusionOk="0">
                  <a:moveTo>
                    <a:pt x="4469" y="1117"/>
                  </a:moveTo>
                  <a:lnTo>
                    <a:pt x="4469" y="2794"/>
                  </a:lnTo>
                  <a:cubicBezTo>
                    <a:pt x="4469" y="3101"/>
                    <a:pt x="4719" y="3351"/>
                    <a:pt x="5027" y="3351"/>
                  </a:cubicBezTo>
                  <a:lnTo>
                    <a:pt x="6702" y="3351"/>
                  </a:lnTo>
                  <a:lnTo>
                    <a:pt x="6702" y="4467"/>
                  </a:lnTo>
                  <a:lnTo>
                    <a:pt x="5027" y="4467"/>
                  </a:lnTo>
                  <a:cubicBezTo>
                    <a:pt x="4719" y="4467"/>
                    <a:pt x="4469" y="4719"/>
                    <a:pt x="4469" y="5026"/>
                  </a:cubicBezTo>
                  <a:lnTo>
                    <a:pt x="4469" y="6702"/>
                  </a:lnTo>
                  <a:lnTo>
                    <a:pt x="3351" y="6702"/>
                  </a:lnTo>
                  <a:lnTo>
                    <a:pt x="3351" y="5026"/>
                  </a:lnTo>
                  <a:cubicBezTo>
                    <a:pt x="3351" y="4719"/>
                    <a:pt x="3102" y="4467"/>
                    <a:pt x="2794" y="4467"/>
                  </a:cubicBezTo>
                  <a:lnTo>
                    <a:pt x="1119" y="4467"/>
                  </a:lnTo>
                  <a:lnTo>
                    <a:pt x="1119" y="3351"/>
                  </a:lnTo>
                  <a:lnTo>
                    <a:pt x="2794" y="3351"/>
                  </a:lnTo>
                  <a:cubicBezTo>
                    <a:pt x="3102" y="3351"/>
                    <a:pt x="3351" y="3101"/>
                    <a:pt x="3351" y="2792"/>
                  </a:cubicBezTo>
                  <a:lnTo>
                    <a:pt x="3351" y="1117"/>
                  </a:lnTo>
                  <a:close/>
                  <a:moveTo>
                    <a:pt x="2794" y="0"/>
                  </a:moveTo>
                  <a:cubicBezTo>
                    <a:pt x="2485" y="0"/>
                    <a:pt x="2235" y="250"/>
                    <a:pt x="2235" y="559"/>
                  </a:cubicBezTo>
                  <a:lnTo>
                    <a:pt x="2235" y="2235"/>
                  </a:lnTo>
                  <a:lnTo>
                    <a:pt x="560" y="2235"/>
                  </a:lnTo>
                  <a:cubicBezTo>
                    <a:pt x="559" y="2235"/>
                    <a:pt x="558" y="2235"/>
                    <a:pt x="557" y="2235"/>
                  </a:cubicBezTo>
                  <a:cubicBezTo>
                    <a:pt x="249" y="2235"/>
                    <a:pt x="1" y="2485"/>
                    <a:pt x="1" y="2794"/>
                  </a:cubicBezTo>
                  <a:lnTo>
                    <a:pt x="1" y="5026"/>
                  </a:lnTo>
                  <a:cubicBezTo>
                    <a:pt x="1" y="5336"/>
                    <a:pt x="250" y="5585"/>
                    <a:pt x="560" y="5585"/>
                  </a:cubicBezTo>
                  <a:lnTo>
                    <a:pt x="2235" y="5585"/>
                  </a:lnTo>
                  <a:lnTo>
                    <a:pt x="2235" y="7261"/>
                  </a:lnTo>
                  <a:cubicBezTo>
                    <a:pt x="2235" y="7569"/>
                    <a:pt x="2485" y="7820"/>
                    <a:pt x="2793" y="7820"/>
                  </a:cubicBezTo>
                  <a:lnTo>
                    <a:pt x="5027" y="7820"/>
                  </a:lnTo>
                  <a:cubicBezTo>
                    <a:pt x="5335" y="7820"/>
                    <a:pt x="5586" y="7569"/>
                    <a:pt x="5586" y="7261"/>
                  </a:cubicBezTo>
                  <a:lnTo>
                    <a:pt x="5586" y="5585"/>
                  </a:lnTo>
                  <a:lnTo>
                    <a:pt x="7261" y="5585"/>
                  </a:lnTo>
                  <a:cubicBezTo>
                    <a:pt x="7569" y="5585"/>
                    <a:pt x="7819" y="5336"/>
                    <a:pt x="7819" y="5026"/>
                  </a:cubicBezTo>
                  <a:lnTo>
                    <a:pt x="7819" y="2794"/>
                  </a:lnTo>
                  <a:cubicBezTo>
                    <a:pt x="7819" y="2484"/>
                    <a:pt x="7569" y="2235"/>
                    <a:pt x="7261" y="2235"/>
                  </a:cubicBezTo>
                  <a:lnTo>
                    <a:pt x="5587" y="2235"/>
                  </a:lnTo>
                  <a:lnTo>
                    <a:pt x="5587" y="559"/>
                  </a:lnTo>
                  <a:cubicBezTo>
                    <a:pt x="5587" y="250"/>
                    <a:pt x="5336" y="0"/>
                    <a:pt x="5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42" name="Google Shape;13542;p77"/>
          <p:cNvSpPr/>
          <p:nvPr/>
        </p:nvSpPr>
        <p:spPr>
          <a:xfrm>
            <a:off x="7791573" y="4024315"/>
            <a:ext cx="353380" cy="311324"/>
          </a:xfrm>
          <a:custGeom>
            <a:avLst/>
            <a:gdLst/>
            <a:ahLst/>
            <a:cxnLst/>
            <a:rect l="l" t="t" r="r" b="b"/>
            <a:pathLst>
              <a:path w="19063" h="16792" extrusionOk="0">
                <a:moveTo>
                  <a:pt x="6144" y="1117"/>
                </a:moveTo>
                <a:cubicBezTo>
                  <a:pt x="6370" y="1117"/>
                  <a:pt x="6573" y="1253"/>
                  <a:pt x="6660" y="1463"/>
                </a:cubicBezTo>
                <a:cubicBezTo>
                  <a:pt x="6747" y="1670"/>
                  <a:pt x="6699" y="1911"/>
                  <a:pt x="6539" y="2071"/>
                </a:cubicBezTo>
                <a:cubicBezTo>
                  <a:pt x="6432" y="2178"/>
                  <a:pt x="6290" y="2235"/>
                  <a:pt x="6145" y="2235"/>
                </a:cubicBezTo>
                <a:cubicBezTo>
                  <a:pt x="6073" y="2235"/>
                  <a:pt x="6000" y="2221"/>
                  <a:pt x="5931" y="2192"/>
                </a:cubicBezTo>
                <a:cubicBezTo>
                  <a:pt x="5722" y="2105"/>
                  <a:pt x="5586" y="1902"/>
                  <a:pt x="5586" y="1676"/>
                </a:cubicBezTo>
                <a:cubicBezTo>
                  <a:pt x="5587" y="1367"/>
                  <a:pt x="5837" y="1117"/>
                  <a:pt x="6144" y="1117"/>
                </a:cubicBezTo>
                <a:close/>
                <a:moveTo>
                  <a:pt x="12883" y="1117"/>
                </a:moveTo>
                <a:cubicBezTo>
                  <a:pt x="13109" y="1117"/>
                  <a:pt x="13312" y="1253"/>
                  <a:pt x="13399" y="1463"/>
                </a:cubicBezTo>
                <a:cubicBezTo>
                  <a:pt x="13485" y="1670"/>
                  <a:pt x="13438" y="1911"/>
                  <a:pt x="13278" y="2071"/>
                </a:cubicBezTo>
                <a:cubicBezTo>
                  <a:pt x="13171" y="2178"/>
                  <a:pt x="13028" y="2235"/>
                  <a:pt x="12883" y="2235"/>
                </a:cubicBezTo>
                <a:cubicBezTo>
                  <a:pt x="12811" y="2235"/>
                  <a:pt x="12739" y="2221"/>
                  <a:pt x="12669" y="2192"/>
                </a:cubicBezTo>
                <a:cubicBezTo>
                  <a:pt x="12460" y="2105"/>
                  <a:pt x="12324" y="1902"/>
                  <a:pt x="12324" y="1676"/>
                </a:cubicBezTo>
                <a:cubicBezTo>
                  <a:pt x="12326" y="1367"/>
                  <a:pt x="12575" y="1117"/>
                  <a:pt x="12883" y="1117"/>
                </a:cubicBezTo>
                <a:close/>
                <a:moveTo>
                  <a:pt x="11303" y="2235"/>
                </a:moveTo>
                <a:cubicBezTo>
                  <a:pt x="11383" y="2458"/>
                  <a:pt x="11508" y="2661"/>
                  <a:pt x="11673" y="2833"/>
                </a:cubicBezTo>
                <a:lnTo>
                  <a:pt x="9700" y="6734"/>
                </a:lnTo>
                <a:cubicBezTo>
                  <a:pt x="9632" y="6725"/>
                  <a:pt x="9564" y="6720"/>
                  <a:pt x="9495" y="6720"/>
                </a:cubicBezTo>
                <a:cubicBezTo>
                  <a:pt x="9427" y="6720"/>
                  <a:pt x="9358" y="6725"/>
                  <a:pt x="9290" y="6734"/>
                </a:cubicBezTo>
                <a:lnTo>
                  <a:pt x="7349" y="2841"/>
                </a:lnTo>
                <a:cubicBezTo>
                  <a:pt x="7515" y="2667"/>
                  <a:pt x="7643" y="2461"/>
                  <a:pt x="7724" y="2235"/>
                </a:cubicBezTo>
                <a:close/>
                <a:moveTo>
                  <a:pt x="5732" y="3299"/>
                </a:moveTo>
                <a:cubicBezTo>
                  <a:pt x="5866" y="3334"/>
                  <a:pt x="6003" y="3351"/>
                  <a:pt x="6141" y="3351"/>
                </a:cubicBezTo>
                <a:cubicBezTo>
                  <a:pt x="6210" y="3351"/>
                  <a:pt x="6280" y="3347"/>
                  <a:pt x="6349" y="3338"/>
                </a:cubicBezTo>
                <a:lnTo>
                  <a:pt x="8291" y="7233"/>
                </a:lnTo>
                <a:cubicBezTo>
                  <a:pt x="8123" y="7405"/>
                  <a:pt x="7996" y="7611"/>
                  <a:pt x="7915" y="7838"/>
                </a:cubicBezTo>
                <a:lnTo>
                  <a:pt x="3250" y="7838"/>
                </a:lnTo>
                <a:cubicBezTo>
                  <a:pt x="3190" y="7678"/>
                  <a:pt x="3108" y="7527"/>
                  <a:pt x="3003" y="7393"/>
                </a:cubicBezTo>
                <a:lnTo>
                  <a:pt x="5732" y="3299"/>
                </a:lnTo>
                <a:close/>
                <a:moveTo>
                  <a:pt x="13294" y="3299"/>
                </a:moveTo>
                <a:lnTo>
                  <a:pt x="16028" y="7400"/>
                </a:lnTo>
                <a:cubicBezTo>
                  <a:pt x="15932" y="7535"/>
                  <a:pt x="15856" y="7681"/>
                  <a:pt x="15802" y="7838"/>
                </a:cubicBezTo>
                <a:lnTo>
                  <a:pt x="11075" y="7838"/>
                </a:lnTo>
                <a:cubicBezTo>
                  <a:pt x="10994" y="7611"/>
                  <a:pt x="10866" y="7405"/>
                  <a:pt x="10700" y="7233"/>
                </a:cubicBezTo>
                <a:lnTo>
                  <a:pt x="12669" y="3337"/>
                </a:lnTo>
                <a:cubicBezTo>
                  <a:pt x="12741" y="3346"/>
                  <a:pt x="12813" y="3351"/>
                  <a:pt x="12885" y="3351"/>
                </a:cubicBezTo>
                <a:cubicBezTo>
                  <a:pt x="13022" y="3351"/>
                  <a:pt x="13160" y="3334"/>
                  <a:pt x="13294" y="3299"/>
                </a:cubicBezTo>
                <a:close/>
                <a:moveTo>
                  <a:pt x="17383" y="7817"/>
                </a:moveTo>
                <a:cubicBezTo>
                  <a:pt x="17670" y="7817"/>
                  <a:pt x="17947" y="8041"/>
                  <a:pt x="17947" y="8378"/>
                </a:cubicBezTo>
                <a:cubicBezTo>
                  <a:pt x="17945" y="8685"/>
                  <a:pt x="17695" y="8935"/>
                  <a:pt x="17388" y="8935"/>
                </a:cubicBezTo>
                <a:cubicBezTo>
                  <a:pt x="16890" y="8935"/>
                  <a:pt x="16640" y="8334"/>
                  <a:pt x="16993" y="7982"/>
                </a:cubicBezTo>
                <a:cubicBezTo>
                  <a:pt x="17106" y="7868"/>
                  <a:pt x="17246" y="7817"/>
                  <a:pt x="17383" y="7817"/>
                </a:cubicBezTo>
                <a:close/>
                <a:moveTo>
                  <a:pt x="9499" y="7836"/>
                </a:moveTo>
                <a:cubicBezTo>
                  <a:pt x="9636" y="7836"/>
                  <a:pt x="9776" y="7887"/>
                  <a:pt x="9890" y="8001"/>
                </a:cubicBezTo>
                <a:cubicBezTo>
                  <a:pt x="10050" y="8161"/>
                  <a:pt x="10097" y="8400"/>
                  <a:pt x="10011" y="8609"/>
                </a:cubicBezTo>
                <a:cubicBezTo>
                  <a:pt x="9924" y="8818"/>
                  <a:pt x="9721" y="8954"/>
                  <a:pt x="9495" y="8954"/>
                </a:cubicBezTo>
                <a:cubicBezTo>
                  <a:pt x="9186" y="8953"/>
                  <a:pt x="8936" y="8703"/>
                  <a:pt x="8936" y="8396"/>
                </a:cubicBezTo>
                <a:cubicBezTo>
                  <a:pt x="8936" y="8059"/>
                  <a:pt x="9212" y="7836"/>
                  <a:pt x="9499" y="7836"/>
                </a:cubicBezTo>
                <a:close/>
                <a:moveTo>
                  <a:pt x="1682" y="7855"/>
                </a:moveTo>
                <a:cubicBezTo>
                  <a:pt x="1819" y="7855"/>
                  <a:pt x="1959" y="7906"/>
                  <a:pt x="2072" y="8019"/>
                </a:cubicBezTo>
                <a:cubicBezTo>
                  <a:pt x="2232" y="8179"/>
                  <a:pt x="2280" y="8419"/>
                  <a:pt x="2193" y="8629"/>
                </a:cubicBezTo>
                <a:cubicBezTo>
                  <a:pt x="2108" y="8836"/>
                  <a:pt x="1903" y="8972"/>
                  <a:pt x="1677" y="8972"/>
                </a:cubicBezTo>
                <a:cubicBezTo>
                  <a:pt x="1370" y="8972"/>
                  <a:pt x="1120" y="8723"/>
                  <a:pt x="1118" y="8415"/>
                </a:cubicBezTo>
                <a:cubicBezTo>
                  <a:pt x="1118" y="8078"/>
                  <a:pt x="1395" y="7855"/>
                  <a:pt x="1682" y="7855"/>
                </a:cubicBezTo>
                <a:close/>
                <a:moveTo>
                  <a:pt x="7915" y="8954"/>
                </a:moveTo>
                <a:cubicBezTo>
                  <a:pt x="7996" y="9180"/>
                  <a:pt x="8123" y="9386"/>
                  <a:pt x="8291" y="9558"/>
                </a:cubicBezTo>
                <a:lnTo>
                  <a:pt x="6349" y="13453"/>
                </a:lnTo>
                <a:cubicBezTo>
                  <a:pt x="6281" y="13445"/>
                  <a:pt x="6213" y="13440"/>
                  <a:pt x="6145" y="13440"/>
                </a:cubicBezTo>
                <a:cubicBezTo>
                  <a:pt x="6008" y="13440"/>
                  <a:pt x="5870" y="13457"/>
                  <a:pt x="5736" y="13490"/>
                </a:cubicBezTo>
                <a:lnTo>
                  <a:pt x="3028" y="9404"/>
                </a:lnTo>
                <a:cubicBezTo>
                  <a:pt x="3129" y="9267"/>
                  <a:pt x="3208" y="9114"/>
                  <a:pt x="3263" y="8954"/>
                </a:cubicBezTo>
                <a:close/>
                <a:moveTo>
                  <a:pt x="15815" y="8954"/>
                </a:moveTo>
                <a:cubicBezTo>
                  <a:pt x="15868" y="9098"/>
                  <a:pt x="15941" y="9234"/>
                  <a:pt x="16031" y="9358"/>
                </a:cubicBezTo>
                <a:lnTo>
                  <a:pt x="13290" y="13490"/>
                </a:lnTo>
                <a:cubicBezTo>
                  <a:pt x="13158" y="13457"/>
                  <a:pt x="13022" y="13440"/>
                  <a:pt x="12886" y="13440"/>
                </a:cubicBezTo>
                <a:cubicBezTo>
                  <a:pt x="12814" y="13440"/>
                  <a:pt x="12742" y="13445"/>
                  <a:pt x="12671" y="13454"/>
                </a:cubicBezTo>
                <a:lnTo>
                  <a:pt x="10704" y="9554"/>
                </a:lnTo>
                <a:cubicBezTo>
                  <a:pt x="10869" y="9382"/>
                  <a:pt x="10994" y="9177"/>
                  <a:pt x="11075" y="8954"/>
                </a:cubicBezTo>
                <a:close/>
                <a:moveTo>
                  <a:pt x="9709" y="10059"/>
                </a:moveTo>
                <a:lnTo>
                  <a:pt x="11674" y="13960"/>
                </a:lnTo>
                <a:cubicBezTo>
                  <a:pt x="11510" y="14130"/>
                  <a:pt x="11384" y="14335"/>
                  <a:pt x="11305" y="14559"/>
                </a:cubicBezTo>
                <a:lnTo>
                  <a:pt x="7724" y="14559"/>
                </a:lnTo>
                <a:cubicBezTo>
                  <a:pt x="7645" y="14332"/>
                  <a:pt x="7516" y="14125"/>
                  <a:pt x="7349" y="13954"/>
                </a:cubicBezTo>
                <a:lnTo>
                  <a:pt x="7349" y="13952"/>
                </a:lnTo>
                <a:lnTo>
                  <a:pt x="9292" y="10059"/>
                </a:lnTo>
                <a:cubicBezTo>
                  <a:pt x="9361" y="10067"/>
                  <a:pt x="9430" y="10071"/>
                  <a:pt x="9500" y="10071"/>
                </a:cubicBezTo>
                <a:cubicBezTo>
                  <a:pt x="9569" y="10071"/>
                  <a:pt x="9639" y="10067"/>
                  <a:pt x="9709" y="10059"/>
                </a:cubicBezTo>
                <a:close/>
                <a:moveTo>
                  <a:pt x="6140" y="14556"/>
                </a:moveTo>
                <a:cubicBezTo>
                  <a:pt x="6427" y="14556"/>
                  <a:pt x="6703" y="14779"/>
                  <a:pt x="6703" y="15116"/>
                </a:cubicBezTo>
                <a:cubicBezTo>
                  <a:pt x="6702" y="15424"/>
                  <a:pt x="6452" y="15674"/>
                  <a:pt x="6144" y="15674"/>
                </a:cubicBezTo>
                <a:cubicBezTo>
                  <a:pt x="5647" y="15674"/>
                  <a:pt x="5397" y="15073"/>
                  <a:pt x="5750" y="14720"/>
                </a:cubicBezTo>
                <a:cubicBezTo>
                  <a:pt x="5863" y="14607"/>
                  <a:pt x="6003" y="14556"/>
                  <a:pt x="6140" y="14556"/>
                </a:cubicBezTo>
                <a:close/>
                <a:moveTo>
                  <a:pt x="12879" y="14556"/>
                </a:moveTo>
                <a:cubicBezTo>
                  <a:pt x="13166" y="14556"/>
                  <a:pt x="13442" y="14779"/>
                  <a:pt x="13442" y="15116"/>
                </a:cubicBezTo>
                <a:cubicBezTo>
                  <a:pt x="13441" y="15424"/>
                  <a:pt x="13191" y="15674"/>
                  <a:pt x="12883" y="15674"/>
                </a:cubicBezTo>
                <a:cubicBezTo>
                  <a:pt x="12385" y="15674"/>
                  <a:pt x="12136" y="15073"/>
                  <a:pt x="12489" y="14720"/>
                </a:cubicBezTo>
                <a:cubicBezTo>
                  <a:pt x="12602" y="14607"/>
                  <a:pt x="12742" y="14556"/>
                  <a:pt x="12879" y="14556"/>
                </a:cubicBezTo>
                <a:close/>
                <a:moveTo>
                  <a:pt x="6144" y="1"/>
                </a:moveTo>
                <a:cubicBezTo>
                  <a:pt x="4765" y="1"/>
                  <a:pt x="3979" y="1582"/>
                  <a:pt x="4804" y="2679"/>
                </a:cubicBezTo>
                <a:lnTo>
                  <a:pt x="2066" y="6786"/>
                </a:lnTo>
                <a:cubicBezTo>
                  <a:pt x="1933" y="6754"/>
                  <a:pt x="1801" y="6739"/>
                  <a:pt x="1672" y="6739"/>
                </a:cubicBezTo>
                <a:cubicBezTo>
                  <a:pt x="771" y="6739"/>
                  <a:pt x="1" y="7475"/>
                  <a:pt x="1" y="8415"/>
                </a:cubicBezTo>
                <a:cubicBezTo>
                  <a:pt x="1" y="9359"/>
                  <a:pt x="775" y="10090"/>
                  <a:pt x="1673" y="10090"/>
                </a:cubicBezTo>
                <a:cubicBezTo>
                  <a:pt x="1815" y="10090"/>
                  <a:pt x="1960" y="10072"/>
                  <a:pt x="2105" y="10034"/>
                </a:cubicBezTo>
                <a:lnTo>
                  <a:pt x="4807" y="14109"/>
                </a:lnTo>
                <a:cubicBezTo>
                  <a:pt x="3977" y="15206"/>
                  <a:pt x="4764" y="16792"/>
                  <a:pt x="6144" y="16792"/>
                </a:cubicBezTo>
                <a:cubicBezTo>
                  <a:pt x="6854" y="16790"/>
                  <a:pt x="7487" y="16343"/>
                  <a:pt x="7724" y="15674"/>
                </a:cubicBezTo>
                <a:lnTo>
                  <a:pt x="11303" y="15674"/>
                </a:lnTo>
                <a:cubicBezTo>
                  <a:pt x="11541" y="16343"/>
                  <a:pt x="12173" y="16790"/>
                  <a:pt x="12883" y="16792"/>
                </a:cubicBezTo>
                <a:cubicBezTo>
                  <a:pt x="14263" y="16792"/>
                  <a:pt x="15050" y="15206"/>
                  <a:pt x="14221" y="14109"/>
                </a:cubicBezTo>
                <a:lnTo>
                  <a:pt x="16948" y="9993"/>
                </a:lnTo>
                <a:cubicBezTo>
                  <a:pt x="17097" y="10034"/>
                  <a:pt x="17246" y="10053"/>
                  <a:pt x="17391" y="10053"/>
                </a:cubicBezTo>
                <a:cubicBezTo>
                  <a:pt x="18288" y="10053"/>
                  <a:pt x="19063" y="9322"/>
                  <a:pt x="19063" y="8378"/>
                </a:cubicBezTo>
                <a:cubicBezTo>
                  <a:pt x="19063" y="7434"/>
                  <a:pt x="18287" y="6701"/>
                  <a:pt x="17390" y="6701"/>
                </a:cubicBezTo>
                <a:cubicBezTo>
                  <a:pt x="17244" y="6701"/>
                  <a:pt x="17095" y="6721"/>
                  <a:pt x="16945" y="6762"/>
                </a:cubicBezTo>
                <a:lnTo>
                  <a:pt x="16945" y="6762"/>
                </a:lnTo>
                <a:lnTo>
                  <a:pt x="14224" y="2679"/>
                </a:lnTo>
                <a:cubicBezTo>
                  <a:pt x="15046" y="1584"/>
                  <a:pt x="14264" y="1"/>
                  <a:pt x="12883" y="1"/>
                </a:cubicBezTo>
                <a:cubicBezTo>
                  <a:pt x="12173" y="1"/>
                  <a:pt x="11541" y="448"/>
                  <a:pt x="11303" y="1117"/>
                </a:cubicBezTo>
                <a:lnTo>
                  <a:pt x="7724" y="1117"/>
                </a:lnTo>
                <a:cubicBezTo>
                  <a:pt x="7487" y="448"/>
                  <a:pt x="6854" y="1"/>
                  <a:pt x="6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3" name="Google Shape;13543;p77"/>
          <p:cNvSpPr/>
          <p:nvPr/>
        </p:nvSpPr>
        <p:spPr>
          <a:xfrm>
            <a:off x="1034934" y="1765666"/>
            <a:ext cx="304108" cy="353428"/>
          </a:xfrm>
          <a:custGeom>
            <a:avLst/>
            <a:gdLst/>
            <a:ahLst/>
            <a:cxnLst/>
            <a:rect l="l" t="t" r="r" b="b"/>
            <a:pathLst>
              <a:path w="16405" h="19063" extrusionOk="0">
                <a:moveTo>
                  <a:pt x="12663" y="1347"/>
                </a:moveTo>
                <a:lnTo>
                  <a:pt x="13451" y="2130"/>
                </a:lnTo>
                <a:lnTo>
                  <a:pt x="12663" y="2918"/>
                </a:lnTo>
                <a:lnTo>
                  <a:pt x="11874" y="2130"/>
                </a:lnTo>
                <a:lnTo>
                  <a:pt x="12663" y="1347"/>
                </a:lnTo>
                <a:close/>
                <a:moveTo>
                  <a:pt x="10293" y="2129"/>
                </a:moveTo>
                <a:lnTo>
                  <a:pt x="12663" y="4497"/>
                </a:lnTo>
                <a:lnTo>
                  <a:pt x="8713" y="8446"/>
                </a:lnTo>
                <a:lnTo>
                  <a:pt x="6345" y="6077"/>
                </a:lnTo>
                <a:lnTo>
                  <a:pt x="10293" y="2129"/>
                </a:lnTo>
                <a:close/>
                <a:moveTo>
                  <a:pt x="6345" y="7657"/>
                </a:moveTo>
                <a:lnTo>
                  <a:pt x="7134" y="8446"/>
                </a:lnTo>
                <a:lnTo>
                  <a:pt x="6345" y="9236"/>
                </a:lnTo>
                <a:lnTo>
                  <a:pt x="5556" y="8446"/>
                </a:lnTo>
                <a:lnTo>
                  <a:pt x="6345" y="7657"/>
                </a:lnTo>
                <a:close/>
                <a:moveTo>
                  <a:pt x="3649" y="12287"/>
                </a:moveTo>
                <a:cubicBezTo>
                  <a:pt x="3959" y="13170"/>
                  <a:pt x="4511" y="13947"/>
                  <a:pt x="5243" y="14533"/>
                </a:cubicBezTo>
                <a:cubicBezTo>
                  <a:pt x="4959" y="14777"/>
                  <a:pt x="4711" y="15060"/>
                  <a:pt x="4506" y="15373"/>
                </a:cubicBezTo>
                <a:cubicBezTo>
                  <a:pt x="3528" y="14578"/>
                  <a:pt x="2819" y="13500"/>
                  <a:pt x="2475" y="12287"/>
                </a:cubicBezTo>
                <a:close/>
                <a:moveTo>
                  <a:pt x="12599" y="6140"/>
                </a:moveTo>
                <a:cubicBezTo>
                  <a:pt x="15318" y="8697"/>
                  <a:pt x="15125" y="13049"/>
                  <a:pt x="12270" y="15377"/>
                </a:cubicBezTo>
                <a:cubicBezTo>
                  <a:pt x="12064" y="15060"/>
                  <a:pt x="11813" y="14775"/>
                  <a:pt x="11526" y="14528"/>
                </a:cubicBezTo>
                <a:cubicBezTo>
                  <a:pt x="13944" y="12584"/>
                  <a:pt x="14034" y="9002"/>
                  <a:pt x="11809" y="6930"/>
                </a:cubicBezTo>
                <a:lnTo>
                  <a:pt x="12599" y="6140"/>
                </a:lnTo>
                <a:close/>
                <a:moveTo>
                  <a:pt x="8382" y="14521"/>
                </a:moveTo>
                <a:cubicBezTo>
                  <a:pt x="9387" y="14521"/>
                  <a:pt x="10393" y="14892"/>
                  <a:pt x="11066" y="15637"/>
                </a:cubicBezTo>
                <a:lnTo>
                  <a:pt x="5705" y="15637"/>
                </a:lnTo>
                <a:cubicBezTo>
                  <a:pt x="6371" y="14894"/>
                  <a:pt x="7376" y="14521"/>
                  <a:pt x="8382" y="14521"/>
                </a:cubicBezTo>
                <a:close/>
                <a:moveTo>
                  <a:pt x="14530" y="16754"/>
                </a:moveTo>
                <a:lnTo>
                  <a:pt x="14530" y="17946"/>
                </a:lnTo>
                <a:lnTo>
                  <a:pt x="2245" y="17946"/>
                </a:lnTo>
                <a:lnTo>
                  <a:pt x="2245" y="16754"/>
                </a:lnTo>
                <a:close/>
                <a:moveTo>
                  <a:pt x="12663" y="1"/>
                </a:moveTo>
                <a:cubicBezTo>
                  <a:pt x="12520" y="1"/>
                  <a:pt x="12378" y="55"/>
                  <a:pt x="12269" y="163"/>
                </a:cubicBezTo>
                <a:lnTo>
                  <a:pt x="11084" y="1340"/>
                </a:lnTo>
                <a:cubicBezTo>
                  <a:pt x="10688" y="943"/>
                  <a:pt x="10585" y="779"/>
                  <a:pt x="10293" y="779"/>
                </a:cubicBezTo>
                <a:cubicBezTo>
                  <a:pt x="10145" y="779"/>
                  <a:pt x="10003" y="839"/>
                  <a:pt x="9899" y="943"/>
                </a:cubicBezTo>
                <a:lnTo>
                  <a:pt x="5161" y="5683"/>
                </a:lnTo>
                <a:cubicBezTo>
                  <a:pt x="4943" y="5901"/>
                  <a:pt x="4943" y="6253"/>
                  <a:pt x="5161" y="6472"/>
                </a:cubicBezTo>
                <a:lnTo>
                  <a:pt x="5556" y="6868"/>
                </a:lnTo>
                <a:lnTo>
                  <a:pt x="4372" y="8051"/>
                </a:lnTo>
                <a:cubicBezTo>
                  <a:pt x="4154" y="8269"/>
                  <a:pt x="4154" y="8624"/>
                  <a:pt x="4372" y="8842"/>
                </a:cubicBezTo>
                <a:lnTo>
                  <a:pt x="5950" y="10422"/>
                </a:lnTo>
                <a:cubicBezTo>
                  <a:pt x="6059" y="10530"/>
                  <a:pt x="6202" y="10584"/>
                  <a:pt x="6345" y="10584"/>
                </a:cubicBezTo>
                <a:cubicBezTo>
                  <a:pt x="6489" y="10584"/>
                  <a:pt x="6632" y="10530"/>
                  <a:pt x="6741" y="10422"/>
                </a:cubicBezTo>
                <a:lnTo>
                  <a:pt x="7926" y="9236"/>
                </a:lnTo>
                <a:lnTo>
                  <a:pt x="8320" y="9631"/>
                </a:lnTo>
                <a:cubicBezTo>
                  <a:pt x="8429" y="9740"/>
                  <a:pt x="8572" y="9795"/>
                  <a:pt x="8715" y="9795"/>
                </a:cubicBezTo>
                <a:cubicBezTo>
                  <a:pt x="8858" y="9795"/>
                  <a:pt x="9000" y="9740"/>
                  <a:pt x="9109" y="9631"/>
                </a:cubicBezTo>
                <a:lnTo>
                  <a:pt x="11019" y="7721"/>
                </a:lnTo>
                <a:lnTo>
                  <a:pt x="11019" y="7721"/>
                </a:lnTo>
                <a:cubicBezTo>
                  <a:pt x="12883" y="9420"/>
                  <a:pt x="12696" y="12453"/>
                  <a:pt x="10526" y="13878"/>
                </a:cubicBezTo>
                <a:cubicBezTo>
                  <a:pt x="9862" y="13561"/>
                  <a:pt x="9125" y="13403"/>
                  <a:pt x="8388" y="13403"/>
                </a:cubicBezTo>
                <a:cubicBezTo>
                  <a:pt x="7649" y="13403"/>
                  <a:pt x="6910" y="13562"/>
                  <a:pt x="6245" y="13880"/>
                </a:cubicBezTo>
                <a:cubicBezTo>
                  <a:pt x="5644" y="13487"/>
                  <a:pt x="5163" y="12935"/>
                  <a:pt x="4855" y="12287"/>
                </a:cubicBezTo>
                <a:lnTo>
                  <a:pt x="5334" y="12287"/>
                </a:lnTo>
                <a:cubicBezTo>
                  <a:pt x="5639" y="12281"/>
                  <a:pt x="5883" y="12033"/>
                  <a:pt x="5883" y="11728"/>
                </a:cubicBezTo>
                <a:cubicBezTo>
                  <a:pt x="5883" y="11424"/>
                  <a:pt x="5639" y="11175"/>
                  <a:pt x="5334" y="11170"/>
                </a:cubicBezTo>
                <a:lnTo>
                  <a:pt x="570" y="11170"/>
                </a:lnTo>
                <a:cubicBezTo>
                  <a:pt x="566" y="11170"/>
                  <a:pt x="563" y="11170"/>
                  <a:pt x="559" y="11170"/>
                </a:cubicBezTo>
                <a:cubicBezTo>
                  <a:pt x="252" y="11170"/>
                  <a:pt x="1" y="11419"/>
                  <a:pt x="1" y="11728"/>
                </a:cubicBezTo>
                <a:cubicBezTo>
                  <a:pt x="1" y="12036"/>
                  <a:pt x="252" y="12287"/>
                  <a:pt x="559" y="12287"/>
                </a:cubicBezTo>
                <a:cubicBezTo>
                  <a:pt x="563" y="12287"/>
                  <a:pt x="566" y="12287"/>
                  <a:pt x="570" y="12287"/>
                </a:cubicBezTo>
                <a:lnTo>
                  <a:pt x="1323" y="12287"/>
                </a:lnTo>
                <a:cubicBezTo>
                  <a:pt x="1619" y="13547"/>
                  <a:pt x="2250" y="14705"/>
                  <a:pt x="3148" y="15637"/>
                </a:cubicBezTo>
                <a:lnTo>
                  <a:pt x="1686" y="15637"/>
                </a:lnTo>
                <a:cubicBezTo>
                  <a:pt x="1378" y="15637"/>
                  <a:pt x="1127" y="15887"/>
                  <a:pt x="1127" y="16196"/>
                </a:cubicBezTo>
                <a:lnTo>
                  <a:pt x="1127" y="18504"/>
                </a:lnTo>
                <a:cubicBezTo>
                  <a:pt x="1127" y="18812"/>
                  <a:pt x="1378" y="19063"/>
                  <a:pt x="1686" y="19063"/>
                </a:cubicBezTo>
                <a:lnTo>
                  <a:pt x="15089" y="19063"/>
                </a:lnTo>
                <a:cubicBezTo>
                  <a:pt x="15397" y="19063"/>
                  <a:pt x="15648" y="18812"/>
                  <a:pt x="15648" y="18504"/>
                </a:cubicBezTo>
                <a:lnTo>
                  <a:pt x="15648" y="16196"/>
                </a:lnTo>
                <a:cubicBezTo>
                  <a:pt x="15648" y="15887"/>
                  <a:pt x="15397" y="15637"/>
                  <a:pt x="15089" y="15637"/>
                </a:cubicBezTo>
                <a:lnTo>
                  <a:pt x="13632" y="15637"/>
                </a:lnTo>
                <a:cubicBezTo>
                  <a:pt x="16404" y="12743"/>
                  <a:pt x="16309" y="8122"/>
                  <a:pt x="13390" y="5351"/>
                </a:cubicBezTo>
                <a:lnTo>
                  <a:pt x="13847" y="4893"/>
                </a:lnTo>
                <a:cubicBezTo>
                  <a:pt x="14065" y="4675"/>
                  <a:pt x="14065" y="4321"/>
                  <a:pt x="13847" y="4103"/>
                </a:cubicBezTo>
                <a:lnTo>
                  <a:pt x="13453" y="3708"/>
                </a:lnTo>
                <a:lnTo>
                  <a:pt x="14638" y="2523"/>
                </a:lnTo>
                <a:cubicBezTo>
                  <a:pt x="14856" y="2305"/>
                  <a:pt x="14854" y="1951"/>
                  <a:pt x="14636" y="1733"/>
                </a:cubicBezTo>
                <a:lnTo>
                  <a:pt x="13056" y="163"/>
                </a:lnTo>
                <a:cubicBezTo>
                  <a:pt x="12947" y="55"/>
                  <a:pt x="12805" y="1"/>
                  <a:pt x="12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4" name="Google Shape;13544;p77"/>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rPr>
              <a:t>Laboratory</a:t>
            </a:r>
            <a:endParaRPr sz="1600" dirty="0">
              <a:solidFill>
                <a:srgbClr val="FFFFFF"/>
              </a:solidFill>
            </a:endParaRPr>
          </a:p>
        </p:txBody>
      </p:sp>
      <p:sp>
        <p:nvSpPr>
          <p:cNvPr id="13545" name="Google Shape;13545;p7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3549"/>
        <p:cNvGrpSpPr/>
        <p:nvPr/>
      </p:nvGrpSpPr>
      <p:grpSpPr>
        <a:xfrm>
          <a:off x="0" y="0"/>
          <a:ext cx="0" cy="0"/>
          <a:chOff x="0" y="0"/>
          <a:chExt cx="0" cy="0"/>
        </a:xfrm>
      </p:grpSpPr>
      <p:sp>
        <p:nvSpPr>
          <p:cNvPr id="13550" name="Google Shape;13550;p78"/>
          <p:cNvSpPr/>
          <p:nvPr/>
        </p:nvSpPr>
        <p:spPr>
          <a:xfrm>
            <a:off x="1765008" y="1765774"/>
            <a:ext cx="354827" cy="354849"/>
          </a:xfrm>
          <a:custGeom>
            <a:avLst/>
            <a:gdLst/>
            <a:ahLst/>
            <a:cxnLst/>
            <a:rect l="l" t="t" r="r" b="b"/>
            <a:pathLst>
              <a:path w="16412" h="16413" extrusionOk="0">
                <a:moveTo>
                  <a:pt x="8205" y="6796"/>
                </a:moveTo>
                <a:cubicBezTo>
                  <a:pt x="8456" y="6796"/>
                  <a:pt x="8702" y="6894"/>
                  <a:pt x="8885" y="7077"/>
                </a:cubicBezTo>
                <a:cubicBezTo>
                  <a:pt x="9161" y="7352"/>
                  <a:pt x="9243" y="7767"/>
                  <a:pt x="9095" y="8126"/>
                </a:cubicBezTo>
                <a:cubicBezTo>
                  <a:pt x="8945" y="8484"/>
                  <a:pt x="8595" y="8719"/>
                  <a:pt x="8206" y="8719"/>
                </a:cubicBezTo>
                <a:cubicBezTo>
                  <a:pt x="7676" y="8719"/>
                  <a:pt x="7245" y="8288"/>
                  <a:pt x="7245" y="7758"/>
                </a:cubicBezTo>
                <a:cubicBezTo>
                  <a:pt x="7245" y="7368"/>
                  <a:pt x="7478" y="7018"/>
                  <a:pt x="7838" y="6869"/>
                </a:cubicBezTo>
                <a:cubicBezTo>
                  <a:pt x="7957" y="6820"/>
                  <a:pt x="8082" y="6796"/>
                  <a:pt x="8205" y="6796"/>
                </a:cubicBezTo>
                <a:close/>
                <a:moveTo>
                  <a:pt x="8206" y="9676"/>
                </a:moveTo>
                <a:cubicBezTo>
                  <a:pt x="9297" y="9676"/>
                  <a:pt x="10202" y="10517"/>
                  <a:pt x="10284" y="11604"/>
                </a:cubicBezTo>
                <a:lnTo>
                  <a:pt x="6129" y="11604"/>
                </a:lnTo>
                <a:cubicBezTo>
                  <a:pt x="6210" y="10517"/>
                  <a:pt x="7116" y="9676"/>
                  <a:pt x="8206" y="9676"/>
                </a:cubicBezTo>
                <a:close/>
                <a:moveTo>
                  <a:pt x="15451" y="8046"/>
                </a:moveTo>
                <a:lnTo>
                  <a:pt x="15451" y="15449"/>
                </a:lnTo>
                <a:lnTo>
                  <a:pt x="11571" y="15449"/>
                </a:lnTo>
                <a:lnTo>
                  <a:pt x="11571" y="14489"/>
                </a:lnTo>
                <a:lnTo>
                  <a:pt x="14008" y="14489"/>
                </a:lnTo>
                <a:cubicBezTo>
                  <a:pt x="14273" y="14489"/>
                  <a:pt x="14488" y="14273"/>
                  <a:pt x="14488" y="14008"/>
                </a:cubicBezTo>
                <a:lnTo>
                  <a:pt x="14488" y="8046"/>
                </a:lnTo>
                <a:close/>
                <a:moveTo>
                  <a:pt x="7256" y="1"/>
                </a:moveTo>
                <a:cubicBezTo>
                  <a:pt x="7252" y="1"/>
                  <a:pt x="7249" y="1"/>
                  <a:pt x="7245" y="1"/>
                </a:cubicBezTo>
                <a:lnTo>
                  <a:pt x="482" y="1"/>
                </a:lnTo>
                <a:cubicBezTo>
                  <a:pt x="216" y="1"/>
                  <a:pt x="0" y="216"/>
                  <a:pt x="0" y="483"/>
                </a:cubicBezTo>
                <a:lnTo>
                  <a:pt x="0" y="15933"/>
                </a:lnTo>
                <a:cubicBezTo>
                  <a:pt x="0" y="16198"/>
                  <a:pt x="216" y="16413"/>
                  <a:pt x="481" y="16413"/>
                </a:cubicBezTo>
                <a:lnTo>
                  <a:pt x="15931" y="16413"/>
                </a:lnTo>
                <a:cubicBezTo>
                  <a:pt x="16196" y="16413"/>
                  <a:pt x="16411" y="16198"/>
                  <a:pt x="16411" y="15933"/>
                </a:cubicBezTo>
                <a:lnTo>
                  <a:pt x="16411" y="483"/>
                </a:lnTo>
                <a:cubicBezTo>
                  <a:pt x="16411" y="216"/>
                  <a:pt x="16196" y="1"/>
                  <a:pt x="15931" y="1"/>
                </a:cubicBezTo>
                <a:lnTo>
                  <a:pt x="9168" y="1"/>
                </a:lnTo>
                <a:cubicBezTo>
                  <a:pt x="8906" y="5"/>
                  <a:pt x="8696" y="219"/>
                  <a:pt x="8696" y="481"/>
                </a:cubicBezTo>
                <a:cubicBezTo>
                  <a:pt x="8696" y="743"/>
                  <a:pt x="8906" y="957"/>
                  <a:pt x="9168" y="963"/>
                </a:cubicBezTo>
                <a:lnTo>
                  <a:pt x="15451" y="963"/>
                </a:lnTo>
                <a:lnTo>
                  <a:pt x="15451" y="7084"/>
                </a:lnTo>
                <a:lnTo>
                  <a:pt x="14490" y="7084"/>
                </a:lnTo>
                <a:lnTo>
                  <a:pt x="14490" y="6283"/>
                </a:lnTo>
                <a:cubicBezTo>
                  <a:pt x="14494" y="6014"/>
                  <a:pt x="14277" y="5793"/>
                  <a:pt x="14008" y="5793"/>
                </a:cubicBezTo>
                <a:cubicBezTo>
                  <a:pt x="13739" y="5793"/>
                  <a:pt x="13522" y="6014"/>
                  <a:pt x="13528" y="6283"/>
                </a:cubicBezTo>
                <a:lnTo>
                  <a:pt x="13528" y="9969"/>
                </a:lnTo>
                <a:lnTo>
                  <a:pt x="12566" y="9969"/>
                </a:lnTo>
                <a:lnTo>
                  <a:pt x="12566" y="9168"/>
                </a:lnTo>
                <a:cubicBezTo>
                  <a:pt x="12561" y="8906"/>
                  <a:pt x="12347" y="8697"/>
                  <a:pt x="12085" y="8697"/>
                </a:cubicBezTo>
                <a:cubicBezTo>
                  <a:pt x="11823" y="8697"/>
                  <a:pt x="11609" y="8906"/>
                  <a:pt x="11605" y="9168"/>
                </a:cubicBezTo>
                <a:lnTo>
                  <a:pt x="11605" y="11604"/>
                </a:lnTo>
                <a:lnTo>
                  <a:pt x="11248" y="11604"/>
                </a:lnTo>
                <a:cubicBezTo>
                  <a:pt x="11190" y="10529"/>
                  <a:pt x="10569" y="9564"/>
                  <a:pt x="9615" y="9066"/>
                </a:cubicBezTo>
                <a:cubicBezTo>
                  <a:pt x="10136" y="8505"/>
                  <a:pt x="10275" y="7689"/>
                  <a:pt x="9969" y="6988"/>
                </a:cubicBezTo>
                <a:cubicBezTo>
                  <a:pt x="9664" y="6286"/>
                  <a:pt x="8972" y="5832"/>
                  <a:pt x="8207" y="5832"/>
                </a:cubicBezTo>
                <a:cubicBezTo>
                  <a:pt x="7441" y="5832"/>
                  <a:pt x="6750" y="6286"/>
                  <a:pt x="6444" y="6988"/>
                </a:cubicBezTo>
                <a:cubicBezTo>
                  <a:pt x="6138" y="7689"/>
                  <a:pt x="6277" y="8505"/>
                  <a:pt x="6798" y="9066"/>
                </a:cubicBezTo>
                <a:cubicBezTo>
                  <a:pt x="5844" y="9564"/>
                  <a:pt x="5224" y="10529"/>
                  <a:pt x="5166" y="11604"/>
                </a:cubicBezTo>
                <a:lnTo>
                  <a:pt x="4810" y="11604"/>
                </a:lnTo>
                <a:lnTo>
                  <a:pt x="4810" y="7565"/>
                </a:lnTo>
                <a:cubicBezTo>
                  <a:pt x="4804" y="7302"/>
                  <a:pt x="4590" y="7093"/>
                  <a:pt x="4328" y="7093"/>
                </a:cubicBezTo>
                <a:cubicBezTo>
                  <a:pt x="4066" y="7093"/>
                  <a:pt x="3852" y="7302"/>
                  <a:pt x="3848" y="7565"/>
                </a:cubicBezTo>
                <a:lnTo>
                  <a:pt x="3848" y="12084"/>
                </a:lnTo>
                <a:cubicBezTo>
                  <a:pt x="3848" y="12350"/>
                  <a:pt x="4063" y="12566"/>
                  <a:pt x="4328" y="12566"/>
                </a:cubicBezTo>
                <a:lnTo>
                  <a:pt x="12085" y="12566"/>
                </a:lnTo>
                <a:cubicBezTo>
                  <a:pt x="12350" y="12566"/>
                  <a:pt x="12566" y="12350"/>
                  <a:pt x="12566" y="12084"/>
                </a:cubicBezTo>
                <a:lnTo>
                  <a:pt x="12566" y="10931"/>
                </a:lnTo>
                <a:lnTo>
                  <a:pt x="13528" y="10931"/>
                </a:lnTo>
                <a:lnTo>
                  <a:pt x="13528" y="13528"/>
                </a:lnTo>
                <a:lnTo>
                  <a:pt x="6283" y="13528"/>
                </a:lnTo>
                <a:cubicBezTo>
                  <a:pt x="6279" y="13528"/>
                  <a:pt x="6276" y="13528"/>
                  <a:pt x="6272" y="13528"/>
                </a:cubicBezTo>
                <a:cubicBezTo>
                  <a:pt x="6008" y="13528"/>
                  <a:pt x="5792" y="13742"/>
                  <a:pt x="5792" y="14008"/>
                </a:cubicBezTo>
                <a:cubicBezTo>
                  <a:pt x="5792" y="14274"/>
                  <a:pt x="6008" y="14489"/>
                  <a:pt x="6272" y="14489"/>
                </a:cubicBezTo>
                <a:cubicBezTo>
                  <a:pt x="6276" y="14489"/>
                  <a:pt x="6279" y="14489"/>
                  <a:pt x="6283" y="14489"/>
                </a:cubicBezTo>
                <a:lnTo>
                  <a:pt x="10610" y="14489"/>
                </a:lnTo>
                <a:lnTo>
                  <a:pt x="10610" y="15451"/>
                </a:lnTo>
                <a:lnTo>
                  <a:pt x="963" y="15451"/>
                </a:lnTo>
                <a:lnTo>
                  <a:pt x="963" y="4841"/>
                </a:lnTo>
                <a:lnTo>
                  <a:pt x="1925" y="4841"/>
                </a:lnTo>
                <a:lnTo>
                  <a:pt x="1925" y="14008"/>
                </a:lnTo>
                <a:cubicBezTo>
                  <a:pt x="1925" y="14273"/>
                  <a:pt x="2140" y="14489"/>
                  <a:pt x="2405" y="14489"/>
                </a:cubicBezTo>
                <a:lnTo>
                  <a:pt x="4360" y="14489"/>
                </a:lnTo>
                <a:cubicBezTo>
                  <a:pt x="4622" y="14483"/>
                  <a:pt x="4832" y="14269"/>
                  <a:pt x="4832" y="14008"/>
                </a:cubicBezTo>
                <a:cubicBezTo>
                  <a:pt x="4832" y="13746"/>
                  <a:pt x="4622" y="13532"/>
                  <a:pt x="4360" y="13526"/>
                </a:cubicBezTo>
                <a:lnTo>
                  <a:pt x="2885" y="13526"/>
                </a:lnTo>
                <a:lnTo>
                  <a:pt x="2885" y="2886"/>
                </a:lnTo>
                <a:lnTo>
                  <a:pt x="7725" y="2886"/>
                </a:lnTo>
                <a:lnTo>
                  <a:pt x="7725" y="3846"/>
                </a:lnTo>
                <a:lnTo>
                  <a:pt x="4328" y="3846"/>
                </a:lnTo>
                <a:cubicBezTo>
                  <a:pt x="4063" y="3846"/>
                  <a:pt x="3848" y="4062"/>
                  <a:pt x="3848" y="4328"/>
                </a:cubicBezTo>
                <a:lnTo>
                  <a:pt x="3848" y="5642"/>
                </a:lnTo>
                <a:cubicBezTo>
                  <a:pt x="3852" y="5904"/>
                  <a:pt x="4066" y="6113"/>
                  <a:pt x="4328" y="6113"/>
                </a:cubicBezTo>
                <a:cubicBezTo>
                  <a:pt x="4590" y="6113"/>
                  <a:pt x="4804" y="5904"/>
                  <a:pt x="4808" y="5642"/>
                </a:cubicBezTo>
                <a:lnTo>
                  <a:pt x="4808" y="4809"/>
                </a:lnTo>
                <a:lnTo>
                  <a:pt x="11603" y="4809"/>
                </a:lnTo>
                <a:lnTo>
                  <a:pt x="11603" y="7244"/>
                </a:lnTo>
                <a:cubicBezTo>
                  <a:pt x="11599" y="7513"/>
                  <a:pt x="11816" y="7735"/>
                  <a:pt x="12085" y="7735"/>
                </a:cubicBezTo>
                <a:cubicBezTo>
                  <a:pt x="12353" y="7735"/>
                  <a:pt x="12570" y="7513"/>
                  <a:pt x="12566" y="7244"/>
                </a:cubicBezTo>
                <a:lnTo>
                  <a:pt x="12566" y="4328"/>
                </a:lnTo>
                <a:cubicBezTo>
                  <a:pt x="12566" y="4062"/>
                  <a:pt x="12350" y="3846"/>
                  <a:pt x="12085" y="3846"/>
                </a:cubicBezTo>
                <a:lnTo>
                  <a:pt x="8688" y="3846"/>
                </a:lnTo>
                <a:lnTo>
                  <a:pt x="8688" y="2886"/>
                </a:lnTo>
                <a:lnTo>
                  <a:pt x="13528" y="2886"/>
                </a:lnTo>
                <a:lnTo>
                  <a:pt x="13528" y="4360"/>
                </a:lnTo>
                <a:cubicBezTo>
                  <a:pt x="13532" y="4621"/>
                  <a:pt x="13746" y="4832"/>
                  <a:pt x="14008" y="4832"/>
                </a:cubicBezTo>
                <a:cubicBezTo>
                  <a:pt x="14270" y="4832"/>
                  <a:pt x="14484" y="4621"/>
                  <a:pt x="14488" y="4360"/>
                </a:cubicBezTo>
                <a:lnTo>
                  <a:pt x="14488" y="2404"/>
                </a:lnTo>
                <a:cubicBezTo>
                  <a:pt x="14488" y="2139"/>
                  <a:pt x="14273" y="1924"/>
                  <a:pt x="14008" y="1924"/>
                </a:cubicBezTo>
                <a:lnTo>
                  <a:pt x="2405" y="1924"/>
                </a:lnTo>
                <a:cubicBezTo>
                  <a:pt x="2139" y="1924"/>
                  <a:pt x="1923" y="2139"/>
                  <a:pt x="1925" y="2404"/>
                </a:cubicBezTo>
                <a:lnTo>
                  <a:pt x="1925" y="3879"/>
                </a:lnTo>
                <a:lnTo>
                  <a:pt x="963" y="3879"/>
                </a:lnTo>
                <a:lnTo>
                  <a:pt x="963" y="963"/>
                </a:lnTo>
                <a:lnTo>
                  <a:pt x="7245" y="963"/>
                </a:lnTo>
                <a:cubicBezTo>
                  <a:pt x="7248" y="963"/>
                  <a:pt x="7250" y="963"/>
                  <a:pt x="7253" y="963"/>
                </a:cubicBezTo>
                <a:cubicBezTo>
                  <a:pt x="7518" y="963"/>
                  <a:pt x="7734" y="748"/>
                  <a:pt x="7734" y="481"/>
                </a:cubicBezTo>
                <a:cubicBezTo>
                  <a:pt x="7734" y="215"/>
                  <a:pt x="7519" y="1"/>
                  <a:pt x="7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1" name="Google Shape;13551;p78"/>
          <p:cNvSpPr/>
          <p:nvPr/>
        </p:nvSpPr>
        <p:spPr>
          <a:xfrm>
            <a:off x="2523592" y="1765806"/>
            <a:ext cx="359951" cy="354784"/>
          </a:xfrm>
          <a:custGeom>
            <a:avLst/>
            <a:gdLst/>
            <a:ahLst/>
            <a:cxnLst/>
            <a:rect l="l" t="t" r="r" b="b"/>
            <a:pathLst>
              <a:path w="16649" h="16410" extrusionOk="0">
                <a:moveTo>
                  <a:pt x="4452" y="960"/>
                </a:moveTo>
                <a:cubicBezTo>
                  <a:pt x="4699" y="960"/>
                  <a:pt x="4937" y="1152"/>
                  <a:pt x="4937" y="1442"/>
                </a:cubicBezTo>
                <a:cubicBezTo>
                  <a:pt x="4937" y="1707"/>
                  <a:pt x="4722" y="1922"/>
                  <a:pt x="4457" y="1923"/>
                </a:cubicBezTo>
                <a:cubicBezTo>
                  <a:pt x="4028" y="1923"/>
                  <a:pt x="3814" y="1405"/>
                  <a:pt x="4117" y="1102"/>
                </a:cubicBezTo>
                <a:cubicBezTo>
                  <a:pt x="4214" y="1004"/>
                  <a:pt x="4335" y="960"/>
                  <a:pt x="4452" y="960"/>
                </a:cubicBezTo>
                <a:close/>
                <a:moveTo>
                  <a:pt x="10077" y="1222"/>
                </a:moveTo>
                <a:cubicBezTo>
                  <a:pt x="10087" y="1222"/>
                  <a:pt x="10098" y="1223"/>
                  <a:pt x="10108" y="1223"/>
                </a:cubicBezTo>
                <a:cubicBezTo>
                  <a:pt x="10338" y="1238"/>
                  <a:pt x="10524" y="1414"/>
                  <a:pt x="10553" y="1641"/>
                </a:cubicBezTo>
                <a:cubicBezTo>
                  <a:pt x="10584" y="1868"/>
                  <a:pt x="10449" y="2084"/>
                  <a:pt x="10231" y="2159"/>
                </a:cubicBezTo>
                <a:cubicBezTo>
                  <a:pt x="10181" y="2176"/>
                  <a:pt x="10129" y="2184"/>
                  <a:pt x="10078" y="2184"/>
                </a:cubicBezTo>
                <a:cubicBezTo>
                  <a:pt x="9910" y="2184"/>
                  <a:pt x="9749" y="2096"/>
                  <a:pt x="9661" y="1944"/>
                </a:cubicBezTo>
                <a:cubicBezTo>
                  <a:pt x="9597" y="1833"/>
                  <a:pt x="9579" y="1702"/>
                  <a:pt x="9613" y="1579"/>
                </a:cubicBezTo>
                <a:cubicBezTo>
                  <a:pt x="9669" y="1367"/>
                  <a:pt x="9861" y="1222"/>
                  <a:pt x="10077" y="1222"/>
                </a:cubicBezTo>
                <a:close/>
                <a:moveTo>
                  <a:pt x="14002" y="2058"/>
                </a:moveTo>
                <a:cubicBezTo>
                  <a:pt x="14094" y="2058"/>
                  <a:pt x="14187" y="2084"/>
                  <a:pt x="14269" y="2139"/>
                </a:cubicBezTo>
                <a:cubicBezTo>
                  <a:pt x="14459" y="2266"/>
                  <a:pt x="14532" y="2511"/>
                  <a:pt x="14444" y="2723"/>
                </a:cubicBezTo>
                <a:cubicBezTo>
                  <a:pt x="14369" y="2905"/>
                  <a:pt x="14192" y="3019"/>
                  <a:pt x="14000" y="3019"/>
                </a:cubicBezTo>
                <a:cubicBezTo>
                  <a:pt x="13969" y="3019"/>
                  <a:pt x="13938" y="3016"/>
                  <a:pt x="13907" y="3010"/>
                </a:cubicBezTo>
                <a:cubicBezTo>
                  <a:pt x="13683" y="2965"/>
                  <a:pt x="13520" y="2768"/>
                  <a:pt x="13520" y="2538"/>
                </a:cubicBezTo>
                <a:cubicBezTo>
                  <a:pt x="13520" y="2411"/>
                  <a:pt x="13571" y="2288"/>
                  <a:pt x="13661" y="2199"/>
                </a:cubicBezTo>
                <a:cubicBezTo>
                  <a:pt x="13754" y="2106"/>
                  <a:pt x="13877" y="2058"/>
                  <a:pt x="14002" y="2058"/>
                </a:cubicBezTo>
                <a:close/>
                <a:moveTo>
                  <a:pt x="1569" y="3845"/>
                </a:moveTo>
                <a:cubicBezTo>
                  <a:pt x="1816" y="3845"/>
                  <a:pt x="2052" y="4036"/>
                  <a:pt x="2052" y="4327"/>
                </a:cubicBezTo>
                <a:cubicBezTo>
                  <a:pt x="2052" y="4592"/>
                  <a:pt x="1837" y="4807"/>
                  <a:pt x="1572" y="4807"/>
                </a:cubicBezTo>
                <a:cubicBezTo>
                  <a:pt x="1143" y="4807"/>
                  <a:pt x="929" y="4288"/>
                  <a:pt x="1232" y="3987"/>
                </a:cubicBezTo>
                <a:cubicBezTo>
                  <a:pt x="1330" y="3889"/>
                  <a:pt x="1451" y="3845"/>
                  <a:pt x="1569" y="3845"/>
                </a:cubicBezTo>
                <a:close/>
                <a:moveTo>
                  <a:pt x="5414" y="4806"/>
                </a:moveTo>
                <a:cubicBezTo>
                  <a:pt x="5662" y="4806"/>
                  <a:pt x="5899" y="4998"/>
                  <a:pt x="5899" y="5289"/>
                </a:cubicBezTo>
                <a:cubicBezTo>
                  <a:pt x="5899" y="5554"/>
                  <a:pt x="5684" y="5769"/>
                  <a:pt x="5417" y="5769"/>
                </a:cubicBezTo>
                <a:cubicBezTo>
                  <a:pt x="4990" y="5769"/>
                  <a:pt x="4774" y="5251"/>
                  <a:pt x="5078" y="4947"/>
                </a:cubicBezTo>
                <a:cubicBezTo>
                  <a:pt x="5175" y="4850"/>
                  <a:pt x="5296" y="4806"/>
                  <a:pt x="5414" y="4806"/>
                </a:cubicBezTo>
                <a:close/>
                <a:moveTo>
                  <a:pt x="14841" y="5982"/>
                </a:moveTo>
                <a:cubicBezTo>
                  <a:pt x="15193" y="5982"/>
                  <a:pt x="15444" y="6372"/>
                  <a:pt x="15253" y="6703"/>
                </a:cubicBezTo>
                <a:cubicBezTo>
                  <a:pt x="15166" y="6854"/>
                  <a:pt x="15007" y="6943"/>
                  <a:pt x="14836" y="6943"/>
                </a:cubicBezTo>
                <a:cubicBezTo>
                  <a:pt x="14816" y="6943"/>
                  <a:pt x="14795" y="6942"/>
                  <a:pt x="14774" y="6939"/>
                </a:cubicBezTo>
                <a:cubicBezTo>
                  <a:pt x="14580" y="6914"/>
                  <a:pt x="14422" y="6775"/>
                  <a:pt x="14373" y="6588"/>
                </a:cubicBezTo>
                <a:cubicBezTo>
                  <a:pt x="14304" y="6331"/>
                  <a:pt x="14456" y="6068"/>
                  <a:pt x="14712" y="5999"/>
                </a:cubicBezTo>
                <a:cubicBezTo>
                  <a:pt x="14756" y="5987"/>
                  <a:pt x="14800" y="5982"/>
                  <a:pt x="14841" y="5982"/>
                </a:cubicBezTo>
                <a:close/>
                <a:moveTo>
                  <a:pt x="8335" y="7404"/>
                </a:moveTo>
                <a:cubicBezTo>
                  <a:pt x="8438" y="7404"/>
                  <a:pt x="8543" y="7424"/>
                  <a:pt x="8642" y="7465"/>
                </a:cubicBezTo>
                <a:cubicBezTo>
                  <a:pt x="8941" y="7588"/>
                  <a:pt x="9136" y="7881"/>
                  <a:pt x="9136" y="8204"/>
                </a:cubicBezTo>
                <a:cubicBezTo>
                  <a:pt x="9136" y="8647"/>
                  <a:pt x="8777" y="9006"/>
                  <a:pt x="8335" y="9006"/>
                </a:cubicBezTo>
                <a:cubicBezTo>
                  <a:pt x="8011" y="9006"/>
                  <a:pt x="7718" y="8811"/>
                  <a:pt x="7595" y="8512"/>
                </a:cubicBezTo>
                <a:cubicBezTo>
                  <a:pt x="7470" y="8212"/>
                  <a:pt x="7539" y="7868"/>
                  <a:pt x="7768" y="7638"/>
                </a:cubicBezTo>
                <a:cubicBezTo>
                  <a:pt x="7921" y="7485"/>
                  <a:pt x="8126" y="7404"/>
                  <a:pt x="8335" y="7404"/>
                </a:cubicBezTo>
                <a:close/>
                <a:moveTo>
                  <a:pt x="1832" y="9466"/>
                </a:moveTo>
                <a:cubicBezTo>
                  <a:pt x="2048" y="9466"/>
                  <a:pt x="2241" y="9612"/>
                  <a:pt x="2298" y="9823"/>
                </a:cubicBezTo>
                <a:cubicBezTo>
                  <a:pt x="2330" y="9946"/>
                  <a:pt x="2314" y="10077"/>
                  <a:pt x="2250" y="10187"/>
                </a:cubicBezTo>
                <a:cubicBezTo>
                  <a:pt x="2162" y="10340"/>
                  <a:pt x="2001" y="10428"/>
                  <a:pt x="1833" y="10428"/>
                </a:cubicBezTo>
                <a:cubicBezTo>
                  <a:pt x="1781" y="10428"/>
                  <a:pt x="1729" y="10420"/>
                  <a:pt x="1679" y="10403"/>
                </a:cubicBezTo>
                <a:cubicBezTo>
                  <a:pt x="1462" y="10329"/>
                  <a:pt x="1327" y="10111"/>
                  <a:pt x="1356" y="9884"/>
                </a:cubicBezTo>
                <a:cubicBezTo>
                  <a:pt x="1386" y="9657"/>
                  <a:pt x="1573" y="9483"/>
                  <a:pt x="1802" y="9467"/>
                </a:cubicBezTo>
                <a:cubicBezTo>
                  <a:pt x="1812" y="9466"/>
                  <a:pt x="1822" y="9466"/>
                  <a:pt x="1832" y="9466"/>
                </a:cubicBezTo>
                <a:close/>
                <a:moveTo>
                  <a:pt x="11248" y="10640"/>
                </a:moveTo>
                <a:cubicBezTo>
                  <a:pt x="11495" y="10640"/>
                  <a:pt x="11732" y="10831"/>
                  <a:pt x="11732" y="11122"/>
                </a:cubicBezTo>
                <a:cubicBezTo>
                  <a:pt x="11732" y="11387"/>
                  <a:pt x="11517" y="11602"/>
                  <a:pt x="11252" y="11602"/>
                </a:cubicBezTo>
                <a:cubicBezTo>
                  <a:pt x="10823" y="11602"/>
                  <a:pt x="10609" y="11085"/>
                  <a:pt x="10912" y="10782"/>
                </a:cubicBezTo>
                <a:cubicBezTo>
                  <a:pt x="11010" y="10684"/>
                  <a:pt x="11130" y="10640"/>
                  <a:pt x="11248" y="10640"/>
                </a:cubicBezTo>
                <a:close/>
                <a:moveTo>
                  <a:pt x="15095" y="11602"/>
                </a:moveTo>
                <a:cubicBezTo>
                  <a:pt x="15342" y="11602"/>
                  <a:pt x="15579" y="11794"/>
                  <a:pt x="15579" y="12084"/>
                </a:cubicBezTo>
                <a:cubicBezTo>
                  <a:pt x="15578" y="12349"/>
                  <a:pt x="15364" y="12564"/>
                  <a:pt x="15099" y="12564"/>
                </a:cubicBezTo>
                <a:cubicBezTo>
                  <a:pt x="14670" y="12564"/>
                  <a:pt x="14455" y="12047"/>
                  <a:pt x="14758" y="11744"/>
                </a:cubicBezTo>
                <a:cubicBezTo>
                  <a:pt x="14856" y="11646"/>
                  <a:pt x="14977" y="11602"/>
                  <a:pt x="15095" y="11602"/>
                </a:cubicBezTo>
                <a:close/>
                <a:moveTo>
                  <a:pt x="2667" y="13391"/>
                </a:moveTo>
                <a:cubicBezTo>
                  <a:pt x="2699" y="13391"/>
                  <a:pt x="2730" y="13394"/>
                  <a:pt x="2762" y="13400"/>
                </a:cubicBezTo>
                <a:cubicBezTo>
                  <a:pt x="2988" y="13444"/>
                  <a:pt x="3149" y="13642"/>
                  <a:pt x="3149" y="13870"/>
                </a:cubicBezTo>
                <a:cubicBezTo>
                  <a:pt x="3150" y="13998"/>
                  <a:pt x="3099" y="14121"/>
                  <a:pt x="3008" y="14212"/>
                </a:cubicBezTo>
                <a:cubicBezTo>
                  <a:pt x="2915" y="14304"/>
                  <a:pt x="2793" y="14351"/>
                  <a:pt x="2669" y="14351"/>
                </a:cubicBezTo>
                <a:cubicBezTo>
                  <a:pt x="2576" y="14351"/>
                  <a:pt x="2483" y="14325"/>
                  <a:pt x="2402" y="14270"/>
                </a:cubicBezTo>
                <a:cubicBezTo>
                  <a:pt x="2212" y="14143"/>
                  <a:pt x="2137" y="13898"/>
                  <a:pt x="2225" y="13687"/>
                </a:cubicBezTo>
                <a:cubicBezTo>
                  <a:pt x="2300" y="13505"/>
                  <a:pt x="2477" y="13391"/>
                  <a:pt x="2667" y="13391"/>
                </a:cubicBezTo>
                <a:close/>
                <a:moveTo>
                  <a:pt x="6592" y="14225"/>
                </a:moveTo>
                <a:cubicBezTo>
                  <a:pt x="6634" y="14225"/>
                  <a:pt x="6677" y="14231"/>
                  <a:pt x="6718" y="14242"/>
                </a:cubicBezTo>
                <a:cubicBezTo>
                  <a:pt x="6974" y="14311"/>
                  <a:pt x="7125" y="14575"/>
                  <a:pt x="7058" y="14831"/>
                </a:cubicBezTo>
                <a:cubicBezTo>
                  <a:pt x="6996" y="15059"/>
                  <a:pt x="6795" y="15187"/>
                  <a:pt x="6591" y="15187"/>
                </a:cubicBezTo>
                <a:cubicBezTo>
                  <a:pt x="6452" y="15187"/>
                  <a:pt x="6311" y="15127"/>
                  <a:pt x="6213" y="14998"/>
                </a:cubicBezTo>
                <a:cubicBezTo>
                  <a:pt x="5969" y="14683"/>
                  <a:pt x="6193" y="14226"/>
                  <a:pt x="6592" y="14225"/>
                </a:cubicBezTo>
                <a:close/>
                <a:moveTo>
                  <a:pt x="12217" y="14488"/>
                </a:moveTo>
                <a:cubicBezTo>
                  <a:pt x="12409" y="14488"/>
                  <a:pt x="12583" y="14605"/>
                  <a:pt x="12658" y="14784"/>
                </a:cubicBezTo>
                <a:cubicBezTo>
                  <a:pt x="12732" y="14964"/>
                  <a:pt x="12691" y="15171"/>
                  <a:pt x="12554" y="15309"/>
                </a:cubicBezTo>
                <a:cubicBezTo>
                  <a:pt x="12462" y="15401"/>
                  <a:pt x="12339" y="15449"/>
                  <a:pt x="12214" y="15449"/>
                </a:cubicBezTo>
                <a:cubicBezTo>
                  <a:pt x="12152" y="15449"/>
                  <a:pt x="12089" y="15437"/>
                  <a:pt x="12029" y="15413"/>
                </a:cubicBezTo>
                <a:cubicBezTo>
                  <a:pt x="11849" y="15338"/>
                  <a:pt x="11732" y="15164"/>
                  <a:pt x="11732" y="14969"/>
                </a:cubicBezTo>
                <a:cubicBezTo>
                  <a:pt x="11734" y="14704"/>
                  <a:pt x="11947" y="14488"/>
                  <a:pt x="12214" y="14488"/>
                </a:cubicBezTo>
                <a:cubicBezTo>
                  <a:pt x="12215" y="14488"/>
                  <a:pt x="12216" y="14488"/>
                  <a:pt x="12217" y="14488"/>
                </a:cubicBezTo>
                <a:close/>
                <a:moveTo>
                  <a:pt x="4458" y="1"/>
                </a:moveTo>
                <a:cubicBezTo>
                  <a:pt x="4342" y="1"/>
                  <a:pt x="4224" y="15"/>
                  <a:pt x="4107" y="44"/>
                </a:cubicBezTo>
                <a:cubicBezTo>
                  <a:pt x="3426" y="214"/>
                  <a:pt x="2966" y="851"/>
                  <a:pt x="3019" y="1551"/>
                </a:cubicBezTo>
                <a:cubicBezTo>
                  <a:pt x="3071" y="2251"/>
                  <a:pt x="3620" y="2811"/>
                  <a:pt x="4319" y="2878"/>
                </a:cubicBezTo>
                <a:lnTo>
                  <a:pt x="4622" y="4086"/>
                </a:lnTo>
                <a:cubicBezTo>
                  <a:pt x="4461" y="4193"/>
                  <a:pt x="4322" y="4331"/>
                  <a:pt x="4215" y="4492"/>
                </a:cubicBezTo>
                <a:lnTo>
                  <a:pt x="3007" y="4190"/>
                </a:lnTo>
                <a:cubicBezTo>
                  <a:pt x="2941" y="3490"/>
                  <a:pt x="2380" y="2940"/>
                  <a:pt x="1679" y="2887"/>
                </a:cubicBezTo>
                <a:cubicBezTo>
                  <a:pt x="1642" y="2884"/>
                  <a:pt x="1606" y="2883"/>
                  <a:pt x="1569" y="2883"/>
                </a:cubicBezTo>
                <a:cubicBezTo>
                  <a:pt x="913" y="2883"/>
                  <a:pt x="333" y="3330"/>
                  <a:pt x="170" y="3975"/>
                </a:cubicBezTo>
                <a:cubicBezTo>
                  <a:pt x="0" y="4658"/>
                  <a:pt x="344" y="5363"/>
                  <a:pt x="989" y="5646"/>
                </a:cubicBezTo>
                <a:cubicBezTo>
                  <a:pt x="1177" y="5729"/>
                  <a:pt x="1375" y="5769"/>
                  <a:pt x="1571" y="5769"/>
                </a:cubicBezTo>
                <a:cubicBezTo>
                  <a:pt x="2042" y="5769"/>
                  <a:pt x="2500" y="5537"/>
                  <a:pt x="2774" y="5123"/>
                </a:cubicBezTo>
                <a:lnTo>
                  <a:pt x="3982" y="5425"/>
                </a:lnTo>
                <a:cubicBezTo>
                  <a:pt x="4055" y="6198"/>
                  <a:pt x="4707" y="6733"/>
                  <a:pt x="5419" y="6733"/>
                </a:cubicBezTo>
                <a:cubicBezTo>
                  <a:pt x="5625" y="6733"/>
                  <a:pt x="5836" y="6688"/>
                  <a:pt x="6040" y="6591"/>
                </a:cubicBezTo>
                <a:lnTo>
                  <a:pt x="6795" y="7346"/>
                </a:lnTo>
                <a:cubicBezTo>
                  <a:pt x="6652" y="7601"/>
                  <a:pt x="6576" y="7888"/>
                  <a:pt x="6573" y="8180"/>
                </a:cubicBezTo>
                <a:lnTo>
                  <a:pt x="3023" y="9131"/>
                </a:lnTo>
                <a:cubicBezTo>
                  <a:pt x="2746" y="8729"/>
                  <a:pt x="2295" y="8505"/>
                  <a:pt x="1832" y="8505"/>
                </a:cubicBezTo>
                <a:cubicBezTo>
                  <a:pt x="1630" y="8505"/>
                  <a:pt x="1424" y="8548"/>
                  <a:pt x="1230" y="8638"/>
                </a:cubicBezTo>
                <a:cubicBezTo>
                  <a:pt x="592" y="8931"/>
                  <a:pt x="259" y="9643"/>
                  <a:pt x="441" y="10321"/>
                </a:cubicBezTo>
                <a:cubicBezTo>
                  <a:pt x="611" y="10955"/>
                  <a:pt x="1185" y="11390"/>
                  <a:pt x="1832" y="11390"/>
                </a:cubicBezTo>
                <a:cubicBezTo>
                  <a:pt x="1876" y="11390"/>
                  <a:pt x="1921" y="11388"/>
                  <a:pt x="1966" y="11384"/>
                </a:cubicBezTo>
                <a:cubicBezTo>
                  <a:pt x="2664" y="11319"/>
                  <a:pt x="3216" y="10761"/>
                  <a:pt x="3270" y="10060"/>
                </a:cubicBezTo>
                <a:lnTo>
                  <a:pt x="6725" y="9134"/>
                </a:lnTo>
                <a:lnTo>
                  <a:pt x="3291" y="12570"/>
                </a:lnTo>
                <a:cubicBezTo>
                  <a:pt x="3092" y="12475"/>
                  <a:pt x="2880" y="12430"/>
                  <a:pt x="2671" y="12430"/>
                </a:cubicBezTo>
                <a:cubicBezTo>
                  <a:pt x="2215" y="12430"/>
                  <a:pt x="1771" y="12646"/>
                  <a:pt x="1494" y="13039"/>
                </a:cubicBezTo>
                <a:cubicBezTo>
                  <a:pt x="1088" y="13611"/>
                  <a:pt x="1156" y="14393"/>
                  <a:pt x="1652" y="14888"/>
                </a:cubicBezTo>
                <a:cubicBezTo>
                  <a:pt x="1930" y="15167"/>
                  <a:pt x="2300" y="15311"/>
                  <a:pt x="2671" y="15311"/>
                </a:cubicBezTo>
                <a:cubicBezTo>
                  <a:pt x="2960" y="15311"/>
                  <a:pt x="3251" y="15224"/>
                  <a:pt x="3502" y="15046"/>
                </a:cubicBezTo>
                <a:cubicBezTo>
                  <a:pt x="4074" y="14642"/>
                  <a:pt x="4272" y="13884"/>
                  <a:pt x="3970" y="13250"/>
                </a:cubicBezTo>
                <a:lnTo>
                  <a:pt x="7405" y="9815"/>
                </a:lnTo>
                <a:lnTo>
                  <a:pt x="6481" y="13270"/>
                </a:lnTo>
                <a:cubicBezTo>
                  <a:pt x="5780" y="13324"/>
                  <a:pt x="5223" y="13875"/>
                  <a:pt x="5158" y="14573"/>
                </a:cubicBezTo>
                <a:cubicBezTo>
                  <a:pt x="5095" y="15272"/>
                  <a:pt x="5543" y="15915"/>
                  <a:pt x="6220" y="16096"/>
                </a:cubicBezTo>
                <a:cubicBezTo>
                  <a:pt x="6344" y="16130"/>
                  <a:pt x="6469" y="16146"/>
                  <a:pt x="6593" y="16146"/>
                </a:cubicBezTo>
                <a:cubicBezTo>
                  <a:pt x="7144" y="16146"/>
                  <a:pt x="7662" y="15828"/>
                  <a:pt x="7901" y="15309"/>
                </a:cubicBezTo>
                <a:cubicBezTo>
                  <a:pt x="8194" y="14671"/>
                  <a:pt x="7986" y="13916"/>
                  <a:pt x="7409" y="13518"/>
                </a:cubicBezTo>
                <a:lnTo>
                  <a:pt x="8361" y="9968"/>
                </a:lnTo>
                <a:cubicBezTo>
                  <a:pt x="8652" y="9965"/>
                  <a:pt x="8939" y="9887"/>
                  <a:pt x="9194" y="9745"/>
                </a:cubicBezTo>
                <a:lnTo>
                  <a:pt x="9950" y="10501"/>
                </a:lnTo>
                <a:cubicBezTo>
                  <a:pt x="9518" y="11406"/>
                  <a:pt x="10117" y="12465"/>
                  <a:pt x="11116" y="12558"/>
                </a:cubicBezTo>
                <a:lnTo>
                  <a:pt x="11417" y="13766"/>
                </a:lnTo>
                <a:cubicBezTo>
                  <a:pt x="10831" y="14155"/>
                  <a:pt x="10612" y="14907"/>
                  <a:pt x="10894" y="15550"/>
                </a:cubicBezTo>
                <a:cubicBezTo>
                  <a:pt x="11130" y="16081"/>
                  <a:pt x="11653" y="16410"/>
                  <a:pt x="12213" y="16410"/>
                </a:cubicBezTo>
                <a:cubicBezTo>
                  <a:pt x="12329" y="16410"/>
                  <a:pt x="12447" y="16395"/>
                  <a:pt x="12564" y="16366"/>
                </a:cubicBezTo>
                <a:cubicBezTo>
                  <a:pt x="13245" y="16196"/>
                  <a:pt x="13705" y="15560"/>
                  <a:pt x="13652" y="14860"/>
                </a:cubicBezTo>
                <a:cubicBezTo>
                  <a:pt x="13599" y="14160"/>
                  <a:pt x="13050" y="13600"/>
                  <a:pt x="12350" y="13534"/>
                </a:cubicBezTo>
                <a:lnTo>
                  <a:pt x="12048" y="12325"/>
                </a:lnTo>
                <a:cubicBezTo>
                  <a:pt x="12210" y="12217"/>
                  <a:pt x="12347" y="12079"/>
                  <a:pt x="12454" y="11918"/>
                </a:cubicBezTo>
                <a:lnTo>
                  <a:pt x="13662" y="12221"/>
                </a:lnTo>
                <a:cubicBezTo>
                  <a:pt x="13716" y="12790"/>
                  <a:pt x="14102" y="13271"/>
                  <a:pt x="14643" y="13453"/>
                </a:cubicBezTo>
                <a:cubicBezTo>
                  <a:pt x="14793" y="13503"/>
                  <a:pt x="14946" y="13527"/>
                  <a:pt x="15098" y="13527"/>
                </a:cubicBezTo>
                <a:cubicBezTo>
                  <a:pt x="15498" y="13527"/>
                  <a:pt x="15887" y="13360"/>
                  <a:pt x="16165" y="13055"/>
                </a:cubicBezTo>
                <a:cubicBezTo>
                  <a:pt x="16550" y="12632"/>
                  <a:pt x="16648" y="12022"/>
                  <a:pt x="16417" y="11501"/>
                </a:cubicBezTo>
                <a:cubicBezTo>
                  <a:pt x="16187" y="10978"/>
                  <a:pt x="15670" y="10641"/>
                  <a:pt x="15099" y="10641"/>
                </a:cubicBezTo>
                <a:cubicBezTo>
                  <a:pt x="14614" y="10641"/>
                  <a:pt x="14163" y="10883"/>
                  <a:pt x="13897" y="11287"/>
                </a:cubicBezTo>
                <a:lnTo>
                  <a:pt x="12688" y="10985"/>
                </a:lnTo>
                <a:cubicBezTo>
                  <a:pt x="12615" y="10211"/>
                  <a:pt x="11962" y="9678"/>
                  <a:pt x="11252" y="9678"/>
                </a:cubicBezTo>
                <a:cubicBezTo>
                  <a:pt x="11045" y="9678"/>
                  <a:pt x="10834" y="9723"/>
                  <a:pt x="10631" y="9820"/>
                </a:cubicBezTo>
                <a:lnTo>
                  <a:pt x="9874" y="9063"/>
                </a:lnTo>
                <a:cubicBezTo>
                  <a:pt x="10017" y="8808"/>
                  <a:pt x="10093" y="8522"/>
                  <a:pt x="10098" y="8231"/>
                </a:cubicBezTo>
                <a:lnTo>
                  <a:pt x="13649" y="7279"/>
                </a:lnTo>
                <a:cubicBezTo>
                  <a:pt x="13925" y="7681"/>
                  <a:pt x="14375" y="7905"/>
                  <a:pt x="14839" y="7905"/>
                </a:cubicBezTo>
                <a:cubicBezTo>
                  <a:pt x="15042" y="7905"/>
                  <a:pt x="15247" y="7862"/>
                  <a:pt x="15442" y="7772"/>
                </a:cubicBezTo>
                <a:cubicBezTo>
                  <a:pt x="16080" y="7478"/>
                  <a:pt x="16413" y="6766"/>
                  <a:pt x="16231" y="6088"/>
                </a:cubicBezTo>
                <a:cubicBezTo>
                  <a:pt x="16061" y="5454"/>
                  <a:pt x="15485" y="5019"/>
                  <a:pt x="14838" y="5019"/>
                </a:cubicBezTo>
                <a:cubicBezTo>
                  <a:pt x="14794" y="5019"/>
                  <a:pt x="14750" y="5021"/>
                  <a:pt x="14705" y="5025"/>
                </a:cubicBezTo>
                <a:cubicBezTo>
                  <a:pt x="14005" y="5090"/>
                  <a:pt x="13454" y="5649"/>
                  <a:pt x="13399" y="6349"/>
                </a:cubicBezTo>
                <a:lnTo>
                  <a:pt x="9944" y="7276"/>
                </a:lnTo>
                <a:lnTo>
                  <a:pt x="13380" y="3840"/>
                </a:lnTo>
                <a:cubicBezTo>
                  <a:pt x="13577" y="3934"/>
                  <a:pt x="13787" y="3979"/>
                  <a:pt x="13995" y="3979"/>
                </a:cubicBezTo>
                <a:cubicBezTo>
                  <a:pt x="14450" y="3979"/>
                  <a:pt x="14894" y="3763"/>
                  <a:pt x="15172" y="3370"/>
                </a:cubicBezTo>
                <a:cubicBezTo>
                  <a:pt x="15575" y="2798"/>
                  <a:pt x="15507" y="2019"/>
                  <a:pt x="15011" y="1524"/>
                </a:cubicBezTo>
                <a:cubicBezTo>
                  <a:pt x="14733" y="1246"/>
                  <a:pt x="14365" y="1103"/>
                  <a:pt x="13995" y="1103"/>
                </a:cubicBezTo>
                <a:cubicBezTo>
                  <a:pt x="13706" y="1103"/>
                  <a:pt x="13416" y="1190"/>
                  <a:pt x="13166" y="1367"/>
                </a:cubicBezTo>
                <a:cubicBezTo>
                  <a:pt x="12593" y="1771"/>
                  <a:pt x="12397" y="2530"/>
                  <a:pt x="12699" y="3161"/>
                </a:cubicBezTo>
                <a:lnTo>
                  <a:pt x="9263" y="6596"/>
                </a:lnTo>
                <a:lnTo>
                  <a:pt x="10189" y="3142"/>
                </a:lnTo>
                <a:cubicBezTo>
                  <a:pt x="10887" y="3086"/>
                  <a:pt x="11444" y="2536"/>
                  <a:pt x="11508" y="1838"/>
                </a:cubicBezTo>
                <a:cubicBezTo>
                  <a:pt x="11571" y="1140"/>
                  <a:pt x="11123" y="498"/>
                  <a:pt x="10446" y="317"/>
                </a:cubicBezTo>
                <a:cubicBezTo>
                  <a:pt x="10323" y="284"/>
                  <a:pt x="10198" y="268"/>
                  <a:pt x="10075" y="268"/>
                </a:cubicBezTo>
                <a:cubicBezTo>
                  <a:pt x="9525" y="268"/>
                  <a:pt x="9007" y="585"/>
                  <a:pt x="8768" y="1105"/>
                </a:cubicBezTo>
                <a:cubicBezTo>
                  <a:pt x="8475" y="1742"/>
                  <a:pt x="8683" y="2496"/>
                  <a:pt x="9260" y="2893"/>
                </a:cubicBezTo>
                <a:lnTo>
                  <a:pt x="8308" y="6443"/>
                </a:lnTo>
                <a:cubicBezTo>
                  <a:pt x="8015" y="6447"/>
                  <a:pt x="7730" y="6523"/>
                  <a:pt x="7475" y="6667"/>
                </a:cubicBezTo>
                <a:lnTo>
                  <a:pt x="6718" y="5910"/>
                </a:lnTo>
                <a:cubicBezTo>
                  <a:pt x="7151" y="5006"/>
                  <a:pt x="6552" y="3947"/>
                  <a:pt x="5555" y="3852"/>
                </a:cubicBezTo>
                <a:lnTo>
                  <a:pt x="5253" y="2644"/>
                </a:lnTo>
                <a:cubicBezTo>
                  <a:pt x="5838" y="2256"/>
                  <a:pt x="6059" y="1503"/>
                  <a:pt x="5775" y="860"/>
                </a:cubicBezTo>
                <a:cubicBezTo>
                  <a:pt x="5541" y="329"/>
                  <a:pt x="5017" y="1"/>
                  <a:pt x="4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52" name="Google Shape;13552;p78"/>
          <p:cNvGrpSpPr/>
          <p:nvPr/>
        </p:nvGrpSpPr>
        <p:grpSpPr>
          <a:xfrm>
            <a:off x="3304507" y="1765820"/>
            <a:ext cx="297988" cy="354633"/>
            <a:chOff x="7253900" y="1797600"/>
            <a:chExt cx="344575" cy="410075"/>
          </a:xfrm>
        </p:grpSpPr>
        <p:sp>
          <p:nvSpPr>
            <p:cNvPr id="13553" name="Google Shape;13553;p78"/>
            <p:cNvSpPr/>
            <p:nvPr/>
          </p:nvSpPr>
          <p:spPr>
            <a:xfrm>
              <a:off x="7253900" y="1869475"/>
              <a:ext cx="344575" cy="338200"/>
            </a:xfrm>
            <a:custGeom>
              <a:avLst/>
              <a:gdLst/>
              <a:ahLst/>
              <a:cxnLst/>
              <a:rect l="l" t="t" r="r" b="b"/>
              <a:pathLst>
                <a:path w="13783" h="13528" extrusionOk="0">
                  <a:moveTo>
                    <a:pt x="6893" y="964"/>
                  </a:moveTo>
                  <a:cubicBezTo>
                    <a:pt x="7645" y="964"/>
                    <a:pt x="8356" y="1233"/>
                    <a:pt x="8922" y="1740"/>
                  </a:cubicBezTo>
                  <a:cubicBezTo>
                    <a:pt x="10172" y="2857"/>
                    <a:pt x="10282" y="4779"/>
                    <a:pt x="9165" y="6031"/>
                  </a:cubicBezTo>
                  <a:cubicBezTo>
                    <a:pt x="8736" y="6513"/>
                    <a:pt x="8462" y="7091"/>
                    <a:pt x="8368" y="7695"/>
                  </a:cubicBezTo>
                  <a:lnTo>
                    <a:pt x="7372" y="7695"/>
                  </a:lnTo>
                  <a:lnTo>
                    <a:pt x="7372" y="5168"/>
                  </a:lnTo>
                  <a:lnTo>
                    <a:pt x="8192" y="4348"/>
                  </a:lnTo>
                  <a:cubicBezTo>
                    <a:pt x="8380" y="4161"/>
                    <a:pt x="8380" y="3856"/>
                    <a:pt x="8192" y="3669"/>
                  </a:cubicBezTo>
                  <a:cubicBezTo>
                    <a:pt x="8099" y="3574"/>
                    <a:pt x="7976" y="3527"/>
                    <a:pt x="7853" y="3527"/>
                  </a:cubicBezTo>
                  <a:cubicBezTo>
                    <a:pt x="7730" y="3527"/>
                    <a:pt x="7607" y="3574"/>
                    <a:pt x="7513" y="3669"/>
                  </a:cubicBezTo>
                  <a:lnTo>
                    <a:pt x="6891" y="4291"/>
                  </a:lnTo>
                  <a:lnTo>
                    <a:pt x="6268" y="3669"/>
                  </a:lnTo>
                  <a:cubicBezTo>
                    <a:pt x="6175" y="3576"/>
                    <a:pt x="6054" y="3530"/>
                    <a:pt x="5932" y="3530"/>
                  </a:cubicBezTo>
                  <a:cubicBezTo>
                    <a:pt x="5809" y="3530"/>
                    <a:pt x="5686" y="3577"/>
                    <a:pt x="5592" y="3672"/>
                  </a:cubicBezTo>
                  <a:cubicBezTo>
                    <a:pt x="5406" y="3858"/>
                    <a:pt x="5404" y="4159"/>
                    <a:pt x="5589" y="4348"/>
                  </a:cubicBezTo>
                  <a:lnTo>
                    <a:pt x="6410" y="5168"/>
                  </a:lnTo>
                  <a:lnTo>
                    <a:pt x="6410" y="7695"/>
                  </a:lnTo>
                  <a:lnTo>
                    <a:pt x="5413" y="7695"/>
                  </a:lnTo>
                  <a:cubicBezTo>
                    <a:pt x="5318" y="7093"/>
                    <a:pt x="5041" y="6510"/>
                    <a:pt x="4607" y="6019"/>
                  </a:cubicBezTo>
                  <a:cubicBezTo>
                    <a:pt x="4029" y="5365"/>
                    <a:pt x="3767" y="4523"/>
                    <a:pt x="3866" y="3647"/>
                  </a:cubicBezTo>
                  <a:lnTo>
                    <a:pt x="3866" y="3647"/>
                  </a:lnTo>
                  <a:lnTo>
                    <a:pt x="3868" y="3648"/>
                  </a:lnTo>
                  <a:cubicBezTo>
                    <a:pt x="4026" y="2259"/>
                    <a:pt x="5152" y="1138"/>
                    <a:pt x="6542" y="983"/>
                  </a:cubicBezTo>
                  <a:cubicBezTo>
                    <a:pt x="6660" y="970"/>
                    <a:pt x="6777" y="964"/>
                    <a:pt x="6893" y="964"/>
                  </a:cubicBezTo>
                  <a:close/>
                  <a:moveTo>
                    <a:pt x="7667" y="8657"/>
                  </a:moveTo>
                  <a:lnTo>
                    <a:pt x="7346" y="9617"/>
                  </a:lnTo>
                  <a:lnTo>
                    <a:pt x="6437" y="9617"/>
                  </a:lnTo>
                  <a:lnTo>
                    <a:pt x="6116" y="8657"/>
                  </a:lnTo>
                  <a:close/>
                  <a:moveTo>
                    <a:pt x="5102" y="8657"/>
                  </a:moveTo>
                  <a:lnTo>
                    <a:pt x="5593" y="10126"/>
                  </a:lnTo>
                  <a:lnTo>
                    <a:pt x="5061" y="12567"/>
                  </a:lnTo>
                  <a:lnTo>
                    <a:pt x="961" y="12567"/>
                  </a:lnTo>
                  <a:lnTo>
                    <a:pt x="962" y="11634"/>
                  </a:lnTo>
                  <a:cubicBezTo>
                    <a:pt x="965" y="10562"/>
                    <a:pt x="1676" y="9620"/>
                    <a:pt x="2705" y="9322"/>
                  </a:cubicBezTo>
                  <a:lnTo>
                    <a:pt x="5035" y="8657"/>
                  </a:lnTo>
                  <a:close/>
                  <a:moveTo>
                    <a:pt x="7305" y="10580"/>
                  </a:moveTo>
                  <a:lnTo>
                    <a:pt x="7737" y="12567"/>
                  </a:lnTo>
                  <a:lnTo>
                    <a:pt x="6046" y="12567"/>
                  </a:lnTo>
                  <a:lnTo>
                    <a:pt x="6478" y="10580"/>
                  </a:lnTo>
                  <a:close/>
                  <a:moveTo>
                    <a:pt x="8746" y="8657"/>
                  </a:moveTo>
                  <a:lnTo>
                    <a:pt x="11077" y="9323"/>
                  </a:lnTo>
                  <a:cubicBezTo>
                    <a:pt x="12107" y="9620"/>
                    <a:pt x="12817" y="10562"/>
                    <a:pt x="12820" y="11634"/>
                  </a:cubicBezTo>
                  <a:lnTo>
                    <a:pt x="12822" y="12567"/>
                  </a:lnTo>
                  <a:lnTo>
                    <a:pt x="8721" y="12567"/>
                  </a:lnTo>
                  <a:lnTo>
                    <a:pt x="8190" y="10126"/>
                  </a:lnTo>
                  <a:lnTo>
                    <a:pt x="8680" y="8657"/>
                  </a:lnTo>
                  <a:close/>
                  <a:moveTo>
                    <a:pt x="6892" y="1"/>
                  </a:moveTo>
                  <a:cubicBezTo>
                    <a:pt x="6741" y="1"/>
                    <a:pt x="6588" y="9"/>
                    <a:pt x="6435" y="27"/>
                  </a:cubicBezTo>
                  <a:cubicBezTo>
                    <a:pt x="4604" y="230"/>
                    <a:pt x="3122" y="1706"/>
                    <a:pt x="2912" y="3537"/>
                  </a:cubicBezTo>
                  <a:cubicBezTo>
                    <a:pt x="2780" y="4687"/>
                    <a:pt x="3127" y="5795"/>
                    <a:pt x="3887" y="6656"/>
                  </a:cubicBezTo>
                  <a:cubicBezTo>
                    <a:pt x="4193" y="7002"/>
                    <a:pt x="4389" y="7406"/>
                    <a:pt x="4459" y="7821"/>
                  </a:cubicBezTo>
                  <a:lnTo>
                    <a:pt x="2441" y="8398"/>
                  </a:lnTo>
                  <a:cubicBezTo>
                    <a:pt x="996" y="8809"/>
                    <a:pt x="0" y="10130"/>
                    <a:pt x="0" y="11633"/>
                  </a:cubicBezTo>
                  <a:lnTo>
                    <a:pt x="0" y="13047"/>
                  </a:lnTo>
                  <a:cubicBezTo>
                    <a:pt x="0" y="13312"/>
                    <a:pt x="215" y="13528"/>
                    <a:pt x="481" y="13528"/>
                  </a:cubicBezTo>
                  <a:lnTo>
                    <a:pt x="13302" y="13528"/>
                  </a:lnTo>
                  <a:cubicBezTo>
                    <a:pt x="13567" y="13528"/>
                    <a:pt x="13782" y="13312"/>
                    <a:pt x="13782" y="13047"/>
                  </a:cubicBezTo>
                  <a:lnTo>
                    <a:pt x="13782" y="11633"/>
                  </a:lnTo>
                  <a:cubicBezTo>
                    <a:pt x="13782" y="10130"/>
                    <a:pt x="12786" y="8809"/>
                    <a:pt x="11343" y="8398"/>
                  </a:cubicBezTo>
                  <a:lnTo>
                    <a:pt x="9323" y="7821"/>
                  </a:lnTo>
                  <a:cubicBezTo>
                    <a:pt x="9390" y="7406"/>
                    <a:pt x="9584" y="7006"/>
                    <a:pt x="9884" y="6671"/>
                  </a:cubicBezTo>
                  <a:cubicBezTo>
                    <a:pt x="10988" y="5429"/>
                    <a:pt x="11212" y="3637"/>
                    <a:pt x="10446" y="2162"/>
                  </a:cubicBezTo>
                  <a:cubicBezTo>
                    <a:pt x="9753" y="824"/>
                    <a:pt x="8374" y="1"/>
                    <a:pt x="68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4" name="Google Shape;13554;p78"/>
            <p:cNvSpPr/>
            <p:nvPr/>
          </p:nvSpPr>
          <p:spPr>
            <a:xfrm>
              <a:off x="7414150" y="1797600"/>
              <a:ext cx="24075" cy="47875"/>
            </a:xfrm>
            <a:custGeom>
              <a:avLst/>
              <a:gdLst/>
              <a:ahLst/>
              <a:cxnLst/>
              <a:rect l="l" t="t" r="r" b="b"/>
              <a:pathLst>
                <a:path w="963" h="1915" extrusionOk="0">
                  <a:moveTo>
                    <a:pt x="481" y="1"/>
                  </a:moveTo>
                  <a:cubicBezTo>
                    <a:pt x="220" y="1"/>
                    <a:pt x="6" y="210"/>
                    <a:pt x="0" y="472"/>
                  </a:cubicBezTo>
                  <a:lnTo>
                    <a:pt x="0" y="1434"/>
                  </a:lnTo>
                  <a:cubicBezTo>
                    <a:pt x="0" y="1699"/>
                    <a:pt x="215" y="1915"/>
                    <a:pt x="482" y="1915"/>
                  </a:cubicBezTo>
                  <a:cubicBezTo>
                    <a:pt x="747" y="1915"/>
                    <a:pt x="962" y="1699"/>
                    <a:pt x="962" y="1434"/>
                  </a:cubicBezTo>
                  <a:lnTo>
                    <a:pt x="962" y="472"/>
                  </a:lnTo>
                  <a:cubicBezTo>
                    <a:pt x="956" y="210"/>
                    <a:pt x="743" y="1"/>
                    <a:pt x="4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5" name="Google Shape;13555;p78"/>
            <p:cNvSpPr/>
            <p:nvPr/>
          </p:nvSpPr>
          <p:spPr>
            <a:xfrm>
              <a:off x="7550375" y="1957625"/>
              <a:ext cx="47875" cy="24075"/>
            </a:xfrm>
            <a:custGeom>
              <a:avLst/>
              <a:gdLst/>
              <a:ahLst/>
              <a:cxnLst/>
              <a:rect l="l" t="t" r="r" b="b"/>
              <a:pathLst>
                <a:path w="1915" h="963" extrusionOk="0">
                  <a:moveTo>
                    <a:pt x="482" y="1"/>
                  </a:moveTo>
                  <a:cubicBezTo>
                    <a:pt x="216" y="1"/>
                    <a:pt x="0" y="216"/>
                    <a:pt x="0" y="483"/>
                  </a:cubicBezTo>
                  <a:cubicBezTo>
                    <a:pt x="0" y="748"/>
                    <a:pt x="216" y="963"/>
                    <a:pt x="482" y="963"/>
                  </a:cubicBezTo>
                  <a:lnTo>
                    <a:pt x="1443" y="963"/>
                  </a:lnTo>
                  <a:cubicBezTo>
                    <a:pt x="1705" y="957"/>
                    <a:pt x="1915" y="743"/>
                    <a:pt x="1915" y="483"/>
                  </a:cubicBezTo>
                  <a:cubicBezTo>
                    <a:pt x="1915" y="220"/>
                    <a:pt x="1705" y="7"/>
                    <a:pt x="1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6" name="Google Shape;13556;p78"/>
            <p:cNvSpPr/>
            <p:nvPr/>
          </p:nvSpPr>
          <p:spPr>
            <a:xfrm>
              <a:off x="7254100" y="1957675"/>
              <a:ext cx="47675" cy="24075"/>
            </a:xfrm>
            <a:custGeom>
              <a:avLst/>
              <a:gdLst/>
              <a:ahLst/>
              <a:cxnLst/>
              <a:rect l="l" t="t" r="r" b="b"/>
              <a:pathLst>
                <a:path w="1907" h="963" extrusionOk="0">
                  <a:moveTo>
                    <a:pt x="473" y="0"/>
                  </a:moveTo>
                  <a:cubicBezTo>
                    <a:pt x="212" y="5"/>
                    <a:pt x="1" y="218"/>
                    <a:pt x="1" y="481"/>
                  </a:cubicBezTo>
                  <a:cubicBezTo>
                    <a:pt x="1" y="743"/>
                    <a:pt x="212" y="957"/>
                    <a:pt x="473" y="962"/>
                  </a:cubicBezTo>
                  <a:lnTo>
                    <a:pt x="1435" y="962"/>
                  </a:lnTo>
                  <a:cubicBezTo>
                    <a:pt x="1697" y="957"/>
                    <a:pt x="1906" y="743"/>
                    <a:pt x="1906" y="481"/>
                  </a:cubicBezTo>
                  <a:cubicBezTo>
                    <a:pt x="1906" y="218"/>
                    <a:pt x="1697" y="5"/>
                    <a:pt x="1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7" name="Google Shape;13557;p78"/>
            <p:cNvSpPr/>
            <p:nvPr/>
          </p:nvSpPr>
          <p:spPr>
            <a:xfrm>
              <a:off x="7531150" y="1877625"/>
              <a:ext cx="47325" cy="35975"/>
            </a:xfrm>
            <a:custGeom>
              <a:avLst/>
              <a:gdLst/>
              <a:ahLst/>
              <a:cxnLst/>
              <a:rect l="l" t="t" r="r" b="b"/>
              <a:pathLst>
                <a:path w="1893" h="1439" extrusionOk="0">
                  <a:moveTo>
                    <a:pt x="1345" y="1"/>
                  </a:moveTo>
                  <a:cubicBezTo>
                    <a:pt x="1266" y="1"/>
                    <a:pt x="1186" y="20"/>
                    <a:pt x="1112" y="61"/>
                  </a:cubicBezTo>
                  <a:lnTo>
                    <a:pt x="280" y="541"/>
                  </a:lnTo>
                  <a:cubicBezTo>
                    <a:pt x="91" y="650"/>
                    <a:pt x="1" y="872"/>
                    <a:pt x="56" y="1082"/>
                  </a:cubicBezTo>
                  <a:cubicBezTo>
                    <a:pt x="113" y="1293"/>
                    <a:pt x="304" y="1438"/>
                    <a:pt x="521" y="1438"/>
                  </a:cubicBezTo>
                  <a:lnTo>
                    <a:pt x="521" y="1439"/>
                  </a:lnTo>
                  <a:cubicBezTo>
                    <a:pt x="605" y="1439"/>
                    <a:pt x="687" y="1416"/>
                    <a:pt x="761" y="1375"/>
                  </a:cubicBezTo>
                  <a:lnTo>
                    <a:pt x="1594" y="893"/>
                  </a:lnTo>
                  <a:cubicBezTo>
                    <a:pt x="1818" y="758"/>
                    <a:pt x="1893" y="468"/>
                    <a:pt x="1762" y="241"/>
                  </a:cubicBezTo>
                  <a:cubicBezTo>
                    <a:pt x="1673" y="87"/>
                    <a:pt x="1511"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8" name="Google Shape;13558;p78"/>
            <p:cNvSpPr/>
            <p:nvPr/>
          </p:nvSpPr>
          <p:spPr>
            <a:xfrm>
              <a:off x="7480550" y="1818850"/>
              <a:ext cx="39500" cy="44900"/>
            </a:xfrm>
            <a:custGeom>
              <a:avLst/>
              <a:gdLst/>
              <a:ahLst/>
              <a:cxnLst/>
              <a:rect l="l" t="t" r="r" b="b"/>
              <a:pathLst>
                <a:path w="1580" h="1796" extrusionOk="0">
                  <a:moveTo>
                    <a:pt x="1033" y="1"/>
                  </a:moveTo>
                  <a:cubicBezTo>
                    <a:pt x="866" y="1"/>
                    <a:pt x="704" y="87"/>
                    <a:pt x="614" y="242"/>
                  </a:cubicBezTo>
                  <a:lnTo>
                    <a:pt x="134" y="1073"/>
                  </a:lnTo>
                  <a:cubicBezTo>
                    <a:pt x="1" y="1303"/>
                    <a:pt x="80" y="1598"/>
                    <a:pt x="310" y="1731"/>
                  </a:cubicBezTo>
                  <a:cubicBezTo>
                    <a:pt x="385" y="1774"/>
                    <a:pt x="468" y="1795"/>
                    <a:pt x="550" y="1795"/>
                  </a:cubicBezTo>
                  <a:cubicBezTo>
                    <a:pt x="716" y="1795"/>
                    <a:pt x="877" y="1709"/>
                    <a:pt x="966" y="1554"/>
                  </a:cubicBezTo>
                  <a:lnTo>
                    <a:pt x="1448" y="722"/>
                  </a:lnTo>
                  <a:cubicBezTo>
                    <a:pt x="1579" y="492"/>
                    <a:pt x="1502" y="198"/>
                    <a:pt x="1272" y="64"/>
                  </a:cubicBezTo>
                  <a:cubicBezTo>
                    <a:pt x="1197" y="21"/>
                    <a:pt x="1114" y="1"/>
                    <a:pt x="10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9" name="Google Shape;13559;p78"/>
            <p:cNvSpPr/>
            <p:nvPr/>
          </p:nvSpPr>
          <p:spPr>
            <a:xfrm>
              <a:off x="7332325" y="1818825"/>
              <a:ext cx="39475" cy="44900"/>
            </a:xfrm>
            <a:custGeom>
              <a:avLst/>
              <a:gdLst/>
              <a:ahLst/>
              <a:cxnLst/>
              <a:rect l="l" t="t" r="r" b="b"/>
              <a:pathLst>
                <a:path w="1579" h="1796" extrusionOk="0">
                  <a:moveTo>
                    <a:pt x="549" y="1"/>
                  </a:moveTo>
                  <a:cubicBezTo>
                    <a:pt x="468" y="1"/>
                    <a:pt x="385" y="22"/>
                    <a:pt x="309" y="65"/>
                  </a:cubicBezTo>
                  <a:cubicBezTo>
                    <a:pt x="79" y="199"/>
                    <a:pt x="0" y="492"/>
                    <a:pt x="133" y="721"/>
                  </a:cubicBezTo>
                  <a:lnTo>
                    <a:pt x="614" y="1555"/>
                  </a:lnTo>
                  <a:cubicBezTo>
                    <a:pt x="703" y="1709"/>
                    <a:pt x="864" y="1795"/>
                    <a:pt x="1030" y="1795"/>
                  </a:cubicBezTo>
                  <a:cubicBezTo>
                    <a:pt x="1111" y="1795"/>
                    <a:pt x="1194" y="1774"/>
                    <a:pt x="1270" y="1731"/>
                  </a:cubicBezTo>
                  <a:cubicBezTo>
                    <a:pt x="1500" y="1599"/>
                    <a:pt x="1579" y="1304"/>
                    <a:pt x="1447" y="1074"/>
                  </a:cubicBezTo>
                  <a:lnTo>
                    <a:pt x="965" y="241"/>
                  </a:lnTo>
                  <a:cubicBezTo>
                    <a:pt x="877" y="87"/>
                    <a:pt x="715"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0" name="Google Shape;13560;p78"/>
            <p:cNvSpPr/>
            <p:nvPr/>
          </p:nvSpPr>
          <p:spPr>
            <a:xfrm>
              <a:off x="7273675" y="1877525"/>
              <a:ext cx="48275" cy="36075"/>
            </a:xfrm>
            <a:custGeom>
              <a:avLst/>
              <a:gdLst/>
              <a:ahLst/>
              <a:cxnLst/>
              <a:rect l="l" t="t" r="r" b="b"/>
              <a:pathLst>
                <a:path w="1931" h="1443" extrusionOk="0">
                  <a:moveTo>
                    <a:pt x="549" y="0"/>
                  </a:moveTo>
                  <a:cubicBezTo>
                    <a:pt x="383" y="0"/>
                    <a:pt x="222" y="87"/>
                    <a:pt x="133" y="241"/>
                  </a:cubicBezTo>
                  <a:cubicBezTo>
                    <a:pt x="0" y="471"/>
                    <a:pt x="79" y="765"/>
                    <a:pt x="309" y="897"/>
                  </a:cubicBezTo>
                  <a:lnTo>
                    <a:pt x="1141" y="1379"/>
                  </a:lnTo>
                  <a:cubicBezTo>
                    <a:pt x="1216" y="1422"/>
                    <a:pt x="1298" y="1442"/>
                    <a:pt x="1380" y="1442"/>
                  </a:cubicBezTo>
                  <a:cubicBezTo>
                    <a:pt x="1546" y="1442"/>
                    <a:pt x="1709" y="1356"/>
                    <a:pt x="1798" y="1201"/>
                  </a:cubicBezTo>
                  <a:cubicBezTo>
                    <a:pt x="1930" y="971"/>
                    <a:pt x="1853" y="679"/>
                    <a:pt x="1623" y="545"/>
                  </a:cubicBezTo>
                  <a:lnTo>
                    <a:pt x="789" y="65"/>
                  </a:lnTo>
                  <a:cubicBezTo>
                    <a:pt x="714" y="21"/>
                    <a:pt x="631"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61" name="Google Shape;13561;p78"/>
          <p:cNvGrpSpPr/>
          <p:nvPr/>
        </p:nvGrpSpPr>
        <p:grpSpPr>
          <a:xfrm>
            <a:off x="4033559" y="1765657"/>
            <a:ext cx="354827" cy="354957"/>
            <a:chOff x="6659825" y="1814575"/>
            <a:chExt cx="410300" cy="410450"/>
          </a:xfrm>
        </p:grpSpPr>
        <p:sp>
          <p:nvSpPr>
            <p:cNvPr id="13562" name="Google Shape;13562;p78"/>
            <p:cNvSpPr/>
            <p:nvPr/>
          </p:nvSpPr>
          <p:spPr>
            <a:xfrm>
              <a:off x="6659825" y="1814575"/>
              <a:ext cx="410300" cy="410450"/>
            </a:xfrm>
            <a:custGeom>
              <a:avLst/>
              <a:gdLst/>
              <a:ahLst/>
              <a:cxnLst/>
              <a:rect l="l" t="t" r="r" b="b"/>
              <a:pathLst>
                <a:path w="16412" h="16418" extrusionOk="0">
                  <a:moveTo>
                    <a:pt x="8688" y="4878"/>
                  </a:moveTo>
                  <a:lnTo>
                    <a:pt x="8688" y="7121"/>
                  </a:lnTo>
                  <a:lnTo>
                    <a:pt x="7726" y="7121"/>
                  </a:lnTo>
                  <a:lnTo>
                    <a:pt x="7726" y="6322"/>
                  </a:lnTo>
                  <a:lnTo>
                    <a:pt x="7726" y="6320"/>
                  </a:lnTo>
                  <a:lnTo>
                    <a:pt x="7726" y="6319"/>
                  </a:lnTo>
                  <a:lnTo>
                    <a:pt x="7726" y="4878"/>
                  </a:lnTo>
                  <a:close/>
                  <a:moveTo>
                    <a:pt x="14650" y="6801"/>
                  </a:moveTo>
                  <a:cubicBezTo>
                    <a:pt x="15092" y="6802"/>
                    <a:pt x="15449" y="7161"/>
                    <a:pt x="15451" y="7603"/>
                  </a:cubicBezTo>
                  <a:lnTo>
                    <a:pt x="15451" y="14654"/>
                  </a:lnTo>
                  <a:cubicBezTo>
                    <a:pt x="15449" y="15097"/>
                    <a:pt x="15092" y="15456"/>
                    <a:pt x="14650" y="15456"/>
                  </a:cubicBezTo>
                  <a:lnTo>
                    <a:pt x="1764" y="15456"/>
                  </a:lnTo>
                  <a:cubicBezTo>
                    <a:pt x="1322" y="15456"/>
                    <a:pt x="963" y="15097"/>
                    <a:pt x="963" y="14654"/>
                  </a:cubicBezTo>
                  <a:lnTo>
                    <a:pt x="963" y="7603"/>
                  </a:lnTo>
                  <a:cubicBezTo>
                    <a:pt x="963" y="7161"/>
                    <a:pt x="1322" y="6802"/>
                    <a:pt x="1764" y="6801"/>
                  </a:cubicBezTo>
                  <a:lnTo>
                    <a:pt x="6764" y="6801"/>
                  </a:lnTo>
                  <a:lnTo>
                    <a:pt x="6764" y="7603"/>
                  </a:lnTo>
                  <a:cubicBezTo>
                    <a:pt x="6764" y="7868"/>
                    <a:pt x="6979" y="8083"/>
                    <a:pt x="7245" y="8083"/>
                  </a:cubicBezTo>
                  <a:lnTo>
                    <a:pt x="9168" y="8083"/>
                  </a:lnTo>
                  <a:cubicBezTo>
                    <a:pt x="9433" y="8083"/>
                    <a:pt x="9649" y="7868"/>
                    <a:pt x="9649" y="7603"/>
                  </a:cubicBezTo>
                  <a:lnTo>
                    <a:pt x="9649" y="6801"/>
                  </a:lnTo>
                  <a:close/>
                  <a:moveTo>
                    <a:pt x="13084" y="1"/>
                  </a:moveTo>
                  <a:cubicBezTo>
                    <a:pt x="12958" y="1"/>
                    <a:pt x="12833" y="50"/>
                    <a:pt x="12739" y="148"/>
                  </a:cubicBezTo>
                  <a:lnTo>
                    <a:pt x="8969" y="3917"/>
                  </a:lnTo>
                  <a:lnTo>
                    <a:pt x="7443" y="3917"/>
                  </a:lnTo>
                  <a:lnTo>
                    <a:pt x="3674" y="148"/>
                  </a:lnTo>
                  <a:cubicBezTo>
                    <a:pt x="3580" y="54"/>
                    <a:pt x="3457" y="7"/>
                    <a:pt x="3334" y="7"/>
                  </a:cubicBezTo>
                  <a:cubicBezTo>
                    <a:pt x="3211" y="7"/>
                    <a:pt x="3088" y="54"/>
                    <a:pt x="2994" y="148"/>
                  </a:cubicBezTo>
                  <a:cubicBezTo>
                    <a:pt x="2807" y="335"/>
                    <a:pt x="2807" y="640"/>
                    <a:pt x="2994" y="829"/>
                  </a:cubicBezTo>
                  <a:lnTo>
                    <a:pt x="6764" y="4597"/>
                  </a:lnTo>
                  <a:lnTo>
                    <a:pt x="6764" y="5840"/>
                  </a:lnTo>
                  <a:lnTo>
                    <a:pt x="1764" y="5840"/>
                  </a:lnTo>
                  <a:cubicBezTo>
                    <a:pt x="790" y="5841"/>
                    <a:pt x="2" y="6631"/>
                    <a:pt x="1" y="7603"/>
                  </a:cubicBezTo>
                  <a:lnTo>
                    <a:pt x="1" y="14654"/>
                  </a:lnTo>
                  <a:cubicBezTo>
                    <a:pt x="2" y="15628"/>
                    <a:pt x="790" y="16416"/>
                    <a:pt x="1764" y="16418"/>
                  </a:cubicBezTo>
                  <a:lnTo>
                    <a:pt x="14648" y="16418"/>
                  </a:lnTo>
                  <a:cubicBezTo>
                    <a:pt x="15622" y="16416"/>
                    <a:pt x="16410" y="15628"/>
                    <a:pt x="16412" y="14654"/>
                  </a:cubicBezTo>
                  <a:lnTo>
                    <a:pt x="16412" y="7603"/>
                  </a:lnTo>
                  <a:cubicBezTo>
                    <a:pt x="16410" y="6629"/>
                    <a:pt x="15622" y="5841"/>
                    <a:pt x="14648" y="5840"/>
                  </a:cubicBezTo>
                  <a:lnTo>
                    <a:pt x="9649" y="5840"/>
                  </a:lnTo>
                  <a:lnTo>
                    <a:pt x="9649" y="4597"/>
                  </a:lnTo>
                  <a:lnTo>
                    <a:pt x="13418" y="829"/>
                  </a:lnTo>
                  <a:cubicBezTo>
                    <a:pt x="13611" y="641"/>
                    <a:pt x="13614" y="332"/>
                    <a:pt x="13424" y="142"/>
                  </a:cubicBezTo>
                  <a:cubicBezTo>
                    <a:pt x="13330" y="48"/>
                    <a:pt x="13207" y="1"/>
                    <a:pt x="13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3" name="Google Shape;13563;p78"/>
            <p:cNvSpPr/>
            <p:nvPr/>
          </p:nvSpPr>
          <p:spPr>
            <a:xfrm>
              <a:off x="6708700" y="2008600"/>
              <a:ext cx="152300" cy="168325"/>
            </a:xfrm>
            <a:custGeom>
              <a:avLst/>
              <a:gdLst/>
              <a:ahLst/>
              <a:cxnLst/>
              <a:rect l="l" t="t" r="r" b="b"/>
              <a:pathLst>
                <a:path w="6092" h="6733" extrusionOk="0">
                  <a:moveTo>
                    <a:pt x="3046" y="963"/>
                  </a:moveTo>
                  <a:cubicBezTo>
                    <a:pt x="3296" y="963"/>
                    <a:pt x="3542" y="1061"/>
                    <a:pt x="3726" y="1245"/>
                  </a:cubicBezTo>
                  <a:cubicBezTo>
                    <a:pt x="4000" y="1520"/>
                    <a:pt x="4084" y="1933"/>
                    <a:pt x="3934" y="2292"/>
                  </a:cubicBezTo>
                  <a:cubicBezTo>
                    <a:pt x="3785" y="2652"/>
                    <a:pt x="3435" y="2887"/>
                    <a:pt x="3045" y="2887"/>
                  </a:cubicBezTo>
                  <a:cubicBezTo>
                    <a:pt x="2515" y="2885"/>
                    <a:pt x="2085" y="2456"/>
                    <a:pt x="2085" y="1925"/>
                  </a:cubicBezTo>
                  <a:cubicBezTo>
                    <a:pt x="2085" y="1536"/>
                    <a:pt x="2319" y="1185"/>
                    <a:pt x="2678" y="1037"/>
                  </a:cubicBezTo>
                  <a:cubicBezTo>
                    <a:pt x="2797" y="988"/>
                    <a:pt x="2922" y="963"/>
                    <a:pt x="3046" y="963"/>
                  </a:cubicBezTo>
                  <a:close/>
                  <a:moveTo>
                    <a:pt x="3045" y="3843"/>
                  </a:moveTo>
                  <a:cubicBezTo>
                    <a:pt x="4135" y="3843"/>
                    <a:pt x="5041" y="4684"/>
                    <a:pt x="5124" y="5772"/>
                  </a:cubicBezTo>
                  <a:lnTo>
                    <a:pt x="967" y="5772"/>
                  </a:lnTo>
                  <a:cubicBezTo>
                    <a:pt x="1049" y="4684"/>
                    <a:pt x="1956" y="3843"/>
                    <a:pt x="3045" y="3843"/>
                  </a:cubicBezTo>
                  <a:close/>
                  <a:moveTo>
                    <a:pt x="3045" y="0"/>
                  </a:moveTo>
                  <a:cubicBezTo>
                    <a:pt x="2281" y="0"/>
                    <a:pt x="1588" y="453"/>
                    <a:pt x="1282" y="1154"/>
                  </a:cubicBezTo>
                  <a:cubicBezTo>
                    <a:pt x="978" y="1856"/>
                    <a:pt x="1117" y="2671"/>
                    <a:pt x="1638" y="3232"/>
                  </a:cubicBezTo>
                  <a:cubicBezTo>
                    <a:pt x="632" y="3758"/>
                    <a:pt x="2" y="4798"/>
                    <a:pt x="1" y="5931"/>
                  </a:cubicBezTo>
                  <a:lnTo>
                    <a:pt x="1" y="6252"/>
                  </a:lnTo>
                  <a:cubicBezTo>
                    <a:pt x="1" y="6517"/>
                    <a:pt x="216" y="6732"/>
                    <a:pt x="481" y="6732"/>
                  </a:cubicBezTo>
                  <a:lnTo>
                    <a:pt x="5610" y="6732"/>
                  </a:lnTo>
                  <a:cubicBezTo>
                    <a:pt x="5876" y="6732"/>
                    <a:pt x="6092" y="6517"/>
                    <a:pt x="6092" y="6252"/>
                  </a:cubicBezTo>
                  <a:lnTo>
                    <a:pt x="6092" y="5931"/>
                  </a:lnTo>
                  <a:cubicBezTo>
                    <a:pt x="6090" y="4798"/>
                    <a:pt x="5459" y="3758"/>
                    <a:pt x="4454" y="3232"/>
                  </a:cubicBezTo>
                  <a:cubicBezTo>
                    <a:pt x="4976" y="2671"/>
                    <a:pt x="5115" y="1856"/>
                    <a:pt x="4809" y="1154"/>
                  </a:cubicBezTo>
                  <a:cubicBezTo>
                    <a:pt x="4504" y="453"/>
                    <a:pt x="3811" y="0"/>
                    <a:pt x="30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4" name="Google Shape;13564;p78"/>
            <p:cNvSpPr/>
            <p:nvPr/>
          </p:nvSpPr>
          <p:spPr>
            <a:xfrm>
              <a:off x="6884775" y="2152875"/>
              <a:ext cx="136250" cy="24050"/>
            </a:xfrm>
            <a:custGeom>
              <a:avLst/>
              <a:gdLst/>
              <a:ahLst/>
              <a:cxnLst/>
              <a:rect l="l" t="t" r="r" b="b"/>
              <a:pathLst>
                <a:path w="5450" h="962" extrusionOk="0">
                  <a:moveTo>
                    <a:pt x="480" y="1"/>
                  </a:moveTo>
                  <a:cubicBezTo>
                    <a:pt x="216" y="1"/>
                    <a:pt x="0" y="215"/>
                    <a:pt x="0" y="481"/>
                  </a:cubicBezTo>
                  <a:cubicBezTo>
                    <a:pt x="0" y="747"/>
                    <a:pt x="216" y="962"/>
                    <a:pt x="480" y="962"/>
                  </a:cubicBezTo>
                  <a:cubicBezTo>
                    <a:pt x="484" y="962"/>
                    <a:pt x="487" y="961"/>
                    <a:pt x="491" y="961"/>
                  </a:cubicBezTo>
                  <a:lnTo>
                    <a:pt x="4978" y="961"/>
                  </a:lnTo>
                  <a:cubicBezTo>
                    <a:pt x="5239" y="957"/>
                    <a:pt x="5450" y="743"/>
                    <a:pt x="5450" y="481"/>
                  </a:cubicBezTo>
                  <a:cubicBezTo>
                    <a:pt x="5450" y="219"/>
                    <a:pt x="5239" y="5"/>
                    <a:pt x="4978" y="1"/>
                  </a:cubicBezTo>
                  <a:lnTo>
                    <a:pt x="491" y="1"/>
                  </a:lnTo>
                  <a:cubicBezTo>
                    <a:pt x="487" y="1"/>
                    <a:pt x="484" y="1"/>
                    <a:pt x="4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5" name="Google Shape;13565;p78"/>
            <p:cNvSpPr/>
            <p:nvPr/>
          </p:nvSpPr>
          <p:spPr>
            <a:xfrm>
              <a:off x="6884775" y="2104800"/>
              <a:ext cx="136250" cy="24100"/>
            </a:xfrm>
            <a:custGeom>
              <a:avLst/>
              <a:gdLst/>
              <a:ahLst/>
              <a:cxnLst/>
              <a:rect l="l" t="t" r="r" b="b"/>
              <a:pathLst>
                <a:path w="5450" h="964" extrusionOk="0">
                  <a:moveTo>
                    <a:pt x="480" y="1"/>
                  </a:moveTo>
                  <a:cubicBezTo>
                    <a:pt x="216" y="1"/>
                    <a:pt x="0" y="215"/>
                    <a:pt x="0" y="481"/>
                  </a:cubicBezTo>
                  <a:cubicBezTo>
                    <a:pt x="0" y="748"/>
                    <a:pt x="217" y="963"/>
                    <a:pt x="483" y="963"/>
                  </a:cubicBezTo>
                  <a:cubicBezTo>
                    <a:pt x="486" y="963"/>
                    <a:pt x="488" y="963"/>
                    <a:pt x="491" y="963"/>
                  </a:cubicBezTo>
                  <a:lnTo>
                    <a:pt x="4978" y="963"/>
                  </a:lnTo>
                  <a:cubicBezTo>
                    <a:pt x="5239" y="957"/>
                    <a:pt x="5450" y="743"/>
                    <a:pt x="5450" y="481"/>
                  </a:cubicBezTo>
                  <a:cubicBezTo>
                    <a:pt x="5450" y="219"/>
                    <a:pt x="5239" y="5"/>
                    <a:pt x="4978" y="1"/>
                  </a:cubicBezTo>
                  <a:lnTo>
                    <a:pt x="491" y="1"/>
                  </a:lnTo>
                  <a:cubicBezTo>
                    <a:pt x="487" y="1"/>
                    <a:pt x="484" y="1"/>
                    <a:pt x="4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6" name="Google Shape;13566;p78"/>
            <p:cNvSpPr/>
            <p:nvPr/>
          </p:nvSpPr>
          <p:spPr>
            <a:xfrm>
              <a:off x="6885000" y="2056700"/>
              <a:ext cx="136250" cy="24075"/>
            </a:xfrm>
            <a:custGeom>
              <a:avLst/>
              <a:gdLst/>
              <a:ahLst/>
              <a:cxnLst/>
              <a:rect l="l" t="t" r="r" b="b"/>
              <a:pathLst>
                <a:path w="5450" h="963" extrusionOk="0">
                  <a:moveTo>
                    <a:pt x="482" y="1"/>
                  </a:moveTo>
                  <a:cubicBezTo>
                    <a:pt x="215" y="1"/>
                    <a:pt x="0" y="216"/>
                    <a:pt x="0" y="482"/>
                  </a:cubicBezTo>
                  <a:cubicBezTo>
                    <a:pt x="0" y="747"/>
                    <a:pt x="215" y="963"/>
                    <a:pt x="482" y="963"/>
                  </a:cubicBezTo>
                  <a:lnTo>
                    <a:pt x="4969" y="963"/>
                  </a:lnTo>
                  <a:cubicBezTo>
                    <a:pt x="5234" y="963"/>
                    <a:pt x="5449" y="747"/>
                    <a:pt x="5449" y="482"/>
                  </a:cubicBezTo>
                  <a:cubicBezTo>
                    <a:pt x="5449" y="216"/>
                    <a:pt x="5234" y="1"/>
                    <a:pt x="4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67" name="Google Shape;13567;p78"/>
          <p:cNvGrpSpPr/>
          <p:nvPr/>
        </p:nvGrpSpPr>
        <p:grpSpPr>
          <a:xfrm>
            <a:off x="4806061" y="1765714"/>
            <a:ext cx="325338" cy="354849"/>
            <a:chOff x="6116525" y="1736875"/>
            <a:chExt cx="376200" cy="410325"/>
          </a:xfrm>
        </p:grpSpPr>
        <p:sp>
          <p:nvSpPr>
            <p:cNvPr id="13568" name="Google Shape;13568;p78"/>
            <p:cNvSpPr/>
            <p:nvPr/>
          </p:nvSpPr>
          <p:spPr>
            <a:xfrm>
              <a:off x="6292350" y="1833000"/>
              <a:ext cx="152275" cy="168325"/>
            </a:xfrm>
            <a:custGeom>
              <a:avLst/>
              <a:gdLst/>
              <a:ahLst/>
              <a:cxnLst/>
              <a:rect l="l" t="t" r="r" b="b"/>
              <a:pathLst>
                <a:path w="6091" h="6733" extrusionOk="0">
                  <a:moveTo>
                    <a:pt x="3045" y="963"/>
                  </a:moveTo>
                  <a:cubicBezTo>
                    <a:pt x="3295" y="963"/>
                    <a:pt x="3542" y="1061"/>
                    <a:pt x="3725" y="1246"/>
                  </a:cubicBezTo>
                  <a:cubicBezTo>
                    <a:pt x="4000" y="1521"/>
                    <a:pt x="4082" y="1934"/>
                    <a:pt x="3934" y="2293"/>
                  </a:cubicBezTo>
                  <a:cubicBezTo>
                    <a:pt x="3785" y="2653"/>
                    <a:pt x="3435" y="2887"/>
                    <a:pt x="3045" y="2887"/>
                  </a:cubicBezTo>
                  <a:cubicBezTo>
                    <a:pt x="2515" y="2886"/>
                    <a:pt x="2085" y="2457"/>
                    <a:pt x="2085" y="1925"/>
                  </a:cubicBezTo>
                  <a:cubicBezTo>
                    <a:pt x="2085" y="1537"/>
                    <a:pt x="2318" y="1185"/>
                    <a:pt x="2678" y="1036"/>
                  </a:cubicBezTo>
                  <a:cubicBezTo>
                    <a:pt x="2796" y="987"/>
                    <a:pt x="2921" y="963"/>
                    <a:pt x="3045" y="963"/>
                  </a:cubicBezTo>
                  <a:close/>
                  <a:moveTo>
                    <a:pt x="3045" y="3843"/>
                  </a:moveTo>
                  <a:cubicBezTo>
                    <a:pt x="4137" y="3843"/>
                    <a:pt x="5042" y="4684"/>
                    <a:pt x="5124" y="5771"/>
                  </a:cubicBezTo>
                  <a:lnTo>
                    <a:pt x="969" y="5771"/>
                  </a:lnTo>
                  <a:cubicBezTo>
                    <a:pt x="1049" y="4684"/>
                    <a:pt x="1956" y="3843"/>
                    <a:pt x="3045" y="3843"/>
                  </a:cubicBezTo>
                  <a:close/>
                  <a:moveTo>
                    <a:pt x="3045" y="1"/>
                  </a:moveTo>
                  <a:cubicBezTo>
                    <a:pt x="2281" y="1"/>
                    <a:pt x="1588" y="455"/>
                    <a:pt x="1282" y="1155"/>
                  </a:cubicBezTo>
                  <a:cubicBezTo>
                    <a:pt x="978" y="1856"/>
                    <a:pt x="1117" y="2672"/>
                    <a:pt x="1637" y="3233"/>
                  </a:cubicBezTo>
                  <a:cubicBezTo>
                    <a:pt x="632" y="3759"/>
                    <a:pt x="2" y="4798"/>
                    <a:pt x="1" y="5932"/>
                  </a:cubicBezTo>
                  <a:lnTo>
                    <a:pt x="1" y="6253"/>
                  </a:lnTo>
                  <a:cubicBezTo>
                    <a:pt x="1" y="6518"/>
                    <a:pt x="216" y="6733"/>
                    <a:pt x="481" y="6733"/>
                  </a:cubicBezTo>
                  <a:lnTo>
                    <a:pt x="5610" y="6733"/>
                  </a:lnTo>
                  <a:cubicBezTo>
                    <a:pt x="5875" y="6733"/>
                    <a:pt x="6090" y="6518"/>
                    <a:pt x="6090" y="6253"/>
                  </a:cubicBezTo>
                  <a:lnTo>
                    <a:pt x="6090" y="5932"/>
                  </a:lnTo>
                  <a:cubicBezTo>
                    <a:pt x="6090" y="4798"/>
                    <a:pt x="5459" y="3759"/>
                    <a:pt x="4454" y="3233"/>
                  </a:cubicBezTo>
                  <a:cubicBezTo>
                    <a:pt x="4976" y="2672"/>
                    <a:pt x="5115" y="1856"/>
                    <a:pt x="4809" y="1155"/>
                  </a:cubicBezTo>
                  <a:cubicBezTo>
                    <a:pt x="4503" y="455"/>
                    <a:pt x="3811" y="1"/>
                    <a:pt x="3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9" name="Google Shape;13569;p78"/>
            <p:cNvSpPr/>
            <p:nvPr/>
          </p:nvSpPr>
          <p:spPr>
            <a:xfrm>
              <a:off x="6116525" y="1736875"/>
              <a:ext cx="376200" cy="410325"/>
            </a:xfrm>
            <a:custGeom>
              <a:avLst/>
              <a:gdLst/>
              <a:ahLst/>
              <a:cxnLst/>
              <a:rect l="l" t="t" r="r" b="b"/>
              <a:pathLst>
                <a:path w="15048" h="16413" extrusionOk="0">
                  <a:moveTo>
                    <a:pt x="12162" y="962"/>
                  </a:moveTo>
                  <a:lnTo>
                    <a:pt x="12162" y="1924"/>
                  </a:lnTo>
                  <a:lnTo>
                    <a:pt x="4310" y="1924"/>
                  </a:lnTo>
                  <a:cubicBezTo>
                    <a:pt x="4043" y="1924"/>
                    <a:pt x="3828" y="2140"/>
                    <a:pt x="3828" y="2405"/>
                  </a:cubicBezTo>
                  <a:lnTo>
                    <a:pt x="3828" y="6411"/>
                  </a:lnTo>
                  <a:lnTo>
                    <a:pt x="2867" y="6411"/>
                  </a:lnTo>
                  <a:lnTo>
                    <a:pt x="2867" y="962"/>
                  </a:lnTo>
                  <a:close/>
                  <a:moveTo>
                    <a:pt x="1732" y="4809"/>
                  </a:moveTo>
                  <a:cubicBezTo>
                    <a:pt x="1737" y="4809"/>
                    <a:pt x="1741" y="4809"/>
                    <a:pt x="1746" y="4809"/>
                  </a:cubicBezTo>
                  <a:lnTo>
                    <a:pt x="1907" y="4809"/>
                  </a:lnTo>
                  <a:lnTo>
                    <a:pt x="1907" y="6411"/>
                  </a:lnTo>
                  <a:lnTo>
                    <a:pt x="1746" y="6411"/>
                  </a:lnTo>
                  <a:cubicBezTo>
                    <a:pt x="1742" y="6412"/>
                    <a:pt x="1739" y="6412"/>
                    <a:pt x="1735" y="6412"/>
                  </a:cubicBezTo>
                  <a:cubicBezTo>
                    <a:pt x="1293" y="6412"/>
                    <a:pt x="933" y="6053"/>
                    <a:pt x="933" y="5610"/>
                  </a:cubicBezTo>
                  <a:cubicBezTo>
                    <a:pt x="933" y="5167"/>
                    <a:pt x="1292" y="4809"/>
                    <a:pt x="1732" y="4809"/>
                  </a:cubicBezTo>
                  <a:close/>
                  <a:moveTo>
                    <a:pt x="4965" y="4809"/>
                  </a:moveTo>
                  <a:cubicBezTo>
                    <a:pt x="5405" y="4809"/>
                    <a:pt x="5764" y="5167"/>
                    <a:pt x="5764" y="5610"/>
                  </a:cubicBezTo>
                  <a:cubicBezTo>
                    <a:pt x="5764" y="6053"/>
                    <a:pt x="5404" y="6412"/>
                    <a:pt x="4962" y="6412"/>
                  </a:cubicBezTo>
                  <a:cubicBezTo>
                    <a:pt x="4959" y="6412"/>
                    <a:pt x="4955" y="6412"/>
                    <a:pt x="4951" y="6411"/>
                  </a:cubicBezTo>
                  <a:lnTo>
                    <a:pt x="4792" y="6411"/>
                  </a:lnTo>
                  <a:lnTo>
                    <a:pt x="4792" y="4809"/>
                  </a:lnTo>
                  <a:lnTo>
                    <a:pt x="4951" y="4809"/>
                  </a:lnTo>
                  <a:cubicBezTo>
                    <a:pt x="4956" y="4809"/>
                    <a:pt x="4960" y="4809"/>
                    <a:pt x="4965" y="4809"/>
                  </a:cubicBezTo>
                  <a:close/>
                  <a:moveTo>
                    <a:pt x="3830" y="7374"/>
                  </a:moveTo>
                  <a:lnTo>
                    <a:pt x="3830" y="13527"/>
                  </a:lnTo>
                  <a:lnTo>
                    <a:pt x="2867" y="13527"/>
                  </a:lnTo>
                  <a:lnTo>
                    <a:pt x="2867" y="7374"/>
                  </a:lnTo>
                  <a:close/>
                  <a:moveTo>
                    <a:pt x="14087" y="2885"/>
                  </a:moveTo>
                  <a:lnTo>
                    <a:pt x="14087" y="15449"/>
                  </a:lnTo>
                  <a:lnTo>
                    <a:pt x="4792" y="15449"/>
                  </a:lnTo>
                  <a:lnTo>
                    <a:pt x="4792" y="7374"/>
                  </a:lnTo>
                  <a:lnTo>
                    <a:pt x="4951" y="7374"/>
                  </a:lnTo>
                  <a:cubicBezTo>
                    <a:pt x="5918" y="7363"/>
                    <a:pt x="6696" y="6577"/>
                    <a:pt x="6696" y="5610"/>
                  </a:cubicBezTo>
                  <a:cubicBezTo>
                    <a:pt x="6696" y="4644"/>
                    <a:pt x="5918" y="3857"/>
                    <a:pt x="4951" y="3847"/>
                  </a:cubicBezTo>
                  <a:lnTo>
                    <a:pt x="4792" y="3847"/>
                  </a:lnTo>
                  <a:lnTo>
                    <a:pt x="4792" y="2885"/>
                  </a:lnTo>
                  <a:close/>
                  <a:moveTo>
                    <a:pt x="2386" y="0"/>
                  </a:moveTo>
                  <a:cubicBezTo>
                    <a:pt x="2121" y="0"/>
                    <a:pt x="1905" y="215"/>
                    <a:pt x="1905" y="480"/>
                  </a:cubicBezTo>
                  <a:lnTo>
                    <a:pt x="1905" y="3847"/>
                  </a:lnTo>
                  <a:lnTo>
                    <a:pt x="1746" y="3847"/>
                  </a:lnTo>
                  <a:cubicBezTo>
                    <a:pt x="779" y="3857"/>
                    <a:pt x="0" y="4644"/>
                    <a:pt x="0" y="5610"/>
                  </a:cubicBezTo>
                  <a:cubicBezTo>
                    <a:pt x="0" y="6577"/>
                    <a:pt x="779" y="7363"/>
                    <a:pt x="1746" y="7374"/>
                  </a:cubicBezTo>
                  <a:lnTo>
                    <a:pt x="1905" y="7374"/>
                  </a:lnTo>
                  <a:lnTo>
                    <a:pt x="1905" y="14008"/>
                  </a:lnTo>
                  <a:cubicBezTo>
                    <a:pt x="1905" y="14273"/>
                    <a:pt x="2121" y="14488"/>
                    <a:pt x="2386" y="14488"/>
                  </a:cubicBezTo>
                  <a:lnTo>
                    <a:pt x="3828" y="14488"/>
                  </a:lnTo>
                  <a:lnTo>
                    <a:pt x="3828" y="15930"/>
                  </a:lnTo>
                  <a:cubicBezTo>
                    <a:pt x="3828" y="16197"/>
                    <a:pt x="4043" y="16412"/>
                    <a:pt x="4310" y="16412"/>
                  </a:cubicBezTo>
                  <a:lnTo>
                    <a:pt x="14567" y="16412"/>
                  </a:lnTo>
                  <a:cubicBezTo>
                    <a:pt x="14832" y="16412"/>
                    <a:pt x="15047" y="16197"/>
                    <a:pt x="15047" y="15930"/>
                  </a:cubicBezTo>
                  <a:lnTo>
                    <a:pt x="15047" y="2405"/>
                  </a:lnTo>
                  <a:cubicBezTo>
                    <a:pt x="15047" y="2140"/>
                    <a:pt x="14832" y="1924"/>
                    <a:pt x="14567" y="1924"/>
                  </a:cubicBezTo>
                  <a:lnTo>
                    <a:pt x="13125" y="1924"/>
                  </a:lnTo>
                  <a:lnTo>
                    <a:pt x="13125" y="482"/>
                  </a:lnTo>
                  <a:cubicBezTo>
                    <a:pt x="13125" y="215"/>
                    <a:pt x="12909" y="0"/>
                    <a:pt x="1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0" name="Google Shape;13570;p78"/>
            <p:cNvSpPr/>
            <p:nvPr/>
          </p:nvSpPr>
          <p:spPr>
            <a:xfrm>
              <a:off x="6340650" y="2025350"/>
              <a:ext cx="103750" cy="24050"/>
            </a:xfrm>
            <a:custGeom>
              <a:avLst/>
              <a:gdLst/>
              <a:ahLst/>
              <a:cxnLst/>
              <a:rect l="l" t="t" r="r" b="b"/>
              <a:pathLst>
                <a:path w="4150" h="962" extrusionOk="0">
                  <a:moveTo>
                    <a:pt x="472" y="1"/>
                  </a:moveTo>
                  <a:cubicBezTo>
                    <a:pt x="211" y="5"/>
                    <a:pt x="0" y="219"/>
                    <a:pt x="0" y="481"/>
                  </a:cubicBezTo>
                  <a:cubicBezTo>
                    <a:pt x="0" y="743"/>
                    <a:pt x="211" y="957"/>
                    <a:pt x="472" y="962"/>
                  </a:cubicBezTo>
                  <a:lnTo>
                    <a:pt x="3678" y="962"/>
                  </a:lnTo>
                  <a:cubicBezTo>
                    <a:pt x="3940" y="957"/>
                    <a:pt x="4149" y="743"/>
                    <a:pt x="4149" y="481"/>
                  </a:cubicBezTo>
                  <a:cubicBezTo>
                    <a:pt x="4149" y="219"/>
                    <a:pt x="3940" y="5"/>
                    <a:pt x="3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1" name="Google Shape;13571;p78"/>
            <p:cNvSpPr/>
            <p:nvPr/>
          </p:nvSpPr>
          <p:spPr>
            <a:xfrm>
              <a:off x="6260325" y="2073425"/>
              <a:ext cx="184300" cy="24075"/>
            </a:xfrm>
            <a:custGeom>
              <a:avLst/>
              <a:gdLst/>
              <a:ahLst/>
              <a:cxnLst/>
              <a:rect l="l" t="t" r="r" b="b"/>
              <a:pathLst>
                <a:path w="7372" h="963" extrusionOk="0">
                  <a:moveTo>
                    <a:pt x="481" y="1"/>
                  </a:moveTo>
                  <a:cubicBezTo>
                    <a:pt x="214" y="1"/>
                    <a:pt x="0" y="216"/>
                    <a:pt x="0" y="481"/>
                  </a:cubicBezTo>
                  <a:cubicBezTo>
                    <a:pt x="0" y="748"/>
                    <a:pt x="214" y="962"/>
                    <a:pt x="481" y="963"/>
                  </a:cubicBezTo>
                  <a:lnTo>
                    <a:pt x="6891" y="963"/>
                  </a:lnTo>
                  <a:cubicBezTo>
                    <a:pt x="7156" y="963"/>
                    <a:pt x="7371" y="748"/>
                    <a:pt x="7371" y="481"/>
                  </a:cubicBezTo>
                  <a:cubicBezTo>
                    <a:pt x="7371" y="216"/>
                    <a:pt x="7156" y="1"/>
                    <a:pt x="68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72" name="Google Shape;13572;p78"/>
          <p:cNvGrpSpPr/>
          <p:nvPr/>
        </p:nvGrpSpPr>
        <p:grpSpPr>
          <a:xfrm>
            <a:off x="5546028" y="1765724"/>
            <a:ext cx="354806" cy="354827"/>
            <a:chOff x="5450975" y="1751175"/>
            <a:chExt cx="410275" cy="410300"/>
          </a:xfrm>
        </p:grpSpPr>
        <p:sp>
          <p:nvSpPr>
            <p:cNvPr id="13573" name="Google Shape;13573;p78"/>
            <p:cNvSpPr/>
            <p:nvPr/>
          </p:nvSpPr>
          <p:spPr>
            <a:xfrm>
              <a:off x="5564750" y="1751175"/>
              <a:ext cx="296500" cy="410300"/>
            </a:xfrm>
            <a:custGeom>
              <a:avLst/>
              <a:gdLst/>
              <a:ahLst/>
              <a:cxnLst/>
              <a:rect l="l" t="t" r="r" b="b"/>
              <a:pathLst>
                <a:path w="11860" h="16412" extrusionOk="0">
                  <a:moveTo>
                    <a:pt x="10096" y="963"/>
                  </a:moveTo>
                  <a:cubicBezTo>
                    <a:pt x="10538" y="963"/>
                    <a:pt x="10897" y="1322"/>
                    <a:pt x="10899" y="1764"/>
                  </a:cubicBezTo>
                  <a:lnTo>
                    <a:pt x="10899" y="14648"/>
                  </a:lnTo>
                  <a:cubicBezTo>
                    <a:pt x="10897" y="15090"/>
                    <a:pt x="10538" y="15449"/>
                    <a:pt x="10096" y="15449"/>
                  </a:cubicBezTo>
                  <a:lnTo>
                    <a:pt x="1763" y="15449"/>
                  </a:lnTo>
                  <a:cubicBezTo>
                    <a:pt x="1321" y="15449"/>
                    <a:pt x="962" y="15090"/>
                    <a:pt x="961" y="14648"/>
                  </a:cubicBezTo>
                  <a:lnTo>
                    <a:pt x="961" y="1764"/>
                  </a:lnTo>
                  <a:cubicBezTo>
                    <a:pt x="962" y="1322"/>
                    <a:pt x="1321" y="963"/>
                    <a:pt x="1763" y="963"/>
                  </a:cubicBezTo>
                  <a:close/>
                  <a:moveTo>
                    <a:pt x="1763" y="1"/>
                  </a:moveTo>
                  <a:cubicBezTo>
                    <a:pt x="789" y="2"/>
                    <a:pt x="1" y="790"/>
                    <a:pt x="0" y="1764"/>
                  </a:cubicBezTo>
                  <a:lnTo>
                    <a:pt x="0" y="14648"/>
                  </a:lnTo>
                  <a:cubicBezTo>
                    <a:pt x="1" y="15622"/>
                    <a:pt x="789" y="16410"/>
                    <a:pt x="1763" y="16411"/>
                  </a:cubicBezTo>
                  <a:lnTo>
                    <a:pt x="10096" y="16411"/>
                  </a:lnTo>
                  <a:cubicBezTo>
                    <a:pt x="11070" y="16410"/>
                    <a:pt x="11858" y="15622"/>
                    <a:pt x="11859" y="14648"/>
                  </a:cubicBezTo>
                  <a:lnTo>
                    <a:pt x="11859" y="1764"/>
                  </a:lnTo>
                  <a:cubicBezTo>
                    <a:pt x="11858" y="790"/>
                    <a:pt x="11070" y="2"/>
                    <a:pt x="10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4" name="Google Shape;13574;p78"/>
            <p:cNvSpPr/>
            <p:nvPr/>
          </p:nvSpPr>
          <p:spPr>
            <a:xfrm>
              <a:off x="5604800" y="1799250"/>
              <a:ext cx="216400" cy="121825"/>
            </a:xfrm>
            <a:custGeom>
              <a:avLst/>
              <a:gdLst/>
              <a:ahLst/>
              <a:cxnLst/>
              <a:rect l="l" t="t" r="r" b="b"/>
              <a:pathLst>
                <a:path w="8656" h="4873" extrusionOk="0">
                  <a:moveTo>
                    <a:pt x="7693" y="963"/>
                  </a:moveTo>
                  <a:lnTo>
                    <a:pt x="7693" y="3912"/>
                  </a:lnTo>
                  <a:lnTo>
                    <a:pt x="962" y="3912"/>
                  </a:lnTo>
                  <a:lnTo>
                    <a:pt x="962" y="963"/>
                  </a:lnTo>
                  <a:close/>
                  <a:moveTo>
                    <a:pt x="482" y="0"/>
                  </a:moveTo>
                  <a:cubicBezTo>
                    <a:pt x="215" y="0"/>
                    <a:pt x="0" y="216"/>
                    <a:pt x="0" y="482"/>
                  </a:cubicBezTo>
                  <a:lnTo>
                    <a:pt x="0" y="4392"/>
                  </a:lnTo>
                  <a:cubicBezTo>
                    <a:pt x="0" y="4657"/>
                    <a:pt x="215" y="4873"/>
                    <a:pt x="482" y="4873"/>
                  </a:cubicBezTo>
                  <a:lnTo>
                    <a:pt x="8173" y="4873"/>
                  </a:lnTo>
                  <a:cubicBezTo>
                    <a:pt x="8440" y="4873"/>
                    <a:pt x="8655" y="4657"/>
                    <a:pt x="8655" y="4392"/>
                  </a:cubicBezTo>
                  <a:lnTo>
                    <a:pt x="8655" y="482"/>
                  </a:lnTo>
                  <a:cubicBezTo>
                    <a:pt x="8655" y="216"/>
                    <a:pt x="844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5" name="Google Shape;13575;p78"/>
            <p:cNvSpPr/>
            <p:nvPr/>
          </p:nvSpPr>
          <p:spPr>
            <a:xfrm>
              <a:off x="5604800" y="1945100"/>
              <a:ext cx="216400" cy="168300"/>
            </a:xfrm>
            <a:custGeom>
              <a:avLst/>
              <a:gdLst/>
              <a:ahLst/>
              <a:cxnLst/>
              <a:rect l="l" t="t" r="r" b="b"/>
              <a:pathLst>
                <a:path w="8656" h="6732" extrusionOk="0">
                  <a:moveTo>
                    <a:pt x="1924" y="962"/>
                  </a:moveTo>
                  <a:lnTo>
                    <a:pt x="1924" y="1924"/>
                  </a:lnTo>
                  <a:lnTo>
                    <a:pt x="962" y="1924"/>
                  </a:lnTo>
                  <a:lnTo>
                    <a:pt x="962" y="962"/>
                  </a:lnTo>
                  <a:close/>
                  <a:moveTo>
                    <a:pt x="3847" y="962"/>
                  </a:moveTo>
                  <a:lnTo>
                    <a:pt x="3847" y="1924"/>
                  </a:lnTo>
                  <a:lnTo>
                    <a:pt x="2885" y="1924"/>
                  </a:lnTo>
                  <a:lnTo>
                    <a:pt x="2885" y="962"/>
                  </a:lnTo>
                  <a:close/>
                  <a:moveTo>
                    <a:pt x="5769" y="962"/>
                  </a:moveTo>
                  <a:lnTo>
                    <a:pt x="5769" y="1924"/>
                  </a:lnTo>
                  <a:lnTo>
                    <a:pt x="4808" y="1924"/>
                  </a:lnTo>
                  <a:lnTo>
                    <a:pt x="4808" y="962"/>
                  </a:lnTo>
                  <a:close/>
                  <a:moveTo>
                    <a:pt x="7693" y="962"/>
                  </a:moveTo>
                  <a:lnTo>
                    <a:pt x="7693" y="1924"/>
                  </a:lnTo>
                  <a:lnTo>
                    <a:pt x="6731" y="1924"/>
                  </a:lnTo>
                  <a:lnTo>
                    <a:pt x="6731" y="962"/>
                  </a:lnTo>
                  <a:close/>
                  <a:moveTo>
                    <a:pt x="1923" y="2884"/>
                  </a:moveTo>
                  <a:lnTo>
                    <a:pt x="1923" y="3847"/>
                  </a:lnTo>
                  <a:lnTo>
                    <a:pt x="961" y="3847"/>
                  </a:lnTo>
                  <a:lnTo>
                    <a:pt x="961" y="2884"/>
                  </a:lnTo>
                  <a:close/>
                  <a:moveTo>
                    <a:pt x="3846" y="2884"/>
                  </a:moveTo>
                  <a:lnTo>
                    <a:pt x="3846" y="3847"/>
                  </a:lnTo>
                  <a:lnTo>
                    <a:pt x="2885" y="3847"/>
                  </a:lnTo>
                  <a:lnTo>
                    <a:pt x="2885" y="2884"/>
                  </a:lnTo>
                  <a:close/>
                  <a:moveTo>
                    <a:pt x="5769" y="2884"/>
                  </a:moveTo>
                  <a:lnTo>
                    <a:pt x="5769" y="3847"/>
                  </a:lnTo>
                  <a:lnTo>
                    <a:pt x="4808" y="3847"/>
                  </a:lnTo>
                  <a:lnTo>
                    <a:pt x="4808" y="2884"/>
                  </a:lnTo>
                  <a:close/>
                  <a:moveTo>
                    <a:pt x="7693" y="2884"/>
                  </a:moveTo>
                  <a:lnTo>
                    <a:pt x="7693" y="3847"/>
                  </a:lnTo>
                  <a:lnTo>
                    <a:pt x="6731" y="3847"/>
                  </a:lnTo>
                  <a:lnTo>
                    <a:pt x="6731" y="2884"/>
                  </a:lnTo>
                  <a:close/>
                  <a:moveTo>
                    <a:pt x="1924" y="4809"/>
                  </a:moveTo>
                  <a:lnTo>
                    <a:pt x="1924" y="5769"/>
                  </a:lnTo>
                  <a:lnTo>
                    <a:pt x="962" y="5769"/>
                  </a:lnTo>
                  <a:lnTo>
                    <a:pt x="962" y="4809"/>
                  </a:lnTo>
                  <a:close/>
                  <a:moveTo>
                    <a:pt x="3847" y="4809"/>
                  </a:moveTo>
                  <a:lnTo>
                    <a:pt x="3847" y="5769"/>
                  </a:lnTo>
                  <a:lnTo>
                    <a:pt x="2885" y="5769"/>
                  </a:lnTo>
                  <a:lnTo>
                    <a:pt x="2885" y="4809"/>
                  </a:lnTo>
                  <a:close/>
                  <a:moveTo>
                    <a:pt x="5770" y="4809"/>
                  </a:moveTo>
                  <a:lnTo>
                    <a:pt x="5770" y="5769"/>
                  </a:lnTo>
                  <a:lnTo>
                    <a:pt x="4808" y="5769"/>
                  </a:lnTo>
                  <a:lnTo>
                    <a:pt x="4808" y="4809"/>
                  </a:lnTo>
                  <a:close/>
                  <a:moveTo>
                    <a:pt x="7693" y="4809"/>
                  </a:moveTo>
                  <a:lnTo>
                    <a:pt x="7693" y="5769"/>
                  </a:lnTo>
                  <a:lnTo>
                    <a:pt x="6732" y="5769"/>
                  </a:lnTo>
                  <a:lnTo>
                    <a:pt x="6732" y="4809"/>
                  </a:lnTo>
                  <a:close/>
                  <a:moveTo>
                    <a:pt x="479" y="1"/>
                  </a:moveTo>
                  <a:cubicBezTo>
                    <a:pt x="214" y="1"/>
                    <a:pt x="0" y="216"/>
                    <a:pt x="0" y="481"/>
                  </a:cubicBezTo>
                  <a:lnTo>
                    <a:pt x="0" y="6251"/>
                  </a:lnTo>
                  <a:cubicBezTo>
                    <a:pt x="0" y="6516"/>
                    <a:pt x="215" y="6732"/>
                    <a:pt x="482" y="6732"/>
                  </a:cubicBezTo>
                  <a:lnTo>
                    <a:pt x="8173" y="6732"/>
                  </a:lnTo>
                  <a:cubicBezTo>
                    <a:pt x="8440" y="6732"/>
                    <a:pt x="8655" y="6516"/>
                    <a:pt x="8655" y="6251"/>
                  </a:cubicBezTo>
                  <a:lnTo>
                    <a:pt x="8655" y="481"/>
                  </a:lnTo>
                  <a:cubicBezTo>
                    <a:pt x="8655" y="216"/>
                    <a:pt x="8440" y="1"/>
                    <a:pt x="8173" y="1"/>
                  </a:cubicBezTo>
                  <a:lnTo>
                    <a:pt x="482" y="1"/>
                  </a:lnTo>
                  <a:cubicBezTo>
                    <a:pt x="481" y="1"/>
                    <a:pt x="480"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6" name="Google Shape;13576;p78"/>
            <p:cNvSpPr/>
            <p:nvPr/>
          </p:nvSpPr>
          <p:spPr>
            <a:xfrm>
              <a:off x="5450975" y="1751175"/>
              <a:ext cx="88200" cy="410300"/>
            </a:xfrm>
            <a:custGeom>
              <a:avLst/>
              <a:gdLst/>
              <a:ahLst/>
              <a:cxnLst/>
              <a:rect l="l" t="t" r="r" b="b"/>
              <a:pathLst>
                <a:path w="3528" h="16412" extrusionOk="0">
                  <a:moveTo>
                    <a:pt x="1763" y="2025"/>
                  </a:moveTo>
                  <a:lnTo>
                    <a:pt x="2381" y="3911"/>
                  </a:lnTo>
                  <a:lnTo>
                    <a:pt x="1145" y="3911"/>
                  </a:lnTo>
                  <a:lnTo>
                    <a:pt x="1763" y="2025"/>
                  </a:lnTo>
                  <a:close/>
                  <a:moveTo>
                    <a:pt x="2564" y="4873"/>
                  </a:moveTo>
                  <a:lnTo>
                    <a:pt x="2564" y="12886"/>
                  </a:lnTo>
                  <a:lnTo>
                    <a:pt x="960" y="12886"/>
                  </a:lnTo>
                  <a:lnTo>
                    <a:pt x="962" y="4873"/>
                  </a:lnTo>
                  <a:close/>
                  <a:moveTo>
                    <a:pt x="2564" y="13847"/>
                  </a:moveTo>
                  <a:lnTo>
                    <a:pt x="2564" y="15290"/>
                  </a:lnTo>
                  <a:cubicBezTo>
                    <a:pt x="2562" y="15379"/>
                    <a:pt x="2491" y="15451"/>
                    <a:pt x="2403" y="15451"/>
                  </a:cubicBezTo>
                  <a:lnTo>
                    <a:pt x="1123" y="15451"/>
                  </a:lnTo>
                  <a:cubicBezTo>
                    <a:pt x="1033" y="15451"/>
                    <a:pt x="962" y="15379"/>
                    <a:pt x="962" y="15290"/>
                  </a:cubicBezTo>
                  <a:lnTo>
                    <a:pt x="962" y="13847"/>
                  </a:lnTo>
                  <a:close/>
                  <a:moveTo>
                    <a:pt x="1763" y="1"/>
                  </a:moveTo>
                  <a:cubicBezTo>
                    <a:pt x="1555" y="1"/>
                    <a:pt x="1372" y="134"/>
                    <a:pt x="1306" y="332"/>
                  </a:cubicBezTo>
                  <a:lnTo>
                    <a:pt x="24" y="4243"/>
                  </a:lnTo>
                  <a:cubicBezTo>
                    <a:pt x="10" y="4292"/>
                    <a:pt x="1" y="4341"/>
                    <a:pt x="1" y="4393"/>
                  </a:cubicBezTo>
                  <a:lnTo>
                    <a:pt x="1" y="15290"/>
                  </a:lnTo>
                  <a:cubicBezTo>
                    <a:pt x="2" y="15909"/>
                    <a:pt x="505" y="16411"/>
                    <a:pt x="1124" y="16411"/>
                  </a:cubicBezTo>
                  <a:lnTo>
                    <a:pt x="2406" y="16411"/>
                  </a:lnTo>
                  <a:cubicBezTo>
                    <a:pt x="3024" y="16411"/>
                    <a:pt x="3526" y="15909"/>
                    <a:pt x="3527" y="15290"/>
                  </a:cubicBezTo>
                  <a:lnTo>
                    <a:pt x="3527" y="4393"/>
                  </a:lnTo>
                  <a:cubicBezTo>
                    <a:pt x="3527" y="4341"/>
                    <a:pt x="3519" y="4290"/>
                    <a:pt x="3504" y="4242"/>
                  </a:cubicBezTo>
                  <a:lnTo>
                    <a:pt x="3501" y="4243"/>
                  </a:lnTo>
                  <a:lnTo>
                    <a:pt x="2220" y="332"/>
                  </a:lnTo>
                  <a:cubicBezTo>
                    <a:pt x="2155" y="134"/>
                    <a:pt x="1971"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77" name="Google Shape;13577;p78"/>
          <p:cNvGrpSpPr/>
          <p:nvPr/>
        </p:nvGrpSpPr>
        <p:grpSpPr>
          <a:xfrm>
            <a:off x="6301895" y="1765746"/>
            <a:ext cx="354871" cy="354784"/>
            <a:chOff x="4805950" y="1743575"/>
            <a:chExt cx="410350" cy="410250"/>
          </a:xfrm>
        </p:grpSpPr>
        <p:sp>
          <p:nvSpPr>
            <p:cNvPr id="13578" name="Google Shape;13578;p78"/>
            <p:cNvSpPr/>
            <p:nvPr/>
          </p:nvSpPr>
          <p:spPr>
            <a:xfrm>
              <a:off x="4806000" y="1743575"/>
              <a:ext cx="410300" cy="88150"/>
            </a:xfrm>
            <a:custGeom>
              <a:avLst/>
              <a:gdLst/>
              <a:ahLst/>
              <a:cxnLst/>
              <a:rect l="l" t="t" r="r" b="b"/>
              <a:pathLst>
                <a:path w="16412" h="3526" extrusionOk="0">
                  <a:moveTo>
                    <a:pt x="12501" y="1142"/>
                  </a:moveTo>
                  <a:lnTo>
                    <a:pt x="14386" y="1760"/>
                  </a:lnTo>
                  <a:lnTo>
                    <a:pt x="12501" y="2378"/>
                  </a:lnTo>
                  <a:lnTo>
                    <a:pt x="12501" y="1142"/>
                  </a:lnTo>
                  <a:close/>
                  <a:moveTo>
                    <a:pt x="2565" y="959"/>
                  </a:moveTo>
                  <a:lnTo>
                    <a:pt x="2565" y="2561"/>
                  </a:lnTo>
                  <a:lnTo>
                    <a:pt x="1122" y="2561"/>
                  </a:lnTo>
                  <a:cubicBezTo>
                    <a:pt x="1033" y="2561"/>
                    <a:pt x="961" y="2490"/>
                    <a:pt x="961" y="2402"/>
                  </a:cubicBezTo>
                  <a:lnTo>
                    <a:pt x="961" y="1119"/>
                  </a:lnTo>
                  <a:cubicBezTo>
                    <a:pt x="961" y="1031"/>
                    <a:pt x="1033" y="959"/>
                    <a:pt x="1122" y="959"/>
                  </a:cubicBezTo>
                  <a:close/>
                  <a:moveTo>
                    <a:pt x="11539" y="959"/>
                  </a:moveTo>
                  <a:lnTo>
                    <a:pt x="11539" y="2561"/>
                  </a:lnTo>
                  <a:lnTo>
                    <a:pt x="3525" y="2561"/>
                  </a:lnTo>
                  <a:lnTo>
                    <a:pt x="3525" y="959"/>
                  </a:lnTo>
                  <a:close/>
                  <a:moveTo>
                    <a:pt x="1122" y="0"/>
                  </a:moveTo>
                  <a:cubicBezTo>
                    <a:pt x="503" y="0"/>
                    <a:pt x="0" y="502"/>
                    <a:pt x="0" y="1122"/>
                  </a:cubicBezTo>
                  <a:lnTo>
                    <a:pt x="0" y="2403"/>
                  </a:lnTo>
                  <a:cubicBezTo>
                    <a:pt x="0" y="3023"/>
                    <a:pt x="503" y="3524"/>
                    <a:pt x="1122" y="3525"/>
                  </a:cubicBezTo>
                  <a:lnTo>
                    <a:pt x="1122" y="3524"/>
                  </a:lnTo>
                  <a:lnTo>
                    <a:pt x="12019" y="3524"/>
                  </a:lnTo>
                  <a:cubicBezTo>
                    <a:pt x="12071" y="3524"/>
                    <a:pt x="12120" y="3515"/>
                    <a:pt x="12170" y="3500"/>
                  </a:cubicBezTo>
                  <a:lnTo>
                    <a:pt x="16080" y="2219"/>
                  </a:lnTo>
                  <a:cubicBezTo>
                    <a:pt x="16276" y="2153"/>
                    <a:pt x="16411" y="1968"/>
                    <a:pt x="16411" y="1762"/>
                  </a:cubicBezTo>
                  <a:cubicBezTo>
                    <a:pt x="16411" y="1554"/>
                    <a:pt x="16276" y="1369"/>
                    <a:pt x="16080" y="1305"/>
                  </a:cubicBezTo>
                  <a:lnTo>
                    <a:pt x="12170" y="23"/>
                  </a:lnTo>
                  <a:cubicBezTo>
                    <a:pt x="12120" y="7"/>
                    <a:pt x="12071" y="0"/>
                    <a:pt x="1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9" name="Google Shape;13579;p78"/>
            <p:cNvSpPr/>
            <p:nvPr/>
          </p:nvSpPr>
          <p:spPr>
            <a:xfrm>
              <a:off x="5096075" y="1841500"/>
              <a:ext cx="120225" cy="312075"/>
            </a:xfrm>
            <a:custGeom>
              <a:avLst/>
              <a:gdLst/>
              <a:ahLst/>
              <a:cxnLst/>
              <a:rect l="l" t="t" r="r" b="b"/>
              <a:pathLst>
                <a:path w="4809" h="12483" extrusionOk="0">
                  <a:moveTo>
                    <a:pt x="2403" y="1914"/>
                  </a:moveTo>
                  <a:cubicBezTo>
                    <a:pt x="2779" y="1914"/>
                    <a:pt x="3148" y="2061"/>
                    <a:pt x="3423" y="2336"/>
                  </a:cubicBezTo>
                  <a:cubicBezTo>
                    <a:pt x="3836" y="2749"/>
                    <a:pt x="3959" y="3370"/>
                    <a:pt x="3736" y="3909"/>
                  </a:cubicBezTo>
                  <a:cubicBezTo>
                    <a:pt x="3514" y="4448"/>
                    <a:pt x="2986" y="4800"/>
                    <a:pt x="2404" y="4800"/>
                  </a:cubicBezTo>
                  <a:cubicBezTo>
                    <a:pt x="1607" y="4798"/>
                    <a:pt x="963" y="4154"/>
                    <a:pt x="961" y="3357"/>
                  </a:cubicBezTo>
                  <a:cubicBezTo>
                    <a:pt x="961" y="2774"/>
                    <a:pt x="1313" y="2247"/>
                    <a:pt x="1851" y="2024"/>
                  </a:cubicBezTo>
                  <a:cubicBezTo>
                    <a:pt x="2030" y="1950"/>
                    <a:pt x="2217" y="1914"/>
                    <a:pt x="2403" y="1914"/>
                  </a:cubicBezTo>
                  <a:close/>
                  <a:moveTo>
                    <a:pt x="2404" y="7685"/>
                  </a:moveTo>
                  <a:cubicBezTo>
                    <a:pt x="3200" y="7685"/>
                    <a:pt x="3845" y="8330"/>
                    <a:pt x="3846" y="9127"/>
                  </a:cubicBezTo>
                  <a:cubicBezTo>
                    <a:pt x="3846" y="9710"/>
                    <a:pt x="3495" y="10236"/>
                    <a:pt x="2956" y="10460"/>
                  </a:cubicBezTo>
                  <a:cubicBezTo>
                    <a:pt x="2777" y="10533"/>
                    <a:pt x="2590" y="10569"/>
                    <a:pt x="2404" y="10569"/>
                  </a:cubicBezTo>
                  <a:cubicBezTo>
                    <a:pt x="2029" y="10569"/>
                    <a:pt x="1659" y="10423"/>
                    <a:pt x="1383" y="10146"/>
                  </a:cubicBezTo>
                  <a:cubicBezTo>
                    <a:pt x="971" y="9733"/>
                    <a:pt x="847" y="9114"/>
                    <a:pt x="1071" y="8575"/>
                  </a:cubicBezTo>
                  <a:cubicBezTo>
                    <a:pt x="1293" y="8036"/>
                    <a:pt x="1819" y="7685"/>
                    <a:pt x="2404" y="7685"/>
                  </a:cubicBezTo>
                  <a:close/>
                  <a:moveTo>
                    <a:pt x="2405" y="0"/>
                  </a:moveTo>
                  <a:cubicBezTo>
                    <a:pt x="2143" y="0"/>
                    <a:pt x="1929" y="210"/>
                    <a:pt x="1923" y="472"/>
                  </a:cubicBezTo>
                  <a:lnTo>
                    <a:pt x="1923" y="1001"/>
                  </a:lnTo>
                  <a:cubicBezTo>
                    <a:pt x="828" y="1225"/>
                    <a:pt x="0" y="2196"/>
                    <a:pt x="0" y="3357"/>
                  </a:cubicBezTo>
                  <a:cubicBezTo>
                    <a:pt x="0" y="4517"/>
                    <a:pt x="828" y="5489"/>
                    <a:pt x="1923" y="5712"/>
                  </a:cubicBezTo>
                  <a:lnTo>
                    <a:pt x="1923" y="6771"/>
                  </a:lnTo>
                  <a:cubicBezTo>
                    <a:pt x="828" y="6993"/>
                    <a:pt x="0" y="7966"/>
                    <a:pt x="0" y="9126"/>
                  </a:cubicBezTo>
                  <a:cubicBezTo>
                    <a:pt x="0" y="10287"/>
                    <a:pt x="828" y="11258"/>
                    <a:pt x="1923" y="11482"/>
                  </a:cubicBezTo>
                  <a:lnTo>
                    <a:pt x="1923" y="12011"/>
                  </a:lnTo>
                  <a:cubicBezTo>
                    <a:pt x="1929" y="12273"/>
                    <a:pt x="2143" y="12482"/>
                    <a:pt x="2405" y="12482"/>
                  </a:cubicBezTo>
                  <a:cubicBezTo>
                    <a:pt x="2667" y="12482"/>
                    <a:pt x="2881" y="12273"/>
                    <a:pt x="2885" y="12011"/>
                  </a:cubicBezTo>
                  <a:lnTo>
                    <a:pt x="2885" y="11482"/>
                  </a:lnTo>
                  <a:cubicBezTo>
                    <a:pt x="3982" y="11258"/>
                    <a:pt x="4808" y="10287"/>
                    <a:pt x="4808" y="9126"/>
                  </a:cubicBezTo>
                  <a:cubicBezTo>
                    <a:pt x="4808" y="7966"/>
                    <a:pt x="3981" y="6993"/>
                    <a:pt x="2885" y="6771"/>
                  </a:cubicBezTo>
                  <a:lnTo>
                    <a:pt x="2885" y="5712"/>
                  </a:lnTo>
                  <a:cubicBezTo>
                    <a:pt x="3982" y="5488"/>
                    <a:pt x="4808" y="4517"/>
                    <a:pt x="4808" y="3357"/>
                  </a:cubicBezTo>
                  <a:cubicBezTo>
                    <a:pt x="4808" y="2196"/>
                    <a:pt x="3981" y="1225"/>
                    <a:pt x="2885" y="1002"/>
                  </a:cubicBezTo>
                  <a:lnTo>
                    <a:pt x="2885" y="472"/>
                  </a:lnTo>
                  <a:cubicBezTo>
                    <a:pt x="2881" y="210"/>
                    <a:pt x="2667" y="0"/>
                    <a:pt x="2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0" name="Google Shape;13580;p78"/>
            <p:cNvSpPr/>
            <p:nvPr/>
          </p:nvSpPr>
          <p:spPr>
            <a:xfrm>
              <a:off x="4805950" y="1857275"/>
              <a:ext cx="248475" cy="296550"/>
            </a:xfrm>
            <a:custGeom>
              <a:avLst/>
              <a:gdLst/>
              <a:ahLst/>
              <a:cxnLst/>
              <a:rect l="l" t="t" r="r" b="b"/>
              <a:pathLst>
                <a:path w="9939" h="11862" extrusionOk="0">
                  <a:moveTo>
                    <a:pt x="8977" y="963"/>
                  </a:moveTo>
                  <a:lnTo>
                    <a:pt x="8977" y="10899"/>
                  </a:lnTo>
                  <a:lnTo>
                    <a:pt x="963" y="10899"/>
                  </a:lnTo>
                  <a:lnTo>
                    <a:pt x="963" y="963"/>
                  </a:lnTo>
                  <a:close/>
                  <a:moveTo>
                    <a:pt x="483" y="1"/>
                  </a:moveTo>
                  <a:cubicBezTo>
                    <a:pt x="218" y="1"/>
                    <a:pt x="2" y="216"/>
                    <a:pt x="2" y="481"/>
                  </a:cubicBezTo>
                  <a:lnTo>
                    <a:pt x="2" y="11380"/>
                  </a:lnTo>
                  <a:cubicBezTo>
                    <a:pt x="1" y="11645"/>
                    <a:pt x="218" y="11861"/>
                    <a:pt x="483" y="11861"/>
                  </a:cubicBezTo>
                  <a:lnTo>
                    <a:pt x="9457" y="11861"/>
                  </a:lnTo>
                  <a:cubicBezTo>
                    <a:pt x="9724" y="11861"/>
                    <a:pt x="9939" y="11646"/>
                    <a:pt x="9939" y="11380"/>
                  </a:cubicBezTo>
                  <a:lnTo>
                    <a:pt x="9939" y="481"/>
                  </a:lnTo>
                  <a:cubicBezTo>
                    <a:pt x="9939" y="216"/>
                    <a:pt x="9724" y="1"/>
                    <a:pt x="9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1" name="Google Shape;13581;p78"/>
            <p:cNvSpPr/>
            <p:nvPr/>
          </p:nvSpPr>
          <p:spPr>
            <a:xfrm>
              <a:off x="4949625" y="1921100"/>
              <a:ext cx="66300" cy="128775"/>
            </a:xfrm>
            <a:custGeom>
              <a:avLst/>
              <a:gdLst/>
              <a:ahLst/>
              <a:cxnLst/>
              <a:rect l="l" t="t" r="r" b="b"/>
              <a:pathLst>
                <a:path w="2652" h="5151" extrusionOk="0">
                  <a:moveTo>
                    <a:pt x="964" y="1227"/>
                  </a:moveTo>
                  <a:lnTo>
                    <a:pt x="964" y="1898"/>
                  </a:lnTo>
                  <a:cubicBezTo>
                    <a:pt x="932" y="1878"/>
                    <a:pt x="903" y="1857"/>
                    <a:pt x="876" y="1835"/>
                  </a:cubicBezTo>
                  <a:cubicBezTo>
                    <a:pt x="800" y="1777"/>
                    <a:pt x="768" y="1649"/>
                    <a:pt x="793" y="1514"/>
                  </a:cubicBezTo>
                  <a:cubicBezTo>
                    <a:pt x="813" y="1402"/>
                    <a:pt x="875" y="1299"/>
                    <a:pt x="964" y="1227"/>
                  </a:cubicBezTo>
                  <a:close/>
                  <a:moveTo>
                    <a:pt x="1604" y="2876"/>
                  </a:moveTo>
                  <a:cubicBezTo>
                    <a:pt x="1953" y="3023"/>
                    <a:pt x="1944" y="3320"/>
                    <a:pt x="1922" y="3446"/>
                  </a:cubicBezTo>
                  <a:cubicBezTo>
                    <a:pt x="1890" y="3638"/>
                    <a:pt x="1772" y="3806"/>
                    <a:pt x="1604" y="3906"/>
                  </a:cubicBezTo>
                  <a:lnTo>
                    <a:pt x="1604" y="2876"/>
                  </a:lnTo>
                  <a:close/>
                  <a:moveTo>
                    <a:pt x="1285" y="0"/>
                  </a:moveTo>
                  <a:cubicBezTo>
                    <a:pt x="1103" y="0"/>
                    <a:pt x="958" y="151"/>
                    <a:pt x="964" y="333"/>
                  </a:cubicBezTo>
                  <a:lnTo>
                    <a:pt x="964" y="532"/>
                  </a:lnTo>
                  <a:cubicBezTo>
                    <a:pt x="944" y="536"/>
                    <a:pt x="925" y="542"/>
                    <a:pt x="904" y="548"/>
                  </a:cubicBezTo>
                  <a:cubicBezTo>
                    <a:pt x="523" y="664"/>
                    <a:pt x="241" y="987"/>
                    <a:pt x="163" y="1394"/>
                  </a:cubicBezTo>
                  <a:cubicBezTo>
                    <a:pt x="93" y="1769"/>
                    <a:pt x="214" y="2131"/>
                    <a:pt x="481" y="2339"/>
                  </a:cubicBezTo>
                  <a:cubicBezTo>
                    <a:pt x="605" y="2439"/>
                    <a:pt x="759" y="2528"/>
                    <a:pt x="964" y="2622"/>
                  </a:cubicBezTo>
                  <a:lnTo>
                    <a:pt x="964" y="3976"/>
                  </a:lnTo>
                  <a:cubicBezTo>
                    <a:pt x="819" y="3956"/>
                    <a:pt x="711" y="3907"/>
                    <a:pt x="536" y="3793"/>
                  </a:cubicBezTo>
                  <a:cubicBezTo>
                    <a:pt x="483" y="3759"/>
                    <a:pt x="424" y="3743"/>
                    <a:pt x="366" y="3743"/>
                  </a:cubicBezTo>
                  <a:cubicBezTo>
                    <a:pt x="261" y="3743"/>
                    <a:pt x="159" y="3795"/>
                    <a:pt x="97" y="3888"/>
                  </a:cubicBezTo>
                  <a:cubicBezTo>
                    <a:pt x="0" y="4036"/>
                    <a:pt x="41" y="4233"/>
                    <a:pt x="186" y="4331"/>
                  </a:cubicBezTo>
                  <a:cubicBezTo>
                    <a:pt x="491" y="4528"/>
                    <a:pt x="705" y="4599"/>
                    <a:pt x="964" y="4621"/>
                  </a:cubicBezTo>
                  <a:lnTo>
                    <a:pt x="964" y="4820"/>
                  </a:lnTo>
                  <a:cubicBezTo>
                    <a:pt x="958" y="5001"/>
                    <a:pt x="1103" y="5151"/>
                    <a:pt x="1285" y="5151"/>
                  </a:cubicBezTo>
                  <a:cubicBezTo>
                    <a:pt x="1465" y="5151"/>
                    <a:pt x="1610" y="5001"/>
                    <a:pt x="1604" y="4820"/>
                  </a:cubicBezTo>
                  <a:lnTo>
                    <a:pt x="1604" y="4590"/>
                  </a:lnTo>
                  <a:cubicBezTo>
                    <a:pt x="2137" y="4455"/>
                    <a:pt x="2478" y="4000"/>
                    <a:pt x="2555" y="3552"/>
                  </a:cubicBezTo>
                  <a:cubicBezTo>
                    <a:pt x="2651" y="2975"/>
                    <a:pt x="2338" y="2453"/>
                    <a:pt x="1774" y="2254"/>
                  </a:cubicBezTo>
                  <a:cubicBezTo>
                    <a:pt x="1720" y="2234"/>
                    <a:pt x="1661" y="2213"/>
                    <a:pt x="1604" y="2193"/>
                  </a:cubicBezTo>
                  <a:lnTo>
                    <a:pt x="1604" y="1157"/>
                  </a:lnTo>
                  <a:cubicBezTo>
                    <a:pt x="1663" y="1176"/>
                    <a:pt x="1715" y="1208"/>
                    <a:pt x="1761" y="1249"/>
                  </a:cubicBezTo>
                  <a:cubicBezTo>
                    <a:pt x="1824" y="1320"/>
                    <a:pt x="1911" y="1355"/>
                    <a:pt x="1999" y="1355"/>
                  </a:cubicBezTo>
                  <a:cubicBezTo>
                    <a:pt x="2074" y="1355"/>
                    <a:pt x="2150" y="1329"/>
                    <a:pt x="2210" y="1276"/>
                  </a:cubicBezTo>
                  <a:cubicBezTo>
                    <a:pt x="2342" y="1160"/>
                    <a:pt x="2357" y="959"/>
                    <a:pt x="2243" y="826"/>
                  </a:cubicBezTo>
                  <a:cubicBezTo>
                    <a:pt x="2136" y="705"/>
                    <a:pt x="1916" y="551"/>
                    <a:pt x="1604" y="497"/>
                  </a:cubicBezTo>
                  <a:lnTo>
                    <a:pt x="1604" y="333"/>
                  </a:lnTo>
                  <a:cubicBezTo>
                    <a:pt x="1610" y="151"/>
                    <a:pt x="1465" y="0"/>
                    <a:pt x="1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2" name="Google Shape;13582;p78"/>
            <p:cNvSpPr/>
            <p:nvPr/>
          </p:nvSpPr>
          <p:spPr>
            <a:xfrm>
              <a:off x="4854325" y="1921375"/>
              <a:ext cx="79700" cy="24100"/>
            </a:xfrm>
            <a:custGeom>
              <a:avLst/>
              <a:gdLst/>
              <a:ahLst/>
              <a:cxnLst/>
              <a:rect l="l" t="t" r="r" b="b"/>
              <a:pathLst>
                <a:path w="3188" h="964" extrusionOk="0">
                  <a:moveTo>
                    <a:pt x="472" y="1"/>
                  </a:moveTo>
                  <a:cubicBezTo>
                    <a:pt x="210" y="7"/>
                    <a:pt x="0" y="221"/>
                    <a:pt x="0" y="481"/>
                  </a:cubicBezTo>
                  <a:cubicBezTo>
                    <a:pt x="0" y="743"/>
                    <a:pt x="210" y="957"/>
                    <a:pt x="472" y="963"/>
                  </a:cubicBezTo>
                  <a:lnTo>
                    <a:pt x="2716" y="963"/>
                  </a:lnTo>
                  <a:cubicBezTo>
                    <a:pt x="2976" y="957"/>
                    <a:pt x="3187" y="743"/>
                    <a:pt x="3187" y="481"/>
                  </a:cubicBezTo>
                  <a:cubicBezTo>
                    <a:pt x="3187" y="221"/>
                    <a:pt x="2976" y="7"/>
                    <a:pt x="2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3" name="Google Shape;13583;p78"/>
            <p:cNvSpPr/>
            <p:nvPr/>
          </p:nvSpPr>
          <p:spPr>
            <a:xfrm>
              <a:off x="4854325" y="1969450"/>
              <a:ext cx="79700" cy="24075"/>
            </a:xfrm>
            <a:custGeom>
              <a:avLst/>
              <a:gdLst/>
              <a:ahLst/>
              <a:cxnLst/>
              <a:rect l="l" t="t" r="r" b="b"/>
              <a:pathLst>
                <a:path w="3188" h="963" extrusionOk="0">
                  <a:moveTo>
                    <a:pt x="472" y="1"/>
                  </a:moveTo>
                  <a:cubicBezTo>
                    <a:pt x="210" y="7"/>
                    <a:pt x="0" y="220"/>
                    <a:pt x="0" y="483"/>
                  </a:cubicBezTo>
                  <a:cubicBezTo>
                    <a:pt x="0" y="745"/>
                    <a:pt x="210" y="959"/>
                    <a:pt x="472" y="963"/>
                  </a:cubicBezTo>
                  <a:lnTo>
                    <a:pt x="2716" y="963"/>
                  </a:lnTo>
                  <a:cubicBezTo>
                    <a:pt x="2976" y="959"/>
                    <a:pt x="3187" y="745"/>
                    <a:pt x="3187" y="483"/>
                  </a:cubicBezTo>
                  <a:cubicBezTo>
                    <a:pt x="3187" y="220"/>
                    <a:pt x="2976" y="7"/>
                    <a:pt x="2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4" name="Google Shape;13584;p78"/>
            <p:cNvSpPr/>
            <p:nvPr/>
          </p:nvSpPr>
          <p:spPr>
            <a:xfrm>
              <a:off x="4854325" y="2017575"/>
              <a:ext cx="79700" cy="24025"/>
            </a:xfrm>
            <a:custGeom>
              <a:avLst/>
              <a:gdLst/>
              <a:ahLst/>
              <a:cxnLst/>
              <a:rect l="l" t="t" r="r" b="b"/>
              <a:pathLst>
                <a:path w="3188" h="961" extrusionOk="0">
                  <a:moveTo>
                    <a:pt x="472" y="0"/>
                  </a:moveTo>
                  <a:cubicBezTo>
                    <a:pt x="210" y="4"/>
                    <a:pt x="0" y="218"/>
                    <a:pt x="0" y="480"/>
                  </a:cubicBezTo>
                  <a:cubicBezTo>
                    <a:pt x="0" y="743"/>
                    <a:pt x="210" y="956"/>
                    <a:pt x="472" y="961"/>
                  </a:cubicBezTo>
                  <a:lnTo>
                    <a:pt x="2716" y="961"/>
                  </a:lnTo>
                  <a:cubicBezTo>
                    <a:pt x="2976" y="956"/>
                    <a:pt x="3187" y="743"/>
                    <a:pt x="3187" y="480"/>
                  </a:cubicBezTo>
                  <a:cubicBezTo>
                    <a:pt x="3187" y="218"/>
                    <a:pt x="2976" y="4"/>
                    <a:pt x="2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5" name="Google Shape;13585;p78"/>
            <p:cNvSpPr/>
            <p:nvPr/>
          </p:nvSpPr>
          <p:spPr>
            <a:xfrm>
              <a:off x="4854325" y="2065625"/>
              <a:ext cx="152250" cy="24050"/>
            </a:xfrm>
            <a:custGeom>
              <a:avLst/>
              <a:gdLst/>
              <a:ahLst/>
              <a:cxnLst/>
              <a:rect l="l" t="t" r="r" b="b"/>
              <a:pathLst>
                <a:path w="6090" h="962" extrusionOk="0">
                  <a:moveTo>
                    <a:pt x="5610" y="1"/>
                  </a:moveTo>
                  <a:cubicBezTo>
                    <a:pt x="5606" y="1"/>
                    <a:pt x="5603" y="1"/>
                    <a:pt x="5599" y="1"/>
                  </a:cubicBezTo>
                  <a:lnTo>
                    <a:pt x="472" y="1"/>
                  </a:lnTo>
                  <a:cubicBezTo>
                    <a:pt x="210" y="5"/>
                    <a:pt x="0" y="219"/>
                    <a:pt x="0" y="481"/>
                  </a:cubicBezTo>
                  <a:cubicBezTo>
                    <a:pt x="0" y="743"/>
                    <a:pt x="210" y="957"/>
                    <a:pt x="472" y="962"/>
                  </a:cubicBezTo>
                  <a:lnTo>
                    <a:pt x="5599" y="962"/>
                  </a:lnTo>
                  <a:cubicBezTo>
                    <a:pt x="5603" y="962"/>
                    <a:pt x="5606" y="962"/>
                    <a:pt x="5610" y="962"/>
                  </a:cubicBezTo>
                  <a:cubicBezTo>
                    <a:pt x="5874" y="962"/>
                    <a:pt x="6090" y="747"/>
                    <a:pt x="6090" y="481"/>
                  </a:cubicBezTo>
                  <a:cubicBezTo>
                    <a:pt x="6090" y="215"/>
                    <a:pt x="5874" y="1"/>
                    <a:pt x="5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86" name="Google Shape;13586;p78"/>
          <p:cNvGrpSpPr/>
          <p:nvPr/>
        </p:nvGrpSpPr>
        <p:grpSpPr>
          <a:xfrm>
            <a:off x="7052989" y="1765713"/>
            <a:ext cx="354806" cy="354849"/>
            <a:chOff x="4226150" y="1771400"/>
            <a:chExt cx="410275" cy="410325"/>
          </a:xfrm>
        </p:grpSpPr>
        <p:sp>
          <p:nvSpPr>
            <p:cNvPr id="13587" name="Google Shape;13587;p78"/>
            <p:cNvSpPr/>
            <p:nvPr/>
          </p:nvSpPr>
          <p:spPr>
            <a:xfrm>
              <a:off x="4226150" y="1771400"/>
              <a:ext cx="296500" cy="410275"/>
            </a:xfrm>
            <a:custGeom>
              <a:avLst/>
              <a:gdLst/>
              <a:ahLst/>
              <a:cxnLst/>
              <a:rect l="l" t="t" r="r" b="b"/>
              <a:pathLst>
                <a:path w="11860" h="16411" extrusionOk="0">
                  <a:moveTo>
                    <a:pt x="6511" y="962"/>
                  </a:moveTo>
                  <a:lnTo>
                    <a:pt x="6744" y="1939"/>
                  </a:lnTo>
                  <a:cubicBezTo>
                    <a:pt x="6782" y="2100"/>
                    <a:pt x="6902" y="2230"/>
                    <a:pt x="7060" y="2283"/>
                  </a:cubicBezTo>
                  <a:cubicBezTo>
                    <a:pt x="7438" y="2409"/>
                    <a:pt x="7693" y="2763"/>
                    <a:pt x="7693" y="3162"/>
                  </a:cubicBezTo>
                  <a:lnTo>
                    <a:pt x="7693" y="3270"/>
                  </a:lnTo>
                  <a:lnTo>
                    <a:pt x="4167" y="3270"/>
                  </a:lnTo>
                  <a:lnTo>
                    <a:pt x="4167" y="3162"/>
                  </a:lnTo>
                  <a:cubicBezTo>
                    <a:pt x="4167" y="2763"/>
                    <a:pt x="4421" y="2409"/>
                    <a:pt x="4799" y="2283"/>
                  </a:cubicBezTo>
                  <a:cubicBezTo>
                    <a:pt x="4957" y="2230"/>
                    <a:pt x="5077" y="2100"/>
                    <a:pt x="5116" y="1939"/>
                  </a:cubicBezTo>
                  <a:lnTo>
                    <a:pt x="5348" y="962"/>
                  </a:lnTo>
                  <a:close/>
                  <a:moveTo>
                    <a:pt x="8974" y="4232"/>
                  </a:moveTo>
                  <a:lnTo>
                    <a:pt x="8974" y="13527"/>
                  </a:lnTo>
                  <a:lnTo>
                    <a:pt x="2885" y="13527"/>
                  </a:lnTo>
                  <a:lnTo>
                    <a:pt x="2885" y="4232"/>
                  </a:lnTo>
                  <a:close/>
                  <a:moveTo>
                    <a:pt x="10098" y="2308"/>
                  </a:moveTo>
                  <a:cubicBezTo>
                    <a:pt x="10540" y="2309"/>
                    <a:pt x="10899" y="2667"/>
                    <a:pt x="10899" y="3111"/>
                  </a:cubicBezTo>
                  <a:lnTo>
                    <a:pt x="10899" y="14649"/>
                  </a:lnTo>
                  <a:cubicBezTo>
                    <a:pt x="10899" y="15091"/>
                    <a:pt x="10540" y="15450"/>
                    <a:pt x="10098" y="15450"/>
                  </a:cubicBezTo>
                  <a:lnTo>
                    <a:pt x="1763" y="15450"/>
                  </a:lnTo>
                  <a:cubicBezTo>
                    <a:pt x="1321" y="15450"/>
                    <a:pt x="962" y="15091"/>
                    <a:pt x="962" y="14649"/>
                  </a:cubicBezTo>
                  <a:lnTo>
                    <a:pt x="962" y="3111"/>
                  </a:lnTo>
                  <a:cubicBezTo>
                    <a:pt x="962" y="2667"/>
                    <a:pt x="1321" y="2309"/>
                    <a:pt x="1763" y="2308"/>
                  </a:cubicBezTo>
                  <a:lnTo>
                    <a:pt x="3409" y="2308"/>
                  </a:lnTo>
                  <a:cubicBezTo>
                    <a:pt x="3275" y="2573"/>
                    <a:pt x="3204" y="2866"/>
                    <a:pt x="3206" y="3162"/>
                  </a:cubicBezTo>
                  <a:lnTo>
                    <a:pt x="3206" y="3270"/>
                  </a:lnTo>
                  <a:lnTo>
                    <a:pt x="2405" y="3270"/>
                  </a:lnTo>
                  <a:cubicBezTo>
                    <a:pt x="2140" y="3270"/>
                    <a:pt x="1924" y="3485"/>
                    <a:pt x="1924" y="3751"/>
                  </a:cubicBezTo>
                  <a:lnTo>
                    <a:pt x="1924" y="14008"/>
                  </a:lnTo>
                  <a:cubicBezTo>
                    <a:pt x="1924" y="14273"/>
                    <a:pt x="2140" y="14488"/>
                    <a:pt x="2405" y="14488"/>
                  </a:cubicBezTo>
                  <a:lnTo>
                    <a:pt x="9456" y="14488"/>
                  </a:lnTo>
                  <a:cubicBezTo>
                    <a:pt x="9721" y="14488"/>
                    <a:pt x="9937" y="14273"/>
                    <a:pt x="9937" y="14008"/>
                  </a:cubicBezTo>
                  <a:lnTo>
                    <a:pt x="9937" y="3751"/>
                  </a:lnTo>
                  <a:cubicBezTo>
                    <a:pt x="9937" y="3485"/>
                    <a:pt x="9721" y="3270"/>
                    <a:pt x="9456" y="3270"/>
                  </a:cubicBezTo>
                  <a:lnTo>
                    <a:pt x="8655" y="3270"/>
                  </a:lnTo>
                  <a:lnTo>
                    <a:pt x="8655" y="3162"/>
                  </a:lnTo>
                  <a:cubicBezTo>
                    <a:pt x="8655" y="2866"/>
                    <a:pt x="8585" y="2573"/>
                    <a:pt x="8452" y="2308"/>
                  </a:cubicBezTo>
                  <a:close/>
                  <a:moveTo>
                    <a:pt x="4968" y="0"/>
                  </a:moveTo>
                  <a:cubicBezTo>
                    <a:pt x="4745" y="0"/>
                    <a:pt x="4552" y="154"/>
                    <a:pt x="4500" y="371"/>
                  </a:cubicBezTo>
                  <a:lnTo>
                    <a:pt x="4268" y="1347"/>
                  </a:lnTo>
                  <a:lnTo>
                    <a:pt x="1763" y="1347"/>
                  </a:lnTo>
                  <a:cubicBezTo>
                    <a:pt x="789" y="1347"/>
                    <a:pt x="2" y="2137"/>
                    <a:pt x="0" y="3109"/>
                  </a:cubicBezTo>
                  <a:lnTo>
                    <a:pt x="0" y="14649"/>
                  </a:lnTo>
                  <a:cubicBezTo>
                    <a:pt x="2" y="15621"/>
                    <a:pt x="789" y="16411"/>
                    <a:pt x="1763" y="16411"/>
                  </a:cubicBezTo>
                  <a:lnTo>
                    <a:pt x="10096" y="16411"/>
                  </a:lnTo>
                  <a:cubicBezTo>
                    <a:pt x="11070" y="16411"/>
                    <a:pt x="11858" y="15621"/>
                    <a:pt x="11859" y="14649"/>
                  </a:cubicBezTo>
                  <a:lnTo>
                    <a:pt x="11859" y="3111"/>
                  </a:lnTo>
                  <a:cubicBezTo>
                    <a:pt x="11858" y="2137"/>
                    <a:pt x="11070" y="1349"/>
                    <a:pt x="10096" y="1347"/>
                  </a:cubicBezTo>
                  <a:lnTo>
                    <a:pt x="7592" y="1347"/>
                  </a:lnTo>
                  <a:lnTo>
                    <a:pt x="7359" y="371"/>
                  </a:lnTo>
                  <a:cubicBezTo>
                    <a:pt x="7308" y="154"/>
                    <a:pt x="7115" y="0"/>
                    <a:pt x="6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8" name="Google Shape;13588;p78"/>
            <p:cNvSpPr/>
            <p:nvPr/>
          </p:nvSpPr>
          <p:spPr>
            <a:xfrm>
              <a:off x="4548325" y="1771425"/>
              <a:ext cx="88100" cy="410300"/>
            </a:xfrm>
            <a:custGeom>
              <a:avLst/>
              <a:gdLst/>
              <a:ahLst/>
              <a:cxnLst/>
              <a:rect l="l" t="t" r="r" b="b"/>
              <a:pathLst>
                <a:path w="3524" h="16412" extrusionOk="0">
                  <a:moveTo>
                    <a:pt x="1761" y="2023"/>
                  </a:moveTo>
                  <a:lnTo>
                    <a:pt x="2380" y="3911"/>
                  </a:lnTo>
                  <a:lnTo>
                    <a:pt x="1143" y="3911"/>
                  </a:lnTo>
                  <a:lnTo>
                    <a:pt x="1761" y="2023"/>
                  </a:lnTo>
                  <a:close/>
                  <a:moveTo>
                    <a:pt x="2562" y="4871"/>
                  </a:moveTo>
                  <a:lnTo>
                    <a:pt x="2562" y="12885"/>
                  </a:lnTo>
                  <a:lnTo>
                    <a:pt x="960" y="12885"/>
                  </a:lnTo>
                  <a:lnTo>
                    <a:pt x="960" y="4871"/>
                  </a:lnTo>
                  <a:close/>
                  <a:moveTo>
                    <a:pt x="2562" y="13847"/>
                  </a:moveTo>
                  <a:lnTo>
                    <a:pt x="2562" y="15289"/>
                  </a:lnTo>
                  <a:cubicBezTo>
                    <a:pt x="2562" y="15377"/>
                    <a:pt x="2490" y="15449"/>
                    <a:pt x="2402" y="15449"/>
                  </a:cubicBezTo>
                  <a:lnTo>
                    <a:pt x="1119" y="15449"/>
                  </a:lnTo>
                  <a:cubicBezTo>
                    <a:pt x="1031" y="15449"/>
                    <a:pt x="960" y="15377"/>
                    <a:pt x="960" y="15289"/>
                  </a:cubicBezTo>
                  <a:lnTo>
                    <a:pt x="960" y="13847"/>
                  </a:lnTo>
                  <a:close/>
                  <a:moveTo>
                    <a:pt x="1762" y="1"/>
                  </a:moveTo>
                  <a:cubicBezTo>
                    <a:pt x="1554" y="1"/>
                    <a:pt x="1370" y="134"/>
                    <a:pt x="1305" y="331"/>
                  </a:cubicBezTo>
                  <a:lnTo>
                    <a:pt x="24" y="4242"/>
                  </a:lnTo>
                  <a:cubicBezTo>
                    <a:pt x="8" y="4290"/>
                    <a:pt x="0" y="4340"/>
                    <a:pt x="0" y="4391"/>
                  </a:cubicBezTo>
                  <a:lnTo>
                    <a:pt x="0" y="15289"/>
                  </a:lnTo>
                  <a:cubicBezTo>
                    <a:pt x="0" y="15907"/>
                    <a:pt x="501" y="16410"/>
                    <a:pt x="1119" y="16411"/>
                  </a:cubicBezTo>
                  <a:lnTo>
                    <a:pt x="2401" y="16411"/>
                  </a:lnTo>
                  <a:cubicBezTo>
                    <a:pt x="3020" y="16411"/>
                    <a:pt x="3522" y="15909"/>
                    <a:pt x="3522" y="15289"/>
                  </a:cubicBezTo>
                  <a:lnTo>
                    <a:pt x="3522" y="4391"/>
                  </a:lnTo>
                  <a:lnTo>
                    <a:pt x="3524" y="4391"/>
                  </a:lnTo>
                  <a:cubicBezTo>
                    <a:pt x="3524" y="4340"/>
                    <a:pt x="3515" y="4290"/>
                    <a:pt x="3501" y="4242"/>
                  </a:cubicBezTo>
                  <a:lnTo>
                    <a:pt x="2219" y="331"/>
                  </a:lnTo>
                  <a:cubicBezTo>
                    <a:pt x="2153" y="134"/>
                    <a:pt x="1970"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9" name="Google Shape;13589;p78"/>
            <p:cNvSpPr/>
            <p:nvPr/>
          </p:nvSpPr>
          <p:spPr>
            <a:xfrm>
              <a:off x="4354100" y="1901200"/>
              <a:ext cx="80650" cy="24100"/>
            </a:xfrm>
            <a:custGeom>
              <a:avLst/>
              <a:gdLst/>
              <a:ahLst/>
              <a:cxnLst/>
              <a:rect l="l" t="t" r="r" b="b"/>
              <a:pathLst>
                <a:path w="3226" h="964" extrusionOk="0">
                  <a:moveTo>
                    <a:pt x="483" y="1"/>
                  </a:moveTo>
                  <a:cubicBezTo>
                    <a:pt x="217" y="1"/>
                    <a:pt x="0" y="216"/>
                    <a:pt x="0" y="481"/>
                  </a:cubicBezTo>
                  <a:cubicBezTo>
                    <a:pt x="0" y="748"/>
                    <a:pt x="217" y="963"/>
                    <a:pt x="483" y="963"/>
                  </a:cubicBezTo>
                  <a:cubicBezTo>
                    <a:pt x="486" y="963"/>
                    <a:pt x="488" y="963"/>
                    <a:pt x="491" y="963"/>
                  </a:cubicBezTo>
                  <a:lnTo>
                    <a:pt x="2735" y="963"/>
                  </a:lnTo>
                  <a:cubicBezTo>
                    <a:pt x="2737" y="963"/>
                    <a:pt x="2740" y="963"/>
                    <a:pt x="2743" y="963"/>
                  </a:cubicBezTo>
                  <a:cubicBezTo>
                    <a:pt x="3008" y="963"/>
                    <a:pt x="3225" y="748"/>
                    <a:pt x="3225" y="481"/>
                  </a:cubicBezTo>
                  <a:cubicBezTo>
                    <a:pt x="3225" y="216"/>
                    <a:pt x="3008" y="1"/>
                    <a:pt x="2743" y="1"/>
                  </a:cubicBezTo>
                  <a:cubicBezTo>
                    <a:pt x="2740" y="1"/>
                    <a:pt x="2737" y="1"/>
                    <a:pt x="2735" y="1"/>
                  </a:cubicBezTo>
                  <a:lnTo>
                    <a:pt x="491" y="1"/>
                  </a:lnTo>
                  <a:cubicBezTo>
                    <a:pt x="488" y="1"/>
                    <a:pt x="486"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0" name="Google Shape;13590;p78"/>
            <p:cNvSpPr/>
            <p:nvPr/>
          </p:nvSpPr>
          <p:spPr>
            <a:xfrm>
              <a:off x="4310250" y="1901225"/>
              <a:ext cx="28100" cy="24050"/>
            </a:xfrm>
            <a:custGeom>
              <a:avLst/>
              <a:gdLst/>
              <a:ahLst/>
              <a:cxnLst/>
              <a:rect l="l" t="t" r="r" b="b"/>
              <a:pathLst>
                <a:path w="1124" h="962" extrusionOk="0">
                  <a:moveTo>
                    <a:pt x="643" y="0"/>
                  </a:moveTo>
                  <a:cubicBezTo>
                    <a:pt x="214" y="0"/>
                    <a:pt x="0" y="518"/>
                    <a:pt x="303" y="820"/>
                  </a:cubicBezTo>
                  <a:cubicBezTo>
                    <a:pt x="395" y="913"/>
                    <a:pt x="518" y="961"/>
                    <a:pt x="644" y="961"/>
                  </a:cubicBezTo>
                  <a:cubicBezTo>
                    <a:pt x="705" y="961"/>
                    <a:pt x="767" y="950"/>
                    <a:pt x="826" y="926"/>
                  </a:cubicBezTo>
                  <a:cubicBezTo>
                    <a:pt x="1006" y="851"/>
                    <a:pt x="1123" y="675"/>
                    <a:pt x="1123" y="482"/>
                  </a:cubicBezTo>
                  <a:cubicBezTo>
                    <a:pt x="1123" y="215"/>
                    <a:pt x="908"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1" name="Google Shape;13591;p78"/>
            <p:cNvSpPr/>
            <p:nvPr/>
          </p:nvSpPr>
          <p:spPr>
            <a:xfrm>
              <a:off x="4354100" y="1949275"/>
              <a:ext cx="80650" cy="24100"/>
            </a:xfrm>
            <a:custGeom>
              <a:avLst/>
              <a:gdLst/>
              <a:ahLst/>
              <a:cxnLst/>
              <a:rect l="l" t="t" r="r" b="b"/>
              <a:pathLst>
                <a:path w="3226" h="964" extrusionOk="0">
                  <a:moveTo>
                    <a:pt x="483" y="1"/>
                  </a:moveTo>
                  <a:cubicBezTo>
                    <a:pt x="217" y="1"/>
                    <a:pt x="0" y="216"/>
                    <a:pt x="0" y="483"/>
                  </a:cubicBezTo>
                  <a:cubicBezTo>
                    <a:pt x="0" y="749"/>
                    <a:pt x="216" y="963"/>
                    <a:pt x="480" y="963"/>
                  </a:cubicBezTo>
                  <a:cubicBezTo>
                    <a:pt x="484" y="963"/>
                    <a:pt x="487" y="963"/>
                    <a:pt x="491" y="963"/>
                  </a:cubicBezTo>
                  <a:lnTo>
                    <a:pt x="2735" y="963"/>
                  </a:lnTo>
                  <a:cubicBezTo>
                    <a:pt x="2738" y="963"/>
                    <a:pt x="2742" y="963"/>
                    <a:pt x="2745" y="963"/>
                  </a:cubicBezTo>
                  <a:cubicBezTo>
                    <a:pt x="3010" y="963"/>
                    <a:pt x="3225" y="749"/>
                    <a:pt x="3225" y="483"/>
                  </a:cubicBezTo>
                  <a:cubicBezTo>
                    <a:pt x="3225" y="216"/>
                    <a:pt x="3008" y="1"/>
                    <a:pt x="2743" y="1"/>
                  </a:cubicBezTo>
                  <a:cubicBezTo>
                    <a:pt x="2740" y="1"/>
                    <a:pt x="2737" y="1"/>
                    <a:pt x="2735" y="1"/>
                  </a:cubicBezTo>
                  <a:lnTo>
                    <a:pt x="491" y="1"/>
                  </a:lnTo>
                  <a:cubicBezTo>
                    <a:pt x="488" y="1"/>
                    <a:pt x="486"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2" name="Google Shape;13592;p78"/>
            <p:cNvSpPr/>
            <p:nvPr/>
          </p:nvSpPr>
          <p:spPr>
            <a:xfrm>
              <a:off x="4310250" y="1949275"/>
              <a:ext cx="28100" cy="24100"/>
            </a:xfrm>
            <a:custGeom>
              <a:avLst/>
              <a:gdLst/>
              <a:ahLst/>
              <a:cxnLst/>
              <a:rect l="l" t="t" r="r" b="b"/>
              <a:pathLst>
                <a:path w="1124" h="964" extrusionOk="0">
                  <a:moveTo>
                    <a:pt x="643" y="1"/>
                  </a:moveTo>
                  <a:cubicBezTo>
                    <a:pt x="214" y="1"/>
                    <a:pt x="0" y="519"/>
                    <a:pt x="303" y="822"/>
                  </a:cubicBezTo>
                  <a:cubicBezTo>
                    <a:pt x="395" y="914"/>
                    <a:pt x="518" y="963"/>
                    <a:pt x="642" y="963"/>
                  </a:cubicBezTo>
                  <a:cubicBezTo>
                    <a:pt x="704" y="963"/>
                    <a:pt x="767" y="951"/>
                    <a:pt x="826" y="926"/>
                  </a:cubicBezTo>
                  <a:cubicBezTo>
                    <a:pt x="1006" y="852"/>
                    <a:pt x="1123" y="676"/>
                    <a:pt x="1123" y="483"/>
                  </a:cubicBezTo>
                  <a:cubicBezTo>
                    <a:pt x="1123" y="216"/>
                    <a:pt x="908"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3" name="Google Shape;13593;p78"/>
            <p:cNvSpPr/>
            <p:nvPr/>
          </p:nvSpPr>
          <p:spPr>
            <a:xfrm>
              <a:off x="4354350" y="1997400"/>
              <a:ext cx="80125" cy="24025"/>
            </a:xfrm>
            <a:custGeom>
              <a:avLst/>
              <a:gdLst/>
              <a:ahLst/>
              <a:cxnLst/>
              <a:rect l="l" t="t" r="r" b="b"/>
              <a:pathLst>
                <a:path w="3205" h="961" extrusionOk="0">
                  <a:moveTo>
                    <a:pt x="481" y="0"/>
                  </a:moveTo>
                  <a:cubicBezTo>
                    <a:pt x="216" y="0"/>
                    <a:pt x="1" y="215"/>
                    <a:pt x="1" y="480"/>
                  </a:cubicBezTo>
                  <a:cubicBezTo>
                    <a:pt x="1" y="746"/>
                    <a:pt x="216" y="961"/>
                    <a:pt x="481" y="961"/>
                  </a:cubicBezTo>
                  <a:lnTo>
                    <a:pt x="2725" y="961"/>
                  </a:lnTo>
                  <a:cubicBezTo>
                    <a:pt x="2990" y="961"/>
                    <a:pt x="3205" y="746"/>
                    <a:pt x="3205" y="480"/>
                  </a:cubicBezTo>
                  <a:cubicBezTo>
                    <a:pt x="3205" y="215"/>
                    <a:pt x="2990" y="0"/>
                    <a:pt x="2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4" name="Google Shape;13594;p78"/>
            <p:cNvSpPr/>
            <p:nvPr/>
          </p:nvSpPr>
          <p:spPr>
            <a:xfrm>
              <a:off x="4310250" y="1997400"/>
              <a:ext cx="28100" cy="24050"/>
            </a:xfrm>
            <a:custGeom>
              <a:avLst/>
              <a:gdLst/>
              <a:ahLst/>
              <a:cxnLst/>
              <a:rect l="l" t="t" r="r" b="b"/>
              <a:pathLst>
                <a:path w="1124" h="962" extrusionOk="0">
                  <a:moveTo>
                    <a:pt x="643" y="0"/>
                  </a:moveTo>
                  <a:cubicBezTo>
                    <a:pt x="214" y="0"/>
                    <a:pt x="0" y="517"/>
                    <a:pt x="303" y="820"/>
                  </a:cubicBezTo>
                  <a:cubicBezTo>
                    <a:pt x="395" y="912"/>
                    <a:pt x="518" y="961"/>
                    <a:pt x="642" y="961"/>
                  </a:cubicBezTo>
                  <a:cubicBezTo>
                    <a:pt x="704" y="961"/>
                    <a:pt x="767" y="949"/>
                    <a:pt x="826" y="924"/>
                  </a:cubicBezTo>
                  <a:cubicBezTo>
                    <a:pt x="1006" y="850"/>
                    <a:pt x="1123" y="675"/>
                    <a:pt x="1123" y="480"/>
                  </a:cubicBezTo>
                  <a:cubicBezTo>
                    <a:pt x="1123" y="215"/>
                    <a:pt x="908"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5" name="Google Shape;13595;p78"/>
            <p:cNvSpPr/>
            <p:nvPr/>
          </p:nvSpPr>
          <p:spPr>
            <a:xfrm>
              <a:off x="4354100" y="2045450"/>
              <a:ext cx="80650" cy="24050"/>
            </a:xfrm>
            <a:custGeom>
              <a:avLst/>
              <a:gdLst/>
              <a:ahLst/>
              <a:cxnLst/>
              <a:rect l="l" t="t" r="r" b="b"/>
              <a:pathLst>
                <a:path w="3226" h="962" extrusionOk="0">
                  <a:moveTo>
                    <a:pt x="480" y="1"/>
                  </a:moveTo>
                  <a:cubicBezTo>
                    <a:pt x="216" y="1"/>
                    <a:pt x="0" y="215"/>
                    <a:pt x="0" y="481"/>
                  </a:cubicBezTo>
                  <a:cubicBezTo>
                    <a:pt x="0" y="747"/>
                    <a:pt x="216" y="962"/>
                    <a:pt x="480" y="962"/>
                  </a:cubicBezTo>
                  <a:cubicBezTo>
                    <a:pt x="484" y="962"/>
                    <a:pt x="487" y="962"/>
                    <a:pt x="491" y="962"/>
                  </a:cubicBezTo>
                  <a:lnTo>
                    <a:pt x="2735" y="962"/>
                  </a:lnTo>
                  <a:cubicBezTo>
                    <a:pt x="2738" y="962"/>
                    <a:pt x="2742" y="962"/>
                    <a:pt x="2745" y="962"/>
                  </a:cubicBezTo>
                  <a:cubicBezTo>
                    <a:pt x="3010" y="962"/>
                    <a:pt x="3225" y="747"/>
                    <a:pt x="3225" y="481"/>
                  </a:cubicBezTo>
                  <a:cubicBezTo>
                    <a:pt x="3225" y="215"/>
                    <a:pt x="3010" y="1"/>
                    <a:pt x="2745" y="1"/>
                  </a:cubicBezTo>
                  <a:cubicBezTo>
                    <a:pt x="2742" y="1"/>
                    <a:pt x="2738" y="1"/>
                    <a:pt x="2735" y="1"/>
                  </a:cubicBezTo>
                  <a:lnTo>
                    <a:pt x="491" y="1"/>
                  </a:lnTo>
                  <a:cubicBezTo>
                    <a:pt x="487" y="1"/>
                    <a:pt x="484" y="1"/>
                    <a:pt x="4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6" name="Google Shape;13596;p78"/>
            <p:cNvSpPr/>
            <p:nvPr/>
          </p:nvSpPr>
          <p:spPr>
            <a:xfrm>
              <a:off x="4310250" y="2045450"/>
              <a:ext cx="28100" cy="24050"/>
            </a:xfrm>
            <a:custGeom>
              <a:avLst/>
              <a:gdLst/>
              <a:ahLst/>
              <a:cxnLst/>
              <a:rect l="l" t="t" r="r" b="b"/>
              <a:pathLst>
                <a:path w="1124" h="962" extrusionOk="0">
                  <a:moveTo>
                    <a:pt x="643" y="1"/>
                  </a:moveTo>
                  <a:cubicBezTo>
                    <a:pt x="214" y="1"/>
                    <a:pt x="0" y="518"/>
                    <a:pt x="303" y="821"/>
                  </a:cubicBezTo>
                  <a:cubicBezTo>
                    <a:pt x="394" y="913"/>
                    <a:pt x="517" y="962"/>
                    <a:pt x="642" y="962"/>
                  </a:cubicBezTo>
                  <a:cubicBezTo>
                    <a:pt x="704" y="962"/>
                    <a:pt x="767" y="950"/>
                    <a:pt x="826" y="925"/>
                  </a:cubicBezTo>
                  <a:cubicBezTo>
                    <a:pt x="1006" y="852"/>
                    <a:pt x="1123" y="676"/>
                    <a:pt x="1123" y="481"/>
                  </a:cubicBezTo>
                  <a:cubicBezTo>
                    <a:pt x="1123" y="216"/>
                    <a:pt x="908"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97" name="Google Shape;13597;p78"/>
          <p:cNvGrpSpPr/>
          <p:nvPr/>
        </p:nvGrpSpPr>
        <p:grpSpPr>
          <a:xfrm>
            <a:off x="7821217" y="1765736"/>
            <a:ext cx="339607" cy="354806"/>
            <a:chOff x="3644225" y="1732300"/>
            <a:chExt cx="392700" cy="410275"/>
          </a:xfrm>
        </p:grpSpPr>
        <p:sp>
          <p:nvSpPr>
            <p:cNvPr id="13598" name="Google Shape;13598;p78"/>
            <p:cNvSpPr/>
            <p:nvPr/>
          </p:nvSpPr>
          <p:spPr>
            <a:xfrm>
              <a:off x="3644225" y="1732300"/>
              <a:ext cx="392700" cy="410275"/>
            </a:xfrm>
            <a:custGeom>
              <a:avLst/>
              <a:gdLst/>
              <a:ahLst/>
              <a:cxnLst/>
              <a:rect l="l" t="t" r="r" b="b"/>
              <a:pathLst>
                <a:path w="15708" h="16411" extrusionOk="0">
                  <a:moveTo>
                    <a:pt x="1924" y="2564"/>
                  </a:moveTo>
                  <a:lnTo>
                    <a:pt x="1924" y="3526"/>
                  </a:lnTo>
                  <a:lnTo>
                    <a:pt x="1443" y="3526"/>
                  </a:lnTo>
                  <a:cubicBezTo>
                    <a:pt x="1178" y="3526"/>
                    <a:pt x="963" y="3311"/>
                    <a:pt x="963" y="3045"/>
                  </a:cubicBezTo>
                  <a:cubicBezTo>
                    <a:pt x="963" y="2780"/>
                    <a:pt x="1178" y="2564"/>
                    <a:pt x="1443" y="2564"/>
                  </a:cubicBezTo>
                  <a:close/>
                  <a:moveTo>
                    <a:pt x="13783" y="1044"/>
                  </a:moveTo>
                  <a:cubicBezTo>
                    <a:pt x="14359" y="1248"/>
                    <a:pt x="14744" y="1792"/>
                    <a:pt x="14745" y="2403"/>
                  </a:cubicBezTo>
                  <a:lnTo>
                    <a:pt x="14745" y="2405"/>
                  </a:lnTo>
                  <a:lnTo>
                    <a:pt x="14745" y="4345"/>
                  </a:lnTo>
                  <a:cubicBezTo>
                    <a:pt x="14461" y="4130"/>
                    <a:pt x="14132" y="3982"/>
                    <a:pt x="13783" y="3910"/>
                  </a:cubicBezTo>
                  <a:lnTo>
                    <a:pt x="13783" y="1044"/>
                  </a:lnTo>
                  <a:close/>
                  <a:moveTo>
                    <a:pt x="13783" y="4906"/>
                  </a:moveTo>
                  <a:cubicBezTo>
                    <a:pt x="14359" y="5111"/>
                    <a:pt x="14744" y="5654"/>
                    <a:pt x="14745" y="6266"/>
                  </a:cubicBezTo>
                  <a:lnTo>
                    <a:pt x="14745" y="8207"/>
                  </a:lnTo>
                  <a:cubicBezTo>
                    <a:pt x="14461" y="7992"/>
                    <a:pt x="14132" y="7844"/>
                    <a:pt x="13783" y="7773"/>
                  </a:cubicBezTo>
                  <a:lnTo>
                    <a:pt x="13783" y="4906"/>
                  </a:lnTo>
                  <a:close/>
                  <a:moveTo>
                    <a:pt x="1924" y="7693"/>
                  </a:moveTo>
                  <a:lnTo>
                    <a:pt x="1924" y="8653"/>
                  </a:lnTo>
                  <a:lnTo>
                    <a:pt x="1443" y="8653"/>
                  </a:lnTo>
                  <a:cubicBezTo>
                    <a:pt x="1178" y="8653"/>
                    <a:pt x="963" y="8438"/>
                    <a:pt x="963" y="8173"/>
                  </a:cubicBezTo>
                  <a:cubicBezTo>
                    <a:pt x="963" y="7908"/>
                    <a:pt x="1178" y="7693"/>
                    <a:pt x="1443" y="7693"/>
                  </a:cubicBezTo>
                  <a:close/>
                  <a:moveTo>
                    <a:pt x="13783" y="8769"/>
                  </a:moveTo>
                  <a:cubicBezTo>
                    <a:pt x="14359" y="8973"/>
                    <a:pt x="14744" y="9518"/>
                    <a:pt x="14745" y="10128"/>
                  </a:cubicBezTo>
                  <a:lnTo>
                    <a:pt x="14745" y="12069"/>
                  </a:lnTo>
                  <a:cubicBezTo>
                    <a:pt x="14461" y="11855"/>
                    <a:pt x="14132" y="11707"/>
                    <a:pt x="13783" y="11635"/>
                  </a:cubicBezTo>
                  <a:lnTo>
                    <a:pt x="13783" y="8769"/>
                  </a:lnTo>
                  <a:close/>
                  <a:moveTo>
                    <a:pt x="1924" y="12886"/>
                  </a:moveTo>
                  <a:lnTo>
                    <a:pt x="1924" y="13846"/>
                  </a:lnTo>
                  <a:lnTo>
                    <a:pt x="1443" y="13846"/>
                  </a:lnTo>
                  <a:cubicBezTo>
                    <a:pt x="1178" y="13846"/>
                    <a:pt x="963" y="13631"/>
                    <a:pt x="963" y="13366"/>
                  </a:cubicBezTo>
                  <a:cubicBezTo>
                    <a:pt x="963" y="13101"/>
                    <a:pt x="1178" y="12886"/>
                    <a:pt x="1443" y="12886"/>
                  </a:cubicBezTo>
                  <a:close/>
                  <a:moveTo>
                    <a:pt x="3848" y="962"/>
                  </a:moveTo>
                  <a:lnTo>
                    <a:pt x="3848" y="15450"/>
                  </a:lnTo>
                  <a:lnTo>
                    <a:pt x="3687" y="15450"/>
                  </a:lnTo>
                  <a:cubicBezTo>
                    <a:pt x="3245" y="15450"/>
                    <a:pt x="2886" y="15091"/>
                    <a:pt x="2886" y="14649"/>
                  </a:cubicBezTo>
                  <a:lnTo>
                    <a:pt x="2886" y="14648"/>
                  </a:lnTo>
                  <a:lnTo>
                    <a:pt x="2886" y="1763"/>
                  </a:lnTo>
                  <a:cubicBezTo>
                    <a:pt x="2886" y="1321"/>
                    <a:pt x="3245" y="962"/>
                    <a:pt x="3687" y="962"/>
                  </a:cubicBezTo>
                  <a:close/>
                  <a:moveTo>
                    <a:pt x="12822" y="962"/>
                  </a:moveTo>
                  <a:lnTo>
                    <a:pt x="12822" y="15450"/>
                  </a:lnTo>
                  <a:lnTo>
                    <a:pt x="4809" y="15450"/>
                  </a:lnTo>
                  <a:lnTo>
                    <a:pt x="4809" y="962"/>
                  </a:lnTo>
                  <a:close/>
                  <a:moveTo>
                    <a:pt x="13783" y="12631"/>
                  </a:moveTo>
                  <a:cubicBezTo>
                    <a:pt x="14359" y="12836"/>
                    <a:pt x="14744" y="13379"/>
                    <a:pt x="14745" y="13991"/>
                  </a:cubicBezTo>
                  <a:lnTo>
                    <a:pt x="14745" y="15450"/>
                  </a:lnTo>
                  <a:lnTo>
                    <a:pt x="13783" y="15450"/>
                  </a:lnTo>
                  <a:lnTo>
                    <a:pt x="13783" y="12631"/>
                  </a:lnTo>
                  <a:close/>
                  <a:moveTo>
                    <a:pt x="3687" y="0"/>
                  </a:moveTo>
                  <a:cubicBezTo>
                    <a:pt x="2776" y="1"/>
                    <a:pt x="2016" y="696"/>
                    <a:pt x="1932" y="1602"/>
                  </a:cubicBezTo>
                  <a:lnTo>
                    <a:pt x="1443" y="1602"/>
                  </a:lnTo>
                  <a:cubicBezTo>
                    <a:pt x="647" y="1602"/>
                    <a:pt x="1" y="2248"/>
                    <a:pt x="1" y="3045"/>
                  </a:cubicBezTo>
                  <a:cubicBezTo>
                    <a:pt x="1" y="3841"/>
                    <a:pt x="647" y="4487"/>
                    <a:pt x="1443" y="4487"/>
                  </a:cubicBezTo>
                  <a:lnTo>
                    <a:pt x="1924" y="4487"/>
                  </a:lnTo>
                  <a:lnTo>
                    <a:pt x="1924" y="6731"/>
                  </a:lnTo>
                  <a:lnTo>
                    <a:pt x="1443" y="6731"/>
                  </a:lnTo>
                  <a:cubicBezTo>
                    <a:pt x="647" y="6731"/>
                    <a:pt x="1" y="7376"/>
                    <a:pt x="1" y="8173"/>
                  </a:cubicBezTo>
                  <a:cubicBezTo>
                    <a:pt x="1" y="8970"/>
                    <a:pt x="647" y="9616"/>
                    <a:pt x="1443" y="9616"/>
                  </a:cubicBezTo>
                  <a:lnTo>
                    <a:pt x="1924" y="9616"/>
                  </a:lnTo>
                  <a:lnTo>
                    <a:pt x="1924" y="11924"/>
                  </a:lnTo>
                  <a:lnTo>
                    <a:pt x="1443" y="11924"/>
                  </a:lnTo>
                  <a:cubicBezTo>
                    <a:pt x="647" y="11924"/>
                    <a:pt x="1" y="12569"/>
                    <a:pt x="1" y="13366"/>
                  </a:cubicBezTo>
                  <a:cubicBezTo>
                    <a:pt x="1" y="14163"/>
                    <a:pt x="647" y="14809"/>
                    <a:pt x="1443" y="14809"/>
                  </a:cubicBezTo>
                  <a:lnTo>
                    <a:pt x="1932" y="14809"/>
                  </a:lnTo>
                  <a:cubicBezTo>
                    <a:pt x="2016" y="15715"/>
                    <a:pt x="2776" y="16409"/>
                    <a:pt x="3687" y="16411"/>
                  </a:cubicBezTo>
                  <a:lnTo>
                    <a:pt x="15225" y="16411"/>
                  </a:lnTo>
                  <a:cubicBezTo>
                    <a:pt x="15492" y="16411"/>
                    <a:pt x="15707" y="16195"/>
                    <a:pt x="15707" y="15930"/>
                  </a:cubicBezTo>
                  <a:lnTo>
                    <a:pt x="15707" y="2405"/>
                  </a:lnTo>
                  <a:cubicBezTo>
                    <a:pt x="15707" y="1078"/>
                    <a:pt x="14628" y="0"/>
                    <a:pt x="13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9" name="Google Shape;13599;p78"/>
            <p:cNvSpPr/>
            <p:nvPr/>
          </p:nvSpPr>
          <p:spPr>
            <a:xfrm>
              <a:off x="3788475" y="1804375"/>
              <a:ext cx="152300" cy="168325"/>
            </a:xfrm>
            <a:custGeom>
              <a:avLst/>
              <a:gdLst/>
              <a:ahLst/>
              <a:cxnLst/>
              <a:rect l="l" t="t" r="r" b="b"/>
              <a:pathLst>
                <a:path w="6092" h="6733" extrusionOk="0">
                  <a:moveTo>
                    <a:pt x="3045" y="963"/>
                  </a:moveTo>
                  <a:cubicBezTo>
                    <a:pt x="3295" y="963"/>
                    <a:pt x="3542" y="1061"/>
                    <a:pt x="3725" y="1245"/>
                  </a:cubicBezTo>
                  <a:cubicBezTo>
                    <a:pt x="4000" y="1521"/>
                    <a:pt x="4082" y="1934"/>
                    <a:pt x="3934" y="2292"/>
                  </a:cubicBezTo>
                  <a:cubicBezTo>
                    <a:pt x="3785" y="2653"/>
                    <a:pt x="3435" y="2887"/>
                    <a:pt x="3045" y="2887"/>
                  </a:cubicBezTo>
                  <a:cubicBezTo>
                    <a:pt x="2515" y="2886"/>
                    <a:pt x="2085" y="2455"/>
                    <a:pt x="2085" y="1925"/>
                  </a:cubicBezTo>
                  <a:cubicBezTo>
                    <a:pt x="2085" y="1535"/>
                    <a:pt x="2318" y="1185"/>
                    <a:pt x="2678" y="1036"/>
                  </a:cubicBezTo>
                  <a:cubicBezTo>
                    <a:pt x="2796" y="987"/>
                    <a:pt x="2921" y="963"/>
                    <a:pt x="3045" y="963"/>
                  </a:cubicBezTo>
                  <a:close/>
                  <a:moveTo>
                    <a:pt x="3045" y="3843"/>
                  </a:moveTo>
                  <a:cubicBezTo>
                    <a:pt x="4135" y="3843"/>
                    <a:pt x="5042" y="4684"/>
                    <a:pt x="5124" y="5770"/>
                  </a:cubicBezTo>
                  <a:lnTo>
                    <a:pt x="967" y="5770"/>
                  </a:lnTo>
                  <a:cubicBezTo>
                    <a:pt x="1049" y="4684"/>
                    <a:pt x="1954" y="3843"/>
                    <a:pt x="3045" y="3843"/>
                  </a:cubicBezTo>
                  <a:close/>
                  <a:moveTo>
                    <a:pt x="3045" y="1"/>
                  </a:moveTo>
                  <a:cubicBezTo>
                    <a:pt x="2281" y="1"/>
                    <a:pt x="1588" y="453"/>
                    <a:pt x="1282" y="1155"/>
                  </a:cubicBezTo>
                  <a:cubicBezTo>
                    <a:pt x="976" y="1856"/>
                    <a:pt x="1117" y="2672"/>
                    <a:pt x="1637" y="3233"/>
                  </a:cubicBezTo>
                  <a:cubicBezTo>
                    <a:pt x="632" y="3758"/>
                    <a:pt x="2" y="4798"/>
                    <a:pt x="1" y="5932"/>
                  </a:cubicBezTo>
                  <a:lnTo>
                    <a:pt x="1" y="6252"/>
                  </a:lnTo>
                  <a:cubicBezTo>
                    <a:pt x="1" y="6517"/>
                    <a:pt x="216" y="6733"/>
                    <a:pt x="481" y="6733"/>
                  </a:cubicBezTo>
                  <a:lnTo>
                    <a:pt x="5610" y="6733"/>
                  </a:lnTo>
                  <a:cubicBezTo>
                    <a:pt x="5875" y="6733"/>
                    <a:pt x="6092" y="6517"/>
                    <a:pt x="6092" y="6252"/>
                  </a:cubicBezTo>
                  <a:lnTo>
                    <a:pt x="6092" y="5932"/>
                  </a:lnTo>
                  <a:cubicBezTo>
                    <a:pt x="6090" y="4798"/>
                    <a:pt x="5459" y="3758"/>
                    <a:pt x="4454" y="3233"/>
                  </a:cubicBezTo>
                  <a:cubicBezTo>
                    <a:pt x="4976" y="2672"/>
                    <a:pt x="5115" y="1856"/>
                    <a:pt x="4809" y="1155"/>
                  </a:cubicBezTo>
                  <a:cubicBezTo>
                    <a:pt x="4503" y="453"/>
                    <a:pt x="3811" y="1"/>
                    <a:pt x="3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0" name="Google Shape;13600;p78"/>
            <p:cNvSpPr/>
            <p:nvPr/>
          </p:nvSpPr>
          <p:spPr>
            <a:xfrm>
              <a:off x="3788700" y="1996725"/>
              <a:ext cx="151825" cy="24050"/>
            </a:xfrm>
            <a:custGeom>
              <a:avLst/>
              <a:gdLst/>
              <a:ahLst/>
              <a:cxnLst/>
              <a:rect l="l" t="t" r="r" b="b"/>
              <a:pathLst>
                <a:path w="6073" h="962" extrusionOk="0">
                  <a:moveTo>
                    <a:pt x="472" y="1"/>
                  </a:moveTo>
                  <a:cubicBezTo>
                    <a:pt x="210" y="5"/>
                    <a:pt x="1" y="219"/>
                    <a:pt x="1" y="481"/>
                  </a:cubicBezTo>
                  <a:cubicBezTo>
                    <a:pt x="1" y="743"/>
                    <a:pt x="210" y="957"/>
                    <a:pt x="472" y="961"/>
                  </a:cubicBezTo>
                  <a:lnTo>
                    <a:pt x="5601" y="961"/>
                  </a:lnTo>
                  <a:cubicBezTo>
                    <a:pt x="5863" y="957"/>
                    <a:pt x="6072" y="743"/>
                    <a:pt x="6072" y="481"/>
                  </a:cubicBezTo>
                  <a:cubicBezTo>
                    <a:pt x="6072" y="219"/>
                    <a:pt x="5863" y="5"/>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1" name="Google Shape;13601;p78"/>
            <p:cNvSpPr/>
            <p:nvPr/>
          </p:nvSpPr>
          <p:spPr>
            <a:xfrm>
              <a:off x="3788475" y="2044800"/>
              <a:ext cx="152275" cy="24050"/>
            </a:xfrm>
            <a:custGeom>
              <a:avLst/>
              <a:gdLst/>
              <a:ahLst/>
              <a:cxnLst/>
              <a:rect l="l" t="t" r="r" b="b"/>
              <a:pathLst>
                <a:path w="6091" h="962" extrusionOk="0">
                  <a:moveTo>
                    <a:pt x="481" y="1"/>
                  </a:moveTo>
                  <a:cubicBezTo>
                    <a:pt x="216" y="1"/>
                    <a:pt x="1" y="216"/>
                    <a:pt x="1" y="481"/>
                  </a:cubicBezTo>
                  <a:cubicBezTo>
                    <a:pt x="1" y="746"/>
                    <a:pt x="216" y="961"/>
                    <a:pt x="481" y="961"/>
                  </a:cubicBezTo>
                  <a:lnTo>
                    <a:pt x="5610" y="961"/>
                  </a:lnTo>
                  <a:cubicBezTo>
                    <a:pt x="5875" y="961"/>
                    <a:pt x="6090" y="746"/>
                    <a:pt x="6090" y="481"/>
                  </a:cubicBezTo>
                  <a:cubicBezTo>
                    <a:pt x="6090" y="216"/>
                    <a:pt x="5875" y="1"/>
                    <a:pt x="5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02" name="Google Shape;13602;p78"/>
          <p:cNvGrpSpPr/>
          <p:nvPr/>
        </p:nvGrpSpPr>
        <p:grpSpPr>
          <a:xfrm>
            <a:off x="7813629" y="2324005"/>
            <a:ext cx="354827" cy="354784"/>
            <a:chOff x="3066125" y="1753675"/>
            <a:chExt cx="410300" cy="410250"/>
          </a:xfrm>
        </p:grpSpPr>
        <p:sp>
          <p:nvSpPr>
            <p:cNvPr id="13603" name="Google Shape;13603;p78"/>
            <p:cNvSpPr/>
            <p:nvPr/>
          </p:nvSpPr>
          <p:spPr>
            <a:xfrm>
              <a:off x="3371450" y="1947825"/>
              <a:ext cx="66475" cy="127675"/>
            </a:xfrm>
            <a:custGeom>
              <a:avLst/>
              <a:gdLst/>
              <a:ahLst/>
              <a:cxnLst/>
              <a:rect l="l" t="t" r="r" b="b"/>
              <a:pathLst>
                <a:path w="2659" h="5107" extrusionOk="0">
                  <a:moveTo>
                    <a:pt x="971" y="1204"/>
                  </a:moveTo>
                  <a:lnTo>
                    <a:pt x="971" y="1873"/>
                  </a:lnTo>
                  <a:cubicBezTo>
                    <a:pt x="940" y="1854"/>
                    <a:pt x="911" y="1834"/>
                    <a:pt x="885" y="1812"/>
                  </a:cubicBezTo>
                  <a:cubicBezTo>
                    <a:pt x="808" y="1753"/>
                    <a:pt x="776" y="1627"/>
                    <a:pt x="801" y="1491"/>
                  </a:cubicBezTo>
                  <a:cubicBezTo>
                    <a:pt x="822" y="1378"/>
                    <a:pt x="882" y="1276"/>
                    <a:pt x="971" y="1204"/>
                  </a:cubicBezTo>
                  <a:close/>
                  <a:moveTo>
                    <a:pt x="1612" y="2853"/>
                  </a:moveTo>
                  <a:cubicBezTo>
                    <a:pt x="1960" y="2999"/>
                    <a:pt x="1951" y="3298"/>
                    <a:pt x="1930" y="3423"/>
                  </a:cubicBezTo>
                  <a:cubicBezTo>
                    <a:pt x="1897" y="3616"/>
                    <a:pt x="1781" y="3784"/>
                    <a:pt x="1612" y="3883"/>
                  </a:cubicBezTo>
                  <a:lnTo>
                    <a:pt x="1612" y="2853"/>
                  </a:lnTo>
                  <a:close/>
                  <a:moveTo>
                    <a:pt x="1292" y="0"/>
                  </a:moveTo>
                  <a:cubicBezTo>
                    <a:pt x="1119" y="0"/>
                    <a:pt x="977" y="136"/>
                    <a:pt x="971" y="309"/>
                  </a:cubicBezTo>
                  <a:lnTo>
                    <a:pt x="971" y="508"/>
                  </a:lnTo>
                  <a:cubicBezTo>
                    <a:pt x="952" y="514"/>
                    <a:pt x="932" y="520"/>
                    <a:pt x="911" y="526"/>
                  </a:cubicBezTo>
                  <a:cubicBezTo>
                    <a:pt x="532" y="640"/>
                    <a:pt x="248" y="965"/>
                    <a:pt x="171" y="1372"/>
                  </a:cubicBezTo>
                  <a:cubicBezTo>
                    <a:pt x="101" y="1746"/>
                    <a:pt x="223" y="2108"/>
                    <a:pt x="488" y="2317"/>
                  </a:cubicBezTo>
                  <a:cubicBezTo>
                    <a:pt x="614" y="2415"/>
                    <a:pt x="766" y="2506"/>
                    <a:pt x="971" y="2600"/>
                  </a:cubicBezTo>
                  <a:lnTo>
                    <a:pt x="971" y="3954"/>
                  </a:lnTo>
                  <a:cubicBezTo>
                    <a:pt x="826" y="3934"/>
                    <a:pt x="718" y="3884"/>
                    <a:pt x="545" y="3771"/>
                  </a:cubicBezTo>
                  <a:cubicBezTo>
                    <a:pt x="490" y="3734"/>
                    <a:pt x="427" y="3716"/>
                    <a:pt x="366" y="3716"/>
                  </a:cubicBezTo>
                  <a:cubicBezTo>
                    <a:pt x="261" y="3716"/>
                    <a:pt x="159" y="3767"/>
                    <a:pt x="98" y="3862"/>
                  </a:cubicBezTo>
                  <a:cubicBezTo>
                    <a:pt x="0" y="4011"/>
                    <a:pt x="44" y="4212"/>
                    <a:pt x="195" y="4307"/>
                  </a:cubicBezTo>
                  <a:cubicBezTo>
                    <a:pt x="498" y="4506"/>
                    <a:pt x="713" y="4577"/>
                    <a:pt x="971" y="4599"/>
                  </a:cubicBezTo>
                  <a:lnTo>
                    <a:pt x="971" y="4798"/>
                  </a:lnTo>
                  <a:cubicBezTo>
                    <a:pt x="977" y="4969"/>
                    <a:pt x="1119" y="5107"/>
                    <a:pt x="1292" y="5107"/>
                  </a:cubicBezTo>
                  <a:cubicBezTo>
                    <a:pt x="1465" y="5107"/>
                    <a:pt x="1607" y="4969"/>
                    <a:pt x="1612" y="4798"/>
                  </a:cubicBezTo>
                  <a:lnTo>
                    <a:pt x="1612" y="4568"/>
                  </a:lnTo>
                  <a:cubicBezTo>
                    <a:pt x="2146" y="4433"/>
                    <a:pt x="2487" y="3978"/>
                    <a:pt x="2561" y="3530"/>
                  </a:cubicBezTo>
                  <a:cubicBezTo>
                    <a:pt x="2658" y="2953"/>
                    <a:pt x="2345" y="2431"/>
                    <a:pt x="1782" y="2232"/>
                  </a:cubicBezTo>
                  <a:cubicBezTo>
                    <a:pt x="1725" y="2212"/>
                    <a:pt x="1670" y="2191"/>
                    <a:pt x="1612" y="2171"/>
                  </a:cubicBezTo>
                  <a:lnTo>
                    <a:pt x="1612" y="1134"/>
                  </a:lnTo>
                  <a:cubicBezTo>
                    <a:pt x="1670" y="1154"/>
                    <a:pt x="1724" y="1185"/>
                    <a:pt x="1768" y="1227"/>
                  </a:cubicBezTo>
                  <a:cubicBezTo>
                    <a:pt x="1831" y="1300"/>
                    <a:pt x="1920" y="1336"/>
                    <a:pt x="2009" y="1336"/>
                  </a:cubicBezTo>
                  <a:cubicBezTo>
                    <a:pt x="2084" y="1336"/>
                    <a:pt x="2160" y="1310"/>
                    <a:pt x="2220" y="1257"/>
                  </a:cubicBezTo>
                  <a:cubicBezTo>
                    <a:pt x="2354" y="1140"/>
                    <a:pt x="2367" y="936"/>
                    <a:pt x="2250" y="804"/>
                  </a:cubicBezTo>
                  <a:cubicBezTo>
                    <a:pt x="2143" y="681"/>
                    <a:pt x="1923" y="529"/>
                    <a:pt x="1612" y="475"/>
                  </a:cubicBezTo>
                  <a:lnTo>
                    <a:pt x="1612" y="309"/>
                  </a:lnTo>
                  <a:cubicBezTo>
                    <a:pt x="1607" y="136"/>
                    <a:pt x="1465" y="0"/>
                    <a:pt x="1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4" name="Google Shape;13604;p78"/>
            <p:cNvSpPr/>
            <p:nvPr/>
          </p:nvSpPr>
          <p:spPr>
            <a:xfrm>
              <a:off x="3211750" y="1947550"/>
              <a:ext cx="144275" cy="24050"/>
            </a:xfrm>
            <a:custGeom>
              <a:avLst/>
              <a:gdLst/>
              <a:ahLst/>
              <a:cxnLst/>
              <a:rect l="l" t="t" r="r" b="b"/>
              <a:pathLst>
                <a:path w="5771" h="962" extrusionOk="0">
                  <a:moveTo>
                    <a:pt x="480" y="1"/>
                  </a:moveTo>
                  <a:cubicBezTo>
                    <a:pt x="215" y="1"/>
                    <a:pt x="0" y="215"/>
                    <a:pt x="0" y="481"/>
                  </a:cubicBezTo>
                  <a:cubicBezTo>
                    <a:pt x="0" y="747"/>
                    <a:pt x="215" y="962"/>
                    <a:pt x="480" y="962"/>
                  </a:cubicBezTo>
                  <a:cubicBezTo>
                    <a:pt x="484" y="962"/>
                    <a:pt x="487" y="962"/>
                    <a:pt x="491" y="962"/>
                  </a:cubicBezTo>
                  <a:lnTo>
                    <a:pt x="5299" y="962"/>
                  </a:lnTo>
                  <a:cubicBezTo>
                    <a:pt x="5561" y="957"/>
                    <a:pt x="5770" y="744"/>
                    <a:pt x="5770" y="481"/>
                  </a:cubicBezTo>
                  <a:cubicBezTo>
                    <a:pt x="5770" y="219"/>
                    <a:pt x="5561" y="5"/>
                    <a:pt x="5299" y="1"/>
                  </a:cubicBezTo>
                  <a:lnTo>
                    <a:pt x="491" y="1"/>
                  </a:lnTo>
                  <a:cubicBezTo>
                    <a:pt x="487" y="1"/>
                    <a:pt x="484" y="1"/>
                    <a:pt x="4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5" name="Google Shape;13605;p78"/>
            <p:cNvSpPr/>
            <p:nvPr/>
          </p:nvSpPr>
          <p:spPr>
            <a:xfrm>
              <a:off x="3211750" y="1995625"/>
              <a:ext cx="144275" cy="24100"/>
            </a:xfrm>
            <a:custGeom>
              <a:avLst/>
              <a:gdLst/>
              <a:ahLst/>
              <a:cxnLst/>
              <a:rect l="l" t="t" r="r" b="b"/>
              <a:pathLst>
                <a:path w="5771" h="964" extrusionOk="0">
                  <a:moveTo>
                    <a:pt x="483" y="1"/>
                  </a:moveTo>
                  <a:cubicBezTo>
                    <a:pt x="217" y="1"/>
                    <a:pt x="0" y="216"/>
                    <a:pt x="0" y="483"/>
                  </a:cubicBezTo>
                  <a:cubicBezTo>
                    <a:pt x="0" y="749"/>
                    <a:pt x="215" y="963"/>
                    <a:pt x="480" y="963"/>
                  </a:cubicBezTo>
                  <a:cubicBezTo>
                    <a:pt x="484" y="963"/>
                    <a:pt x="487" y="963"/>
                    <a:pt x="491" y="963"/>
                  </a:cubicBezTo>
                  <a:lnTo>
                    <a:pt x="5299" y="963"/>
                  </a:lnTo>
                  <a:cubicBezTo>
                    <a:pt x="5561" y="959"/>
                    <a:pt x="5770" y="745"/>
                    <a:pt x="5770" y="483"/>
                  </a:cubicBezTo>
                  <a:cubicBezTo>
                    <a:pt x="5770" y="221"/>
                    <a:pt x="5561" y="7"/>
                    <a:pt x="5299" y="1"/>
                  </a:cubicBezTo>
                  <a:lnTo>
                    <a:pt x="491" y="1"/>
                  </a:lnTo>
                  <a:cubicBezTo>
                    <a:pt x="488" y="1"/>
                    <a:pt x="485"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6" name="Google Shape;13606;p78"/>
            <p:cNvSpPr/>
            <p:nvPr/>
          </p:nvSpPr>
          <p:spPr>
            <a:xfrm>
              <a:off x="3211750" y="2043700"/>
              <a:ext cx="144275" cy="24075"/>
            </a:xfrm>
            <a:custGeom>
              <a:avLst/>
              <a:gdLst/>
              <a:ahLst/>
              <a:cxnLst/>
              <a:rect l="l" t="t" r="r" b="b"/>
              <a:pathLst>
                <a:path w="5771" h="963" extrusionOk="0">
                  <a:moveTo>
                    <a:pt x="480" y="1"/>
                  </a:moveTo>
                  <a:cubicBezTo>
                    <a:pt x="215" y="1"/>
                    <a:pt x="0" y="215"/>
                    <a:pt x="0" y="481"/>
                  </a:cubicBezTo>
                  <a:cubicBezTo>
                    <a:pt x="0" y="748"/>
                    <a:pt x="217" y="963"/>
                    <a:pt x="483" y="963"/>
                  </a:cubicBezTo>
                  <a:cubicBezTo>
                    <a:pt x="485" y="963"/>
                    <a:pt x="488" y="963"/>
                    <a:pt x="491" y="963"/>
                  </a:cubicBezTo>
                  <a:lnTo>
                    <a:pt x="5299" y="963"/>
                  </a:lnTo>
                  <a:cubicBezTo>
                    <a:pt x="5561" y="957"/>
                    <a:pt x="5770" y="743"/>
                    <a:pt x="5770" y="481"/>
                  </a:cubicBezTo>
                  <a:cubicBezTo>
                    <a:pt x="5770" y="219"/>
                    <a:pt x="5561" y="5"/>
                    <a:pt x="5299" y="1"/>
                  </a:cubicBezTo>
                  <a:lnTo>
                    <a:pt x="491" y="1"/>
                  </a:lnTo>
                  <a:cubicBezTo>
                    <a:pt x="487" y="1"/>
                    <a:pt x="484" y="1"/>
                    <a:pt x="4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7" name="Google Shape;13607;p78"/>
            <p:cNvSpPr/>
            <p:nvPr/>
          </p:nvSpPr>
          <p:spPr>
            <a:xfrm>
              <a:off x="3211750" y="2091775"/>
              <a:ext cx="216825" cy="24075"/>
            </a:xfrm>
            <a:custGeom>
              <a:avLst/>
              <a:gdLst/>
              <a:ahLst/>
              <a:cxnLst/>
              <a:rect l="l" t="t" r="r" b="b"/>
              <a:pathLst>
                <a:path w="8673" h="963" extrusionOk="0">
                  <a:moveTo>
                    <a:pt x="483" y="0"/>
                  </a:moveTo>
                  <a:cubicBezTo>
                    <a:pt x="217" y="0"/>
                    <a:pt x="0" y="216"/>
                    <a:pt x="0" y="482"/>
                  </a:cubicBezTo>
                  <a:cubicBezTo>
                    <a:pt x="0" y="748"/>
                    <a:pt x="215" y="963"/>
                    <a:pt x="480" y="963"/>
                  </a:cubicBezTo>
                  <a:cubicBezTo>
                    <a:pt x="484" y="963"/>
                    <a:pt x="487" y="963"/>
                    <a:pt x="491" y="963"/>
                  </a:cubicBezTo>
                  <a:lnTo>
                    <a:pt x="8184" y="963"/>
                  </a:lnTo>
                  <a:cubicBezTo>
                    <a:pt x="8187" y="963"/>
                    <a:pt x="8191" y="963"/>
                    <a:pt x="8194" y="963"/>
                  </a:cubicBezTo>
                  <a:cubicBezTo>
                    <a:pt x="8457" y="963"/>
                    <a:pt x="8673" y="748"/>
                    <a:pt x="8673" y="482"/>
                  </a:cubicBezTo>
                  <a:cubicBezTo>
                    <a:pt x="8673" y="216"/>
                    <a:pt x="8456" y="0"/>
                    <a:pt x="8192" y="0"/>
                  </a:cubicBezTo>
                  <a:cubicBezTo>
                    <a:pt x="8189" y="0"/>
                    <a:pt x="8186" y="0"/>
                    <a:pt x="8184" y="1"/>
                  </a:cubicBezTo>
                  <a:lnTo>
                    <a:pt x="491" y="1"/>
                  </a:lnTo>
                  <a:cubicBezTo>
                    <a:pt x="488" y="0"/>
                    <a:pt x="485"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8" name="Google Shape;13608;p78"/>
            <p:cNvSpPr/>
            <p:nvPr/>
          </p:nvSpPr>
          <p:spPr>
            <a:xfrm>
              <a:off x="3066125" y="1753675"/>
              <a:ext cx="410300" cy="88150"/>
            </a:xfrm>
            <a:custGeom>
              <a:avLst/>
              <a:gdLst/>
              <a:ahLst/>
              <a:cxnLst/>
              <a:rect l="l" t="t" r="r" b="b"/>
              <a:pathLst>
                <a:path w="16412" h="3526" extrusionOk="0">
                  <a:moveTo>
                    <a:pt x="12502" y="1144"/>
                  </a:moveTo>
                  <a:lnTo>
                    <a:pt x="14388" y="1763"/>
                  </a:lnTo>
                  <a:lnTo>
                    <a:pt x="12502" y="2380"/>
                  </a:lnTo>
                  <a:lnTo>
                    <a:pt x="12502" y="1144"/>
                  </a:lnTo>
                  <a:close/>
                  <a:moveTo>
                    <a:pt x="2565" y="961"/>
                  </a:moveTo>
                  <a:lnTo>
                    <a:pt x="2565" y="2563"/>
                  </a:lnTo>
                  <a:lnTo>
                    <a:pt x="1123" y="2563"/>
                  </a:lnTo>
                  <a:cubicBezTo>
                    <a:pt x="1035" y="2563"/>
                    <a:pt x="963" y="2491"/>
                    <a:pt x="963" y="2403"/>
                  </a:cubicBezTo>
                  <a:lnTo>
                    <a:pt x="963" y="1121"/>
                  </a:lnTo>
                  <a:cubicBezTo>
                    <a:pt x="963" y="1033"/>
                    <a:pt x="1035" y="961"/>
                    <a:pt x="1123" y="961"/>
                  </a:cubicBezTo>
                  <a:close/>
                  <a:moveTo>
                    <a:pt x="11539" y="961"/>
                  </a:moveTo>
                  <a:lnTo>
                    <a:pt x="11539" y="2563"/>
                  </a:lnTo>
                  <a:lnTo>
                    <a:pt x="3527" y="2563"/>
                  </a:lnTo>
                  <a:lnTo>
                    <a:pt x="3527" y="961"/>
                  </a:lnTo>
                  <a:close/>
                  <a:moveTo>
                    <a:pt x="1123" y="0"/>
                  </a:moveTo>
                  <a:cubicBezTo>
                    <a:pt x="503" y="2"/>
                    <a:pt x="2" y="503"/>
                    <a:pt x="1" y="1122"/>
                  </a:cubicBezTo>
                  <a:lnTo>
                    <a:pt x="1" y="2403"/>
                  </a:lnTo>
                  <a:cubicBezTo>
                    <a:pt x="2" y="3023"/>
                    <a:pt x="503" y="3525"/>
                    <a:pt x="1123" y="3525"/>
                  </a:cubicBezTo>
                  <a:lnTo>
                    <a:pt x="12021" y="3525"/>
                  </a:lnTo>
                  <a:cubicBezTo>
                    <a:pt x="12071" y="3525"/>
                    <a:pt x="12122" y="3516"/>
                    <a:pt x="12171" y="3500"/>
                  </a:cubicBezTo>
                  <a:lnTo>
                    <a:pt x="16081" y="2219"/>
                  </a:lnTo>
                  <a:cubicBezTo>
                    <a:pt x="16278" y="2154"/>
                    <a:pt x="16412" y="1970"/>
                    <a:pt x="16412" y="1762"/>
                  </a:cubicBezTo>
                  <a:cubicBezTo>
                    <a:pt x="16412" y="1554"/>
                    <a:pt x="16278" y="1371"/>
                    <a:pt x="16081" y="1305"/>
                  </a:cubicBezTo>
                  <a:lnTo>
                    <a:pt x="12171" y="24"/>
                  </a:lnTo>
                  <a:cubicBezTo>
                    <a:pt x="12122" y="8"/>
                    <a:pt x="12071" y="0"/>
                    <a:pt x="1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9" name="Google Shape;13609;p78"/>
            <p:cNvSpPr/>
            <p:nvPr/>
          </p:nvSpPr>
          <p:spPr>
            <a:xfrm>
              <a:off x="3066125" y="1867425"/>
              <a:ext cx="410300" cy="296500"/>
            </a:xfrm>
            <a:custGeom>
              <a:avLst/>
              <a:gdLst/>
              <a:ahLst/>
              <a:cxnLst/>
              <a:rect l="l" t="t" r="r" b="b"/>
              <a:pathLst>
                <a:path w="16412" h="11860" extrusionOk="0">
                  <a:moveTo>
                    <a:pt x="3911" y="962"/>
                  </a:moveTo>
                  <a:lnTo>
                    <a:pt x="3911" y="8975"/>
                  </a:lnTo>
                  <a:lnTo>
                    <a:pt x="3431" y="8975"/>
                  </a:lnTo>
                  <a:cubicBezTo>
                    <a:pt x="3267" y="8975"/>
                    <a:pt x="3104" y="9002"/>
                    <a:pt x="2950" y="9058"/>
                  </a:cubicBezTo>
                  <a:lnTo>
                    <a:pt x="2950" y="1764"/>
                  </a:lnTo>
                  <a:cubicBezTo>
                    <a:pt x="2950" y="1321"/>
                    <a:pt x="3309" y="962"/>
                    <a:pt x="3751" y="962"/>
                  </a:cubicBezTo>
                  <a:close/>
                  <a:moveTo>
                    <a:pt x="1988" y="2244"/>
                  </a:moveTo>
                  <a:lnTo>
                    <a:pt x="1988" y="10417"/>
                  </a:lnTo>
                  <a:cubicBezTo>
                    <a:pt x="1988" y="10581"/>
                    <a:pt x="2016" y="10744"/>
                    <a:pt x="2072" y="10899"/>
                  </a:cubicBezTo>
                  <a:lnTo>
                    <a:pt x="963" y="10899"/>
                  </a:lnTo>
                  <a:lnTo>
                    <a:pt x="963" y="2244"/>
                  </a:lnTo>
                  <a:close/>
                  <a:moveTo>
                    <a:pt x="15451" y="2244"/>
                  </a:moveTo>
                  <a:lnTo>
                    <a:pt x="15451" y="10899"/>
                  </a:lnTo>
                  <a:lnTo>
                    <a:pt x="3431" y="10899"/>
                  </a:lnTo>
                  <a:cubicBezTo>
                    <a:pt x="3166" y="10899"/>
                    <a:pt x="2950" y="10684"/>
                    <a:pt x="2950" y="10417"/>
                  </a:cubicBezTo>
                  <a:cubicBezTo>
                    <a:pt x="2950" y="10152"/>
                    <a:pt x="3166" y="9937"/>
                    <a:pt x="3431" y="9937"/>
                  </a:cubicBezTo>
                  <a:lnTo>
                    <a:pt x="4393" y="9937"/>
                  </a:lnTo>
                  <a:cubicBezTo>
                    <a:pt x="4645" y="9937"/>
                    <a:pt x="4853" y="9742"/>
                    <a:pt x="4872" y="9491"/>
                  </a:cubicBezTo>
                  <a:cubicBezTo>
                    <a:pt x="4873" y="9480"/>
                    <a:pt x="4873" y="9468"/>
                    <a:pt x="4873" y="9456"/>
                  </a:cubicBezTo>
                  <a:lnTo>
                    <a:pt x="4873" y="2244"/>
                  </a:lnTo>
                  <a:close/>
                  <a:moveTo>
                    <a:pt x="3751" y="0"/>
                  </a:moveTo>
                  <a:cubicBezTo>
                    <a:pt x="2964" y="2"/>
                    <a:pt x="2272" y="525"/>
                    <a:pt x="2056" y="1282"/>
                  </a:cubicBezTo>
                  <a:lnTo>
                    <a:pt x="483" y="1282"/>
                  </a:lnTo>
                  <a:cubicBezTo>
                    <a:pt x="216" y="1282"/>
                    <a:pt x="1" y="1497"/>
                    <a:pt x="1" y="1762"/>
                  </a:cubicBezTo>
                  <a:lnTo>
                    <a:pt x="1" y="11379"/>
                  </a:lnTo>
                  <a:cubicBezTo>
                    <a:pt x="1" y="11644"/>
                    <a:pt x="216" y="11860"/>
                    <a:pt x="483" y="11860"/>
                  </a:cubicBezTo>
                  <a:lnTo>
                    <a:pt x="15931" y="11860"/>
                  </a:lnTo>
                  <a:cubicBezTo>
                    <a:pt x="16196" y="11860"/>
                    <a:pt x="16412" y="11644"/>
                    <a:pt x="16412" y="11379"/>
                  </a:cubicBezTo>
                  <a:lnTo>
                    <a:pt x="16412" y="1764"/>
                  </a:lnTo>
                  <a:cubicBezTo>
                    <a:pt x="16412" y="1499"/>
                    <a:pt x="16198" y="1283"/>
                    <a:pt x="15934" y="1283"/>
                  </a:cubicBezTo>
                  <a:cubicBezTo>
                    <a:pt x="15933" y="1283"/>
                    <a:pt x="15932" y="1283"/>
                    <a:pt x="15931" y="1283"/>
                  </a:cubicBezTo>
                  <a:lnTo>
                    <a:pt x="4873" y="1283"/>
                  </a:lnTo>
                  <a:lnTo>
                    <a:pt x="4873" y="481"/>
                  </a:lnTo>
                  <a:cubicBezTo>
                    <a:pt x="4873" y="216"/>
                    <a:pt x="4658" y="0"/>
                    <a:pt x="4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10" name="Google Shape;13610;p78"/>
          <p:cNvGrpSpPr/>
          <p:nvPr/>
        </p:nvGrpSpPr>
        <p:grpSpPr>
          <a:xfrm>
            <a:off x="7053744" y="2323983"/>
            <a:ext cx="353444" cy="354827"/>
            <a:chOff x="2366775" y="1748950"/>
            <a:chExt cx="408700" cy="410300"/>
          </a:xfrm>
        </p:grpSpPr>
        <p:sp>
          <p:nvSpPr>
            <p:cNvPr id="13611" name="Google Shape;13611;p78"/>
            <p:cNvSpPr/>
            <p:nvPr/>
          </p:nvSpPr>
          <p:spPr>
            <a:xfrm>
              <a:off x="2366775" y="1748950"/>
              <a:ext cx="408700" cy="410300"/>
            </a:xfrm>
            <a:custGeom>
              <a:avLst/>
              <a:gdLst/>
              <a:ahLst/>
              <a:cxnLst/>
              <a:rect l="l" t="t" r="r" b="b"/>
              <a:pathLst>
                <a:path w="16348" h="16412" extrusionOk="0">
                  <a:moveTo>
                    <a:pt x="10256" y="961"/>
                  </a:moveTo>
                  <a:lnTo>
                    <a:pt x="10256" y="1986"/>
                  </a:lnTo>
                  <a:lnTo>
                    <a:pt x="6090" y="1986"/>
                  </a:lnTo>
                  <a:lnTo>
                    <a:pt x="6090" y="961"/>
                  </a:lnTo>
                  <a:close/>
                  <a:moveTo>
                    <a:pt x="3846" y="6795"/>
                  </a:moveTo>
                  <a:lnTo>
                    <a:pt x="3846" y="15449"/>
                  </a:lnTo>
                  <a:lnTo>
                    <a:pt x="2884" y="15449"/>
                  </a:lnTo>
                  <a:lnTo>
                    <a:pt x="2884" y="14006"/>
                  </a:lnTo>
                  <a:cubicBezTo>
                    <a:pt x="2878" y="13744"/>
                    <a:pt x="2664" y="13535"/>
                    <a:pt x="2404" y="13535"/>
                  </a:cubicBezTo>
                  <a:cubicBezTo>
                    <a:pt x="2142" y="13535"/>
                    <a:pt x="1928" y="13744"/>
                    <a:pt x="1922" y="14006"/>
                  </a:cubicBezTo>
                  <a:lnTo>
                    <a:pt x="1922" y="15449"/>
                  </a:lnTo>
                  <a:lnTo>
                    <a:pt x="961" y="15449"/>
                  </a:lnTo>
                  <a:lnTo>
                    <a:pt x="961" y="6795"/>
                  </a:lnTo>
                  <a:close/>
                  <a:moveTo>
                    <a:pt x="9294" y="12564"/>
                  </a:moveTo>
                  <a:lnTo>
                    <a:pt x="9294" y="15449"/>
                  </a:lnTo>
                  <a:lnTo>
                    <a:pt x="7051" y="15449"/>
                  </a:lnTo>
                  <a:lnTo>
                    <a:pt x="7051" y="12564"/>
                  </a:lnTo>
                  <a:close/>
                  <a:moveTo>
                    <a:pt x="11538" y="2948"/>
                  </a:moveTo>
                  <a:lnTo>
                    <a:pt x="11538" y="15449"/>
                  </a:lnTo>
                  <a:lnTo>
                    <a:pt x="10256" y="15449"/>
                  </a:lnTo>
                  <a:lnTo>
                    <a:pt x="10256" y="12084"/>
                  </a:lnTo>
                  <a:cubicBezTo>
                    <a:pt x="10256" y="11819"/>
                    <a:pt x="10041" y="11603"/>
                    <a:pt x="9776" y="11603"/>
                  </a:cubicBezTo>
                  <a:lnTo>
                    <a:pt x="6570" y="11603"/>
                  </a:lnTo>
                  <a:cubicBezTo>
                    <a:pt x="6305" y="11603"/>
                    <a:pt x="6088" y="11819"/>
                    <a:pt x="6090" y="12084"/>
                  </a:cubicBezTo>
                  <a:lnTo>
                    <a:pt x="6090" y="15449"/>
                  </a:lnTo>
                  <a:lnTo>
                    <a:pt x="4808" y="15449"/>
                  </a:lnTo>
                  <a:lnTo>
                    <a:pt x="4807" y="2948"/>
                  </a:lnTo>
                  <a:close/>
                  <a:moveTo>
                    <a:pt x="15385" y="6795"/>
                  </a:moveTo>
                  <a:lnTo>
                    <a:pt x="15385" y="15449"/>
                  </a:lnTo>
                  <a:lnTo>
                    <a:pt x="14423" y="15449"/>
                  </a:lnTo>
                  <a:lnTo>
                    <a:pt x="14423" y="14006"/>
                  </a:lnTo>
                  <a:cubicBezTo>
                    <a:pt x="14418" y="13744"/>
                    <a:pt x="14205" y="13535"/>
                    <a:pt x="13942" y="13535"/>
                  </a:cubicBezTo>
                  <a:cubicBezTo>
                    <a:pt x="13680" y="13535"/>
                    <a:pt x="13466" y="13744"/>
                    <a:pt x="13461" y="14006"/>
                  </a:cubicBezTo>
                  <a:lnTo>
                    <a:pt x="13461" y="15449"/>
                  </a:lnTo>
                  <a:lnTo>
                    <a:pt x="12500" y="15449"/>
                  </a:lnTo>
                  <a:lnTo>
                    <a:pt x="12500" y="6795"/>
                  </a:lnTo>
                  <a:close/>
                  <a:moveTo>
                    <a:pt x="4327" y="0"/>
                  </a:moveTo>
                  <a:cubicBezTo>
                    <a:pt x="4065" y="5"/>
                    <a:pt x="3855" y="219"/>
                    <a:pt x="3855" y="481"/>
                  </a:cubicBezTo>
                  <a:cubicBezTo>
                    <a:pt x="3855" y="743"/>
                    <a:pt x="4065" y="957"/>
                    <a:pt x="4327" y="962"/>
                  </a:cubicBezTo>
                  <a:lnTo>
                    <a:pt x="5128" y="962"/>
                  </a:lnTo>
                  <a:lnTo>
                    <a:pt x="5128" y="1988"/>
                  </a:lnTo>
                  <a:lnTo>
                    <a:pt x="4327" y="1988"/>
                  </a:lnTo>
                  <a:cubicBezTo>
                    <a:pt x="4060" y="1988"/>
                    <a:pt x="3845" y="2203"/>
                    <a:pt x="3846" y="2468"/>
                  </a:cubicBezTo>
                  <a:lnTo>
                    <a:pt x="3846" y="5833"/>
                  </a:lnTo>
                  <a:lnTo>
                    <a:pt x="481" y="5833"/>
                  </a:lnTo>
                  <a:cubicBezTo>
                    <a:pt x="480" y="5833"/>
                    <a:pt x="479" y="5833"/>
                    <a:pt x="478" y="5833"/>
                  </a:cubicBezTo>
                  <a:cubicBezTo>
                    <a:pt x="214" y="5833"/>
                    <a:pt x="1" y="6048"/>
                    <a:pt x="1" y="6314"/>
                  </a:cubicBezTo>
                  <a:lnTo>
                    <a:pt x="1" y="15929"/>
                  </a:lnTo>
                  <a:cubicBezTo>
                    <a:pt x="1" y="16196"/>
                    <a:pt x="216" y="16411"/>
                    <a:pt x="481" y="16411"/>
                  </a:cubicBezTo>
                  <a:lnTo>
                    <a:pt x="15865" y="16411"/>
                  </a:lnTo>
                  <a:cubicBezTo>
                    <a:pt x="16130" y="16411"/>
                    <a:pt x="16346" y="16196"/>
                    <a:pt x="16346" y="15929"/>
                  </a:cubicBezTo>
                  <a:lnTo>
                    <a:pt x="16346" y="6314"/>
                  </a:lnTo>
                  <a:cubicBezTo>
                    <a:pt x="16347" y="6049"/>
                    <a:pt x="16133" y="5833"/>
                    <a:pt x="15868" y="5833"/>
                  </a:cubicBezTo>
                  <a:cubicBezTo>
                    <a:pt x="15867" y="5833"/>
                    <a:pt x="15866" y="5833"/>
                    <a:pt x="15865" y="5833"/>
                  </a:cubicBezTo>
                  <a:lnTo>
                    <a:pt x="12500" y="5833"/>
                  </a:lnTo>
                  <a:lnTo>
                    <a:pt x="12500" y="2468"/>
                  </a:lnTo>
                  <a:cubicBezTo>
                    <a:pt x="12500" y="2203"/>
                    <a:pt x="12285" y="1988"/>
                    <a:pt x="12020" y="1988"/>
                  </a:cubicBezTo>
                  <a:lnTo>
                    <a:pt x="11217" y="1988"/>
                  </a:lnTo>
                  <a:lnTo>
                    <a:pt x="11217" y="962"/>
                  </a:lnTo>
                  <a:lnTo>
                    <a:pt x="12020" y="962"/>
                  </a:lnTo>
                  <a:cubicBezTo>
                    <a:pt x="12280" y="957"/>
                    <a:pt x="12491" y="743"/>
                    <a:pt x="12491" y="481"/>
                  </a:cubicBezTo>
                  <a:cubicBezTo>
                    <a:pt x="12491" y="219"/>
                    <a:pt x="12280" y="5"/>
                    <a:pt x="12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2" name="Google Shape;13612;p78"/>
            <p:cNvSpPr/>
            <p:nvPr/>
          </p:nvSpPr>
          <p:spPr>
            <a:xfrm>
              <a:off x="2555000" y="1846700"/>
              <a:ext cx="28150" cy="24075"/>
            </a:xfrm>
            <a:custGeom>
              <a:avLst/>
              <a:gdLst/>
              <a:ahLst/>
              <a:cxnLst/>
              <a:rect l="l" t="t" r="r" b="b"/>
              <a:pathLst>
                <a:path w="1126" h="963" extrusionOk="0">
                  <a:moveTo>
                    <a:pt x="643" y="0"/>
                  </a:moveTo>
                  <a:cubicBezTo>
                    <a:pt x="214" y="0"/>
                    <a:pt x="0" y="519"/>
                    <a:pt x="304" y="822"/>
                  </a:cubicBezTo>
                  <a:cubicBezTo>
                    <a:pt x="396" y="914"/>
                    <a:pt x="518" y="963"/>
                    <a:pt x="643" y="963"/>
                  </a:cubicBezTo>
                  <a:cubicBezTo>
                    <a:pt x="705" y="963"/>
                    <a:pt x="768" y="951"/>
                    <a:pt x="828" y="926"/>
                  </a:cubicBezTo>
                  <a:cubicBezTo>
                    <a:pt x="1008" y="851"/>
                    <a:pt x="1125" y="676"/>
                    <a:pt x="1125" y="481"/>
                  </a:cubicBezTo>
                  <a:cubicBezTo>
                    <a:pt x="1125" y="216"/>
                    <a:pt x="91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3" name="Google Shape;13613;p78"/>
            <p:cNvSpPr/>
            <p:nvPr/>
          </p:nvSpPr>
          <p:spPr>
            <a:xfrm>
              <a:off x="2603075" y="1846700"/>
              <a:ext cx="28150" cy="24050"/>
            </a:xfrm>
            <a:custGeom>
              <a:avLst/>
              <a:gdLst/>
              <a:ahLst/>
              <a:cxnLst/>
              <a:rect l="l" t="t" r="r" b="b"/>
              <a:pathLst>
                <a:path w="1126" h="962" extrusionOk="0">
                  <a:moveTo>
                    <a:pt x="643" y="0"/>
                  </a:moveTo>
                  <a:cubicBezTo>
                    <a:pt x="216" y="0"/>
                    <a:pt x="0" y="519"/>
                    <a:pt x="303" y="821"/>
                  </a:cubicBezTo>
                  <a:cubicBezTo>
                    <a:pt x="395" y="913"/>
                    <a:pt x="518" y="961"/>
                    <a:pt x="643" y="961"/>
                  </a:cubicBezTo>
                  <a:cubicBezTo>
                    <a:pt x="705" y="961"/>
                    <a:pt x="768" y="949"/>
                    <a:pt x="828" y="925"/>
                  </a:cubicBezTo>
                  <a:cubicBezTo>
                    <a:pt x="1008" y="851"/>
                    <a:pt x="1125" y="676"/>
                    <a:pt x="1125" y="481"/>
                  </a:cubicBezTo>
                  <a:cubicBezTo>
                    <a:pt x="1125" y="216"/>
                    <a:pt x="91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4" name="Google Shape;13614;p78"/>
            <p:cNvSpPr/>
            <p:nvPr/>
          </p:nvSpPr>
          <p:spPr>
            <a:xfrm>
              <a:off x="2506925" y="1846700"/>
              <a:ext cx="28100" cy="24075"/>
            </a:xfrm>
            <a:custGeom>
              <a:avLst/>
              <a:gdLst/>
              <a:ahLst/>
              <a:cxnLst/>
              <a:rect l="l" t="t" r="r" b="b"/>
              <a:pathLst>
                <a:path w="1124" h="963" extrusionOk="0">
                  <a:moveTo>
                    <a:pt x="644" y="0"/>
                  </a:moveTo>
                  <a:cubicBezTo>
                    <a:pt x="214" y="0"/>
                    <a:pt x="1" y="519"/>
                    <a:pt x="304" y="822"/>
                  </a:cubicBezTo>
                  <a:cubicBezTo>
                    <a:pt x="396" y="914"/>
                    <a:pt x="518" y="963"/>
                    <a:pt x="643" y="963"/>
                  </a:cubicBezTo>
                  <a:cubicBezTo>
                    <a:pt x="706" y="963"/>
                    <a:pt x="768" y="951"/>
                    <a:pt x="828" y="926"/>
                  </a:cubicBezTo>
                  <a:cubicBezTo>
                    <a:pt x="1007" y="851"/>
                    <a:pt x="1124" y="676"/>
                    <a:pt x="1124" y="481"/>
                  </a:cubicBezTo>
                  <a:cubicBezTo>
                    <a:pt x="1124" y="216"/>
                    <a:pt x="909"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5" name="Google Shape;13615;p78"/>
            <p:cNvSpPr/>
            <p:nvPr/>
          </p:nvSpPr>
          <p:spPr>
            <a:xfrm>
              <a:off x="2555000" y="1894775"/>
              <a:ext cx="28150" cy="24050"/>
            </a:xfrm>
            <a:custGeom>
              <a:avLst/>
              <a:gdLst/>
              <a:ahLst/>
              <a:cxnLst/>
              <a:rect l="l" t="t" r="r" b="b"/>
              <a:pathLst>
                <a:path w="1126" h="962" extrusionOk="0">
                  <a:moveTo>
                    <a:pt x="646" y="0"/>
                  </a:moveTo>
                  <a:cubicBezTo>
                    <a:pt x="645" y="0"/>
                    <a:pt x="644" y="0"/>
                    <a:pt x="643" y="0"/>
                  </a:cubicBezTo>
                  <a:cubicBezTo>
                    <a:pt x="216" y="0"/>
                    <a:pt x="0" y="517"/>
                    <a:pt x="304" y="820"/>
                  </a:cubicBezTo>
                  <a:cubicBezTo>
                    <a:pt x="396" y="912"/>
                    <a:pt x="518" y="961"/>
                    <a:pt x="643" y="961"/>
                  </a:cubicBezTo>
                  <a:cubicBezTo>
                    <a:pt x="705" y="961"/>
                    <a:pt x="768" y="949"/>
                    <a:pt x="828" y="924"/>
                  </a:cubicBezTo>
                  <a:cubicBezTo>
                    <a:pt x="1007" y="851"/>
                    <a:pt x="1124" y="675"/>
                    <a:pt x="1125" y="481"/>
                  </a:cubicBezTo>
                  <a:cubicBezTo>
                    <a:pt x="1124" y="215"/>
                    <a:pt x="910"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6" name="Google Shape;13616;p78"/>
            <p:cNvSpPr/>
            <p:nvPr/>
          </p:nvSpPr>
          <p:spPr>
            <a:xfrm>
              <a:off x="2603100" y="1894775"/>
              <a:ext cx="28125" cy="24050"/>
            </a:xfrm>
            <a:custGeom>
              <a:avLst/>
              <a:gdLst/>
              <a:ahLst/>
              <a:cxnLst/>
              <a:rect l="l" t="t" r="r" b="b"/>
              <a:pathLst>
                <a:path w="1125" h="962" extrusionOk="0">
                  <a:moveTo>
                    <a:pt x="642" y="0"/>
                  </a:moveTo>
                  <a:cubicBezTo>
                    <a:pt x="215" y="0"/>
                    <a:pt x="1" y="517"/>
                    <a:pt x="302" y="820"/>
                  </a:cubicBezTo>
                  <a:cubicBezTo>
                    <a:pt x="394" y="912"/>
                    <a:pt x="517" y="961"/>
                    <a:pt x="642" y="961"/>
                  </a:cubicBezTo>
                  <a:cubicBezTo>
                    <a:pt x="704" y="961"/>
                    <a:pt x="767" y="949"/>
                    <a:pt x="827" y="924"/>
                  </a:cubicBezTo>
                  <a:cubicBezTo>
                    <a:pt x="1005" y="851"/>
                    <a:pt x="1123" y="675"/>
                    <a:pt x="1124" y="481"/>
                  </a:cubicBezTo>
                  <a:cubicBezTo>
                    <a:pt x="1124" y="214"/>
                    <a:pt x="909"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7" name="Google Shape;13617;p78"/>
            <p:cNvSpPr/>
            <p:nvPr/>
          </p:nvSpPr>
          <p:spPr>
            <a:xfrm>
              <a:off x="2506950" y="1894775"/>
              <a:ext cx="28075" cy="24050"/>
            </a:xfrm>
            <a:custGeom>
              <a:avLst/>
              <a:gdLst/>
              <a:ahLst/>
              <a:cxnLst/>
              <a:rect l="l" t="t" r="r" b="b"/>
              <a:pathLst>
                <a:path w="1123" h="962" extrusionOk="0">
                  <a:moveTo>
                    <a:pt x="641" y="0"/>
                  </a:moveTo>
                  <a:cubicBezTo>
                    <a:pt x="213" y="0"/>
                    <a:pt x="0" y="518"/>
                    <a:pt x="303" y="820"/>
                  </a:cubicBezTo>
                  <a:cubicBezTo>
                    <a:pt x="394" y="912"/>
                    <a:pt x="517" y="961"/>
                    <a:pt x="642" y="961"/>
                  </a:cubicBezTo>
                  <a:cubicBezTo>
                    <a:pt x="704" y="961"/>
                    <a:pt x="766" y="949"/>
                    <a:pt x="826" y="924"/>
                  </a:cubicBezTo>
                  <a:cubicBezTo>
                    <a:pt x="1006" y="851"/>
                    <a:pt x="1123" y="675"/>
                    <a:pt x="1123" y="481"/>
                  </a:cubicBezTo>
                  <a:cubicBezTo>
                    <a:pt x="1123" y="214"/>
                    <a:pt x="908" y="0"/>
                    <a:pt x="643" y="0"/>
                  </a:cubicBezTo>
                  <a:cubicBezTo>
                    <a:pt x="642" y="0"/>
                    <a:pt x="641"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8" name="Google Shape;13618;p78"/>
            <p:cNvSpPr/>
            <p:nvPr/>
          </p:nvSpPr>
          <p:spPr>
            <a:xfrm>
              <a:off x="2555000" y="1942850"/>
              <a:ext cx="28150" cy="24075"/>
            </a:xfrm>
            <a:custGeom>
              <a:avLst/>
              <a:gdLst/>
              <a:ahLst/>
              <a:cxnLst/>
              <a:rect l="l" t="t" r="r" b="b"/>
              <a:pathLst>
                <a:path w="1126" h="963" extrusionOk="0">
                  <a:moveTo>
                    <a:pt x="643" y="0"/>
                  </a:moveTo>
                  <a:cubicBezTo>
                    <a:pt x="216" y="0"/>
                    <a:pt x="0" y="519"/>
                    <a:pt x="304" y="822"/>
                  </a:cubicBezTo>
                  <a:cubicBezTo>
                    <a:pt x="396" y="914"/>
                    <a:pt x="518" y="962"/>
                    <a:pt x="643" y="962"/>
                  </a:cubicBezTo>
                  <a:cubicBezTo>
                    <a:pt x="705" y="962"/>
                    <a:pt x="768" y="950"/>
                    <a:pt x="828" y="926"/>
                  </a:cubicBezTo>
                  <a:cubicBezTo>
                    <a:pt x="1008" y="851"/>
                    <a:pt x="1125" y="675"/>
                    <a:pt x="1125" y="482"/>
                  </a:cubicBezTo>
                  <a:cubicBezTo>
                    <a:pt x="1125" y="215"/>
                    <a:pt x="908"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9" name="Google Shape;13619;p78"/>
            <p:cNvSpPr/>
            <p:nvPr/>
          </p:nvSpPr>
          <p:spPr>
            <a:xfrm>
              <a:off x="2603100" y="1942850"/>
              <a:ext cx="28125" cy="24075"/>
            </a:xfrm>
            <a:custGeom>
              <a:avLst/>
              <a:gdLst/>
              <a:ahLst/>
              <a:cxnLst/>
              <a:rect l="l" t="t" r="r" b="b"/>
              <a:pathLst>
                <a:path w="1125" h="963" extrusionOk="0">
                  <a:moveTo>
                    <a:pt x="642" y="0"/>
                  </a:moveTo>
                  <a:cubicBezTo>
                    <a:pt x="215" y="0"/>
                    <a:pt x="1" y="519"/>
                    <a:pt x="302" y="822"/>
                  </a:cubicBezTo>
                  <a:cubicBezTo>
                    <a:pt x="395" y="913"/>
                    <a:pt x="518" y="962"/>
                    <a:pt x="643" y="962"/>
                  </a:cubicBezTo>
                  <a:cubicBezTo>
                    <a:pt x="705" y="962"/>
                    <a:pt x="767" y="950"/>
                    <a:pt x="827" y="926"/>
                  </a:cubicBezTo>
                  <a:cubicBezTo>
                    <a:pt x="1007" y="851"/>
                    <a:pt x="1124" y="675"/>
                    <a:pt x="1124" y="482"/>
                  </a:cubicBezTo>
                  <a:cubicBezTo>
                    <a:pt x="1124" y="215"/>
                    <a:pt x="909"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0" name="Google Shape;13620;p78"/>
            <p:cNvSpPr/>
            <p:nvPr/>
          </p:nvSpPr>
          <p:spPr>
            <a:xfrm>
              <a:off x="2506925" y="1942850"/>
              <a:ext cx="28100" cy="24075"/>
            </a:xfrm>
            <a:custGeom>
              <a:avLst/>
              <a:gdLst/>
              <a:ahLst/>
              <a:cxnLst/>
              <a:rect l="l" t="t" r="r" b="b"/>
              <a:pathLst>
                <a:path w="1124" h="963" extrusionOk="0">
                  <a:moveTo>
                    <a:pt x="644" y="0"/>
                  </a:moveTo>
                  <a:cubicBezTo>
                    <a:pt x="214" y="0"/>
                    <a:pt x="1" y="519"/>
                    <a:pt x="304" y="822"/>
                  </a:cubicBezTo>
                  <a:cubicBezTo>
                    <a:pt x="396" y="914"/>
                    <a:pt x="518" y="962"/>
                    <a:pt x="643" y="962"/>
                  </a:cubicBezTo>
                  <a:cubicBezTo>
                    <a:pt x="706" y="962"/>
                    <a:pt x="768" y="950"/>
                    <a:pt x="828" y="926"/>
                  </a:cubicBezTo>
                  <a:cubicBezTo>
                    <a:pt x="1007" y="851"/>
                    <a:pt x="1124" y="675"/>
                    <a:pt x="1124" y="482"/>
                  </a:cubicBezTo>
                  <a:cubicBezTo>
                    <a:pt x="1124" y="215"/>
                    <a:pt x="909"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1" name="Google Shape;13621;p78"/>
            <p:cNvSpPr/>
            <p:nvPr/>
          </p:nvSpPr>
          <p:spPr>
            <a:xfrm>
              <a:off x="2555000" y="1990900"/>
              <a:ext cx="28150" cy="24100"/>
            </a:xfrm>
            <a:custGeom>
              <a:avLst/>
              <a:gdLst/>
              <a:ahLst/>
              <a:cxnLst/>
              <a:rect l="l" t="t" r="r" b="b"/>
              <a:pathLst>
                <a:path w="1126" h="964" extrusionOk="0">
                  <a:moveTo>
                    <a:pt x="643" y="1"/>
                  </a:moveTo>
                  <a:cubicBezTo>
                    <a:pt x="216" y="1"/>
                    <a:pt x="0" y="519"/>
                    <a:pt x="304" y="823"/>
                  </a:cubicBezTo>
                  <a:cubicBezTo>
                    <a:pt x="396" y="914"/>
                    <a:pt x="518" y="963"/>
                    <a:pt x="643" y="963"/>
                  </a:cubicBezTo>
                  <a:cubicBezTo>
                    <a:pt x="705" y="963"/>
                    <a:pt x="768" y="951"/>
                    <a:pt x="828" y="926"/>
                  </a:cubicBezTo>
                  <a:cubicBezTo>
                    <a:pt x="1007" y="852"/>
                    <a:pt x="1125" y="678"/>
                    <a:pt x="1125" y="483"/>
                  </a:cubicBezTo>
                  <a:cubicBezTo>
                    <a:pt x="1125" y="216"/>
                    <a:pt x="91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2" name="Google Shape;13622;p78"/>
            <p:cNvSpPr/>
            <p:nvPr/>
          </p:nvSpPr>
          <p:spPr>
            <a:xfrm>
              <a:off x="2603100" y="1990900"/>
              <a:ext cx="28125" cy="24100"/>
            </a:xfrm>
            <a:custGeom>
              <a:avLst/>
              <a:gdLst/>
              <a:ahLst/>
              <a:cxnLst/>
              <a:rect l="l" t="t" r="r" b="b"/>
              <a:pathLst>
                <a:path w="1125" h="964" extrusionOk="0">
                  <a:moveTo>
                    <a:pt x="642" y="1"/>
                  </a:moveTo>
                  <a:cubicBezTo>
                    <a:pt x="215" y="1"/>
                    <a:pt x="1" y="519"/>
                    <a:pt x="302" y="823"/>
                  </a:cubicBezTo>
                  <a:cubicBezTo>
                    <a:pt x="394" y="914"/>
                    <a:pt x="517" y="963"/>
                    <a:pt x="642" y="963"/>
                  </a:cubicBezTo>
                  <a:cubicBezTo>
                    <a:pt x="704" y="963"/>
                    <a:pt x="767" y="951"/>
                    <a:pt x="827" y="926"/>
                  </a:cubicBezTo>
                  <a:cubicBezTo>
                    <a:pt x="1007" y="852"/>
                    <a:pt x="1124" y="678"/>
                    <a:pt x="1124" y="483"/>
                  </a:cubicBezTo>
                  <a:cubicBezTo>
                    <a:pt x="1124" y="216"/>
                    <a:pt x="909"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3" name="Google Shape;13623;p78"/>
            <p:cNvSpPr/>
            <p:nvPr/>
          </p:nvSpPr>
          <p:spPr>
            <a:xfrm>
              <a:off x="2506925" y="1990900"/>
              <a:ext cx="28100" cy="24100"/>
            </a:xfrm>
            <a:custGeom>
              <a:avLst/>
              <a:gdLst/>
              <a:ahLst/>
              <a:cxnLst/>
              <a:rect l="l" t="t" r="r" b="b"/>
              <a:pathLst>
                <a:path w="1124" h="964" extrusionOk="0">
                  <a:moveTo>
                    <a:pt x="644" y="1"/>
                  </a:moveTo>
                  <a:cubicBezTo>
                    <a:pt x="214" y="1"/>
                    <a:pt x="1" y="519"/>
                    <a:pt x="304" y="823"/>
                  </a:cubicBezTo>
                  <a:cubicBezTo>
                    <a:pt x="396" y="914"/>
                    <a:pt x="518" y="963"/>
                    <a:pt x="643" y="963"/>
                  </a:cubicBezTo>
                  <a:cubicBezTo>
                    <a:pt x="706" y="963"/>
                    <a:pt x="768" y="951"/>
                    <a:pt x="828" y="926"/>
                  </a:cubicBezTo>
                  <a:cubicBezTo>
                    <a:pt x="1007" y="852"/>
                    <a:pt x="1124" y="678"/>
                    <a:pt x="1124" y="483"/>
                  </a:cubicBezTo>
                  <a:cubicBezTo>
                    <a:pt x="1124" y="216"/>
                    <a:pt x="909" y="1"/>
                    <a:pt x="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4" name="Google Shape;13624;p78"/>
            <p:cNvSpPr/>
            <p:nvPr/>
          </p:nvSpPr>
          <p:spPr>
            <a:xfrm>
              <a:off x="2699250" y="1942850"/>
              <a:ext cx="28100" cy="24075"/>
            </a:xfrm>
            <a:custGeom>
              <a:avLst/>
              <a:gdLst/>
              <a:ahLst/>
              <a:cxnLst/>
              <a:rect l="l" t="t" r="r" b="b"/>
              <a:pathLst>
                <a:path w="1124" h="963" extrusionOk="0">
                  <a:moveTo>
                    <a:pt x="643" y="0"/>
                  </a:moveTo>
                  <a:cubicBezTo>
                    <a:pt x="214" y="0"/>
                    <a:pt x="0" y="519"/>
                    <a:pt x="304" y="822"/>
                  </a:cubicBezTo>
                  <a:cubicBezTo>
                    <a:pt x="396" y="914"/>
                    <a:pt x="518" y="962"/>
                    <a:pt x="643" y="962"/>
                  </a:cubicBezTo>
                  <a:cubicBezTo>
                    <a:pt x="705" y="962"/>
                    <a:pt x="768" y="950"/>
                    <a:pt x="828" y="926"/>
                  </a:cubicBezTo>
                  <a:cubicBezTo>
                    <a:pt x="1007" y="851"/>
                    <a:pt x="1124" y="675"/>
                    <a:pt x="1124" y="482"/>
                  </a:cubicBezTo>
                  <a:cubicBezTo>
                    <a:pt x="1124" y="215"/>
                    <a:pt x="908"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5" name="Google Shape;13625;p78"/>
            <p:cNvSpPr/>
            <p:nvPr/>
          </p:nvSpPr>
          <p:spPr>
            <a:xfrm>
              <a:off x="2699250" y="1990900"/>
              <a:ext cx="28100" cy="24100"/>
            </a:xfrm>
            <a:custGeom>
              <a:avLst/>
              <a:gdLst/>
              <a:ahLst/>
              <a:cxnLst/>
              <a:rect l="l" t="t" r="r" b="b"/>
              <a:pathLst>
                <a:path w="1124" h="964" extrusionOk="0">
                  <a:moveTo>
                    <a:pt x="643" y="1"/>
                  </a:moveTo>
                  <a:cubicBezTo>
                    <a:pt x="214" y="1"/>
                    <a:pt x="0" y="519"/>
                    <a:pt x="304" y="823"/>
                  </a:cubicBezTo>
                  <a:cubicBezTo>
                    <a:pt x="395" y="914"/>
                    <a:pt x="518" y="963"/>
                    <a:pt x="643" y="963"/>
                  </a:cubicBezTo>
                  <a:cubicBezTo>
                    <a:pt x="705" y="963"/>
                    <a:pt x="767" y="951"/>
                    <a:pt x="826" y="926"/>
                  </a:cubicBezTo>
                  <a:cubicBezTo>
                    <a:pt x="1007" y="852"/>
                    <a:pt x="1124" y="678"/>
                    <a:pt x="1124" y="483"/>
                  </a:cubicBezTo>
                  <a:cubicBezTo>
                    <a:pt x="1124" y="216"/>
                    <a:pt x="908"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6" name="Google Shape;13626;p78"/>
            <p:cNvSpPr/>
            <p:nvPr/>
          </p:nvSpPr>
          <p:spPr>
            <a:xfrm>
              <a:off x="2699250" y="2039025"/>
              <a:ext cx="28100" cy="24050"/>
            </a:xfrm>
            <a:custGeom>
              <a:avLst/>
              <a:gdLst/>
              <a:ahLst/>
              <a:cxnLst/>
              <a:rect l="l" t="t" r="r" b="b"/>
              <a:pathLst>
                <a:path w="1124" h="962" extrusionOk="0">
                  <a:moveTo>
                    <a:pt x="643" y="0"/>
                  </a:moveTo>
                  <a:cubicBezTo>
                    <a:pt x="214" y="0"/>
                    <a:pt x="0" y="517"/>
                    <a:pt x="304" y="820"/>
                  </a:cubicBezTo>
                  <a:cubicBezTo>
                    <a:pt x="396" y="912"/>
                    <a:pt x="518" y="961"/>
                    <a:pt x="643" y="961"/>
                  </a:cubicBezTo>
                  <a:cubicBezTo>
                    <a:pt x="705" y="961"/>
                    <a:pt x="768" y="949"/>
                    <a:pt x="828" y="924"/>
                  </a:cubicBezTo>
                  <a:cubicBezTo>
                    <a:pt x="1007" y="850"/>
                    <a:pt x="1124" y="675"/>
                    <a:pt x="1124" y="481"/>
                  </a:cubicBezTo>
                  <a:cubicBezTo>
                    <a:pt x="1124" y="216"/>
                    <a:pt x="908"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7" name="Google Shape;13627;p78"/>
            <p:cNvSpPr/>
            <p:nvPr/>
          </p:nvSpPr>
          <p:spPr>
            <a:xfrm>
              <a:off x="2410750" y="1942850"/>
              <a:ext cx="28150" cy="24075"/>
            </a:xfrm>
            <a:custGeom>
              <a:avLst/>
              <a:gdLst/>
              <a:ahLst/>
              <a:cxnLst/>
              <a:rect l="l" t="t" r="r" b="b"/>
              <a:pathLst>
                <a:path w="1126" h="963" extrusionOk="0">
                  <a:moveTo>
                    <a:pt x="645" y="0"/>
                  </a:moveTo>
                  <a:cubicBezTo>
                    <a:pt x="216" y="0"/>
                    <a:pt x="0" y="519"/>
                    <a:pt x="304" y="822"/>
                  </a:cubicBezTo>
                  <a:cubicBezTo>
                    <a:pt x="396" y="914"/>
                    <a:pt x="519" y="962"/>
                    <a:pt x="644" y="962"/>
                  </a:cubicBezTo>
                  <a:cubicBezTo>
                    <a:pt x="706" y="962"/>
                    <a:pt x="769" y="950"/>
                    <a:pt x="828" y="926"/>
                  </a:cubicBezTo>
                  <a:cubicBezTo>
                    <a:pt x="1008" y="851"/>
                    <a:pt x="1125" y="675"/>
                    <a:pt x="1125" y="482"/>
                  </a:cubicBezTo>
                  <a:cubicBezTo>
                    <a:pt x="1125" y="215"/>
                    <a:pt x="910" y="0"/>
                    <a:pt x="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8" name="Google Shape;13628;p78"/>
            <p:cNvSpPr/>
            <p:nvPr/>
          </p:nvSpPr>
          <p:spPr>
            <a:xfrm>
              <a:off x="2410750" y="1990900"/>
              <a:ext cx="28150" cy="24100"/>
            </a:xfrm>
            <a:custGeom>
              <a:avLst/>
              <a:gdLst/>
              <a:ahLst/>
              <a:cxnLst/>
              <a:rect l="l" t="t" r="r" b="b"/>
              <a:pathLst>
                <a:path w="1126" h="964" extrusionOk="0">
                  <a:moveTo>
                    <a:pt x="645" y="1"/>
                  </a:moveTo>
                  <a:cubicBezTo>
                    <a:pt x="216" y="1"/>
                    <a:pt x="0" y="519"/>
                    <a:pt x="304" y="823"/>
                  </a:cubicBezTo>
                  <a:cubicBezTo>
                    <a:pt x="396" y="914"/>
                    <a:pt x="518" y="963"/>
                    <a:pt x="643" y="963"/>
                  </a:cubicBezTo>
                  <a:cubicBezTo>
                    <a:pt x="705" y="963"/>
                    <a:pt x="768" y="951"/>
                    <a:pt x="828" y="926"/>
                  </a:cubicBezTo>
                  <a:cubicBezTo>
                    <a:pt x="1008" y="852"/>
                    <a:pt x="1125" y="678"/>
                    <a:pt x="1125" y="483"/>
                  </a:cubicBezTo>
                  <a:cubicBezTo>
                    <a:pt x="1125" y="216"/>
                    <a:pt x="910" y="1"/>
                    <a:pt x="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9" name="Google Shape;13629;p78"/>
            <p:cNvSpPr/>
            <p:nvPr/>
          </p:nvSpPr>
          <p:spPr>
            <a:xfrm>
              <a:off x="2410750" y="2039025"/>
              <a:ext cx="28150" cy="24050"/>
            </a:xfrm>
            <a:custGeom>
              <a:avLst/>
              <a:gdLst/>
              <a:ahLst/>
              <a:cxnLst/>
              <a:rect l="l" t="t" r="r" b="b"/>
              <a:pathLst>
                <a:path w="1126" h="962" extrusionOk="0">
                  <a:moveTo>
                    <a:pt x="645" y="0"/>
                  </a:moveTo>
                  <a:cubicBezTo>
                    <a:pt x="216" y="0"/>
                    <a:pt x="0" y="517"/>
                    <a:pt x="304" y="820"/>
                  </a:cubicBezTo>
                  <a:cubicBezTo>
                    <a:pt x="396" y="912"/>
                    <a:pt x="519" y="961"/>
                    <a:pt x="644" y="961"/>
                  </a:cubicBezTo>
                  <a:cubicBezTo>
                    <a:pt x="706" y="961"/>
                    <a:pt x="769" y="949"/>
                    <a:pt x="828" y="924"/>
                  </a:cubicBezTo>
                  <a:cubicBezTo>
                    <a:pt x="1008" y="850"/>
                    <a:pt x="1125" y="675"/>
                    <a:pt x="1125" y="481"/>
                  </a:cubicBezTo>
                  <a:cubicBezTo>
                    <a:pt x="1125" y="216"/>
                    <a:pt x="910" y="0"/>
                    <a:pt x="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30" name="Google Shape;13630;p78"/>
          <p:cNvGrpSpPr/>
          <p:nvPr/>
        </p:nvGrpSpPr>
        <p:grpSpPr>
          <a:xfrm>
            <a:off x="6302038" y="2338499"/>
            <a:ext cx="354827" cy="325792"/>
            <a:chOff x="1770125" y="1821150"/>
            <a:chExt cx="410300" cy="376725"/>
          </a:xfrm>
        </p:grpSpPr>
        <p:sp>
          <p:nvSpPr>
            <p:cNvPr id="13631" name="Google Shape;13631;p78"/>
            <p:cNvSpPr/>
            <p:nvPr/>
          </p:nvSpPr>
          <p:spPr>
            <a:xfrm>
              <a:off x="2043600" y="2077575"/>
              <a:ext cx="56125" cy="24075"/>
            </a:xfrm>
            <a:custGeom>
              <a:avLst/>
              <a:gdLst/>
              <a:ahLst/>
              <a:cxnLst/>
              <a:rect l="l" t="t" r="r" b="b"/>
              <a:pathLst>
                <a:path w="2245" h="963" extrusionOk="0">
                  <a:moveTo>
                    <a:pt x="1764" y="0"/>
                  </a:moveTo>
                  <a:cubicBezTo>
                    <a:pt x="1761" y="0"/>
                    <a:pt x="1757" y="0"/>
                    <a:pt x="1754" y="0"/>
                  </a:cubicBezTo>
                  <a:lnTo>
                    <a:pt x="472" y="0"/>
                  </a:lnTo>
                  <a:cubicBezTo>
                    <a:pt x="210" y="5"/>
                    <a:pt x="1" y="219"/>
                    <a:pt x="1" y="481"/>
                  </a:cubicBezTo>
                  <a:cubicBezTo>
                    <a:pt x="1" y="743"/>
                    <a:pt x="210" y="957"/>
                    <a:pt x="472" y="962"/>
                  </a:cubicBezTo>
                  <a:lnTo>
                    <a:pt x="1754" y="962"/>
                  </a:lnTo>
                  <a:cubicBezTo>
                    <a:pt x="1756" y="963"/>
                    <a:pt x="1759" y="963"/>
                    <a:pt x="1762" y="963"/>
                  </a:cubicBezTo>
                  <a:cubicBezTo>
                    <a:pt x="2028" y="963"/>
                    <a:pt x="2244" y="747"/>
                    <a:pt x="2244" y="481"/>
                  </a:cubicBezTo>
                  <a:cubicBezTo>
                    <a:pt x="2244" y="215"/>
                    <a:pt x="2029" y="0"/>
                    <a:pt x="1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2" name="Google Shape;13632;p78"/>
            <p:cNvSpPr/>
            <p:nvPr/>
          </p:nvSpPr>
          <p:spPr>
            <a:xfrm>
              <a:off x="1770125" y="1821150"/>
              <a:ext cx="410300" cy="376725"/>
            </a:xfrm>
            <a:custGeom>
              <a:avLst/>
              <a:gdLst/>
              <a:ahLst/>
              <a:cxnLst/>
              <a:rect l="l" t="t" r="r" b="b"/>
              <a:pathLst>
                <a:path w="16412" h="15069" extrusionOk="0">
                  <a:moveTo>
                    <a:pt x="15450" y="962"/>
                  </a:moveTo>
                  <a:lnTo>
                    <a:pt x="15450" y="4487"/>
                  </a:lnTo>
                  <a:lnTo>
                    <a:pt x="9360" y="4487"/>
                  </a:lnTo>
                  <a:lnTo>
                    <a:pt x="9360" y="962"/>
                  </a:lnTo>
                  <a:close/>
                  <a:moveTo>
                    <a:pt x="12959" y="5451"/>
                  </a:moveTo>
                  <a:lnTo>
                    <a:pt x="13120" y="6412"/>
                  </a:lnTo>
                  <a:lnTo>
                    <a:pt x="11691" y="6412"/>
                  </a:lnTo>
                  <a:lnTo>
                    <a:pt x="11851" y="5451"/>
                  </a:lnTo>
                  <a:close/>
                  <a:moveTo>
                    <a:pt x="2597" y="7372"/>
                  </a:moveTo>
                  <a:lnTo>
                    <a:pt x="2597" y="8334"/>
                  </a:lnTo>
                  <a:lnTo>
                    <a:pt x="962" y="8334"/>
                  </a:lnTo>
                  <a:lnTo>
                    <a:pt x="962" y="7372"/>
                  </a:lnTo>
                  <a:close/>
                  <a:moveTo>
                    <a:pt x="15450" y="7372"/>
                  </a:moveTo>
                  <a:lnTo>
                    <a:pt x="15450" y="8334"/>
                  </a:lnTo>
                  <a:lnTo>
                    <a:pt x="8046" y="8334"/>
                  </a:lnTo>
                  <a:lnTo>
                    <a:pt x="8046" y="7372"/>
                  </a:lnTo>
                  <a:close/>
                  <a:moveTo>
                    <a:pt x="5962" y="4808"/>
                  </a:moveTo>
                  <a:cubicBezTo>
                    <a:pt x="6582" y="4808"/>
                    <a:pt x="7084" y="5310"/>
                    <a:pt x="7085" y="5930"/>
                  </a:cubicBezTo>
                  <a:lnTo>
                    <a:pt x="7084" y="9616"/>
                  </a:lnTo>
                  <a:lnTo>
                    <a:pt x="3559" y="9616"/>
                  </a:lnTo>
                  <a:lnTo>
                    <a:pt x="3559" y="5930"/>
                  </a:lnTo>
                  <a:cubicBezTo>
                    <a:pt x="3559" y="5310"/>
                    <a:pt x="4061" y="4810"/>
                    <a:pt x="4681" y="4808"/>
                  </a:cubicBezTo>
                  <a:close/>
                  <a:moveTo>
                    <a:pt x="14456" y="9297"/>
                  </a:moveTo>
                  <a:lnTo>
                    <a:pt x="14456" y="12180"/>
                  </a:lnTo>
                  <a:lnTo>
                    <a:pt x="9648" y="12180"/>
                  </a:lnTo>
                  <a:lnTo>
                    <a:pt x="9648" y="9297"/>
                  </a:lnTo>
                  <a:close/>
                  <a:moveTo>
                    <a:pt x="8879" y="0"/>
                  </a:moveTo>
                  <a:cubicBezTo>
                    <a:pt x="8613" y="0"/>
                    <a:pt x="8397" y="216"/>
                    <a:pt x="8397" y="482"/>
                  </a:cubicBezTo>
                  <a:lnTo>
                    <a:pt x="8397" y="4969"/>
                  </a:lnTo>
                  <a:cubicBezTo>
                    <a:pt x="8397" y="5234"/>
                    <a:pt x="8613" y="5449"/>
                    <a:pt x="8879" y="5449"/>
                  </a:cubicBezTo>
                  <a:lnTo>
                    <a:pt x="10875" y="5449"/>
                  </a:lnTo>
                  <a:lnTo>
                    <a:pt x="10716" y="6412"/>
                  </a:lnTo>
                  <a:lnTo>
                    <a:pt x="8046" y="6412"/>
                  </a:lnTo>
                  <a:lnTo>
                    <a:pt x="8046" y="5930"/>
                  </a:lnTo>
                  <a:cubicBezTo>
                    <a:pt x="8045" y="4780"/>
                    <a:pt x="7113" y="3849"/>
                    <a:pt x="5962" y="3847"/>
                  </a:cubicBezTo>
                  <a:lnTo>
                    <a:pt x="4681" y="3847"/>
                  </a:lnTo>
                  <a:cubicBezTo>
                    <a:pt x="3531" y="3849"/>
                    <a:pt x="2600" y="4780"/>
                    <a:pt x="2597" y="5930"/>
                  </a:cubicBezTo>
                  <a:lnTo>
                    <a:pt x="2597" y="6412"/>
                  </a:lnTo>
                  <a:lnTo>
                    <a:pt x="482" y="6412"/>
                  </a:lnTo>
                  <a:cubicBezTo>
                    <a:pt x="481" y="6412"/>
                    <a:pt x="480" y="6412"/>
                    <a:pt x="479" y="6412"/>
                  </a:cubicBezTo>
                  <a:cubicBezTo>
                    <a:pt x="214" y="6412"/>
                    <a:pt x="0" y="6626"/>
                    <a:pt x="0" y="6892"/>
                  </a:cubicBezTo>
                  <a:lnTo>
                    <a:pt x="0" y="8815"/>
                  </a:lnTo>
                  <a:cubicBezTo>
                    <a:pt x="0" y="9081"/>
                    <a:pt x="215" y="9297"/>
                    <a:pt x="482" y="9297"/>
                  </a:cubicBezTo>
                  <a:lnTo>
                    <a:pt x="995" y="9297"/>
                  </a:lnTo>
                  <a:lnTo>
                    <a:pt x="995" y="14585"/>
                  </a:lnTo>
                  <a:cubicBezTo>
                    <a:pt x="999" y="14847"/>
                    <a:pt x="1213" y="15056"/>
                    <a:pt x="1475" y="15056"/>
                  </a:cubicBezTo>
                  <a:cubicBezTo>
                    <a:pt x="1737" y="15056"/>
                    <a:pt x="1951" y="14847"/>
                    <a:pt x="1955" y="14585"/>
                  </a:cubicBezTo>
                  <a:lnTo>
                    <a:pt x="1955" y="9297"/>
                  </a:lnTo>
                  <a:lnTo>
                    <a:pt x="2597" y="9297"/>
                  </a:lnTo>
                  <a:lnTo>
                    <a:pt x="2597" y="10098"/>
                  </a:lnTo>
                  <a:cubicBezTo>
                    <a:pt x="2597" y="10364"/>
                    <a:pt x="2812" y="10578"/>
                    <a:pt x="3078" y="10578"/>
                  </a:cubicBezTo>
                  <a:lnTo>
                    <a:pt x="4840" y="10578"/>
                  </a:lnTo>
                  <a:lnTo>
                    <a:pt x="4840" y="12782"/>
                  </a:lnTo>
                  <a:lnTo>
                    <a:pt x="3379" y="14245"/>
                  </a:lnTo>
                  <a:cubicBezTo>
                    <a:pt x="3188" y="14431"/>
                    <a:pt x="3187" y="14739"/>
                    <a:pt x="3376" y="14927"/>
                  </a:cubicBezTo>
                  <a:cubicBezTo>
                    <a:pt x="3470" y="15021"/>
                    <a:pt x="3593" y="15068"/>
                    <a:pt x="3716" y="15068"/>
                  </a:cubicBezTo>
                  <a:cubicBezTo>
                    <a:pt x="3841" y="15068"/>
                    <a:pt x="3965" y="15020"/>
                    <a:pt x="4060" y="14925"/>
                  </a:cubicBezTo>
                  <a:lnTo>
                    <a:pt x="4840" y="14143"/>
                  </a:lnTo>
                  <a:lnTo>
                    <a:pt x="4840" y="14585"/>
                  </a:lnTo>
                  <a:cubicBezTo>
                    <a:pt x="4846" y="14847"/>
                    <a:pt x="5060" y="15056"/>
                    <a:pt x="5322" y="15056"/>
                  </a:cubicBezTo>
                  <a:cubicBezTo>
                    <a:pt x="5583" y="15056"/>
                    <a:pt x="5797" y="14847"/>
                    <a:pt x="5802" y="14585"/>
                  </a:cubicBezTo>
                  <a:lnTo>
                    <a:pt x="5802" y="14143"/>
                  </a:lnTo>
                  <a:lnTo>
                    <a:pt x="6584" y="14925"/>
                  </a:lnTo>
                  <a:cubicBezTo>
                    <a:pt x="6678" y="15018"/>
                    <a:pt x="6801" y="15065"/>
                    <a:pt x="6924" y="15065"/>
                  </a:cubicBezTo>
                  <a:cubicBezTo>
                    <a:pt x="7047" y="15065"/>
                    <a:pt x="7170" y="15018"/>
                    <a:pt x="7264" y="14925"/>
                  </a:cubicBezTo>
                  <a:cubicBezTo>
                    <a:pt x="7451" y="14737"/>
                    <a:pt x="7451" y="14432"/>
                    <a:pt x="7264" y="14245"/>
                  </a:cubicBezTo>
                  <a:lnTo>
                    <a:pt x="5804" y="12782"/>
                  </a:lnTo>
                  <a:lnTo>
                    <a:pt x="5804" y="10578"/>
                  </a:lnTo>
                  <a:lnTo>
                    <a:pt x="7566" y="10578"/>
                  </a:lnTo>
                  <a:cubicBezTo>
                    <a:pt x="7832" y="10578"/>
                    <a:pt x="8047" y="10363"/>
                    <a:pt x="8047" y="10098"/>
                  </a:cubicBezTo>
                  <a:lnTo>
                    <a:pt x="8047" y="9297"/>
                  </a:lnTo>
                  <a:lnTo>
                    <a:pt x="8687" y="9297"/>
                  </a:lnTo>
                  <a:lnTo>
                    <a:pt x="8687" y="14585"/>
                  </a:lnTo>
                  <a:cubicBezTo>
                    <a:pt x="8687" y="14850"/>
                    <a:pt x="8903" y="15065"/>
                    <a:pt x="9168" y="15065"/>
                  </a:cubicBezTo>
                  <a:cubicBezTo>
                    <a:pt x="9434" y="15065"/>
                    <a:pt x="9650" y="14850"/>
                    <a:pt x="9650" y="14585"/>
                  </a:cubicBezTo>
                  <a:lnTo>
                    <a:pt x="9650" y="13142"/>
                  </a:lnTo>
                  <a:lnTo>
                    <a:pt x="14456" y="13142"/>
                  </a:lnTo>
                  <a:lnTo>
                    <a:pt x="14456" y="14585"/>
                  </a:lnTo>
                  <a:cubicBezTo>
                    <a:pt x="14462" y="14847"/>
                    <a:pt x="14676" y="15056"/>
                    <a:pt x="14938" y="15056"/>
                  </a:cubicBezTo>
                  <a:cubicBezTo>
                    <a:pt x="15198" y="15056"/>
                    <a:pt x="15412" y="14847"/>
                    <a:pt x="15418" y="14585"/>
                  </a:cubicBezTo>
                  <a:lnTo>
                    <a:pt x="15418" y="9297"/>
                  </a:lnTo>
                  <a:lnTo>
                    <a:pt x="15931" y="9297"/>
                  </a:lnTo>
                  <a:cubicBezTo>
                    <a:pt x="16196" y="9297"/>
                    <a:pt x="16411" y="9081"/>
                    <a:pt x="16411" y="8816"/>
                  </a:cubicBezTo>
                  <a:lnTo>
                    <a:pt x="16411" y="6892"/>
                  </a:lnTo>
                  <a:cubicBezTo>
                    <a:pt x="16411" y="6627"/>
                    <a:pt x="16196" y="6412"/>
                    <a:pt x="15931" y="6412"/>
                  </a:cubicBezTo>
                  <a:lnTo>
                    <a:pt x="14094" y="6412"/>
                  </a:lnTo>
                  <a:lnTo>
                    <a:pt x="13935" y="5449"/>
                  </a:lnTo>
                  <a:lnTo>
                    <a:pt x="15931" y="5449"/>
                  </a:lnTo>
                  <a:cubicBezTo>
                    <a:pt x="16196" y="5449"/>
                    <a:pt x="16411" y="5234"/>
                    <a:pt x="16411" y="4969"/>
                  </a:cubicBezTo>
                  <a:lnTo>
                    <a:pt x="16411" y="482"/>
                  </a:lnTo>
                  <a:cubicBezTo>
                    <a:pt x="16411" y="216"/>
                    <a:pt x="16196" y="0"/>
                    <a:pt x="15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633" name="Google Shape;13633;p78"/>
          <p:cNvSpPr/>
          <p:nvPr/>
        </p:nvSpPr>
        <p:spPr>
          <a:xfrm>
            <a:off x="5543750" y="2324054"/>
            <a:ext cx="359800" cy="354806"/>
          </a:xfrm>
          <a:custGeom>
            <a:avLst/>
            <a:gdLst/>
            <a:ahLst/>
            <a:cxnLst/>
            <a:rect l="l" t="t" r="r" b="b"/>
            <a:pathLst>
              <a:path w="16642" h="16411" extrusionOk="0">
                <a:moveTo>
                  <a:pt x="13482" y="962"/>
                </a:moveTo>
                <a:lnTo>
                  <a:pt x="13098" y="1474"/>
                </a:lnTo>
                <a:cubicBezTo>
                  <a:pt x="12970" y="1644"/>
                  <a:pt x="12970" y="1880"/>
                  <a:pt x="13098" y="2050"/>
                </a:cubicBezTo>
                <a:lnTo>
                  <a:pt x="13482" y="2562"/>
                </a:lnTo>
                <a:lnTo>
                  <a:pt x="11079" y="2562"/>
                </a:lnTo>
                <a:lnTo>
                  <a:pt x="11077" y="962"/>
                </a:lnTo>
                <a:close/>
                <a:moveTo>
                  <a:pt x="10597" y="6698"/>
                </a:moveTo>
                <a:lnTo>
                  <a:pt x="11999" y="9334"/>
                </a:lnTo>
                <a:cubicBezTo>
                  <a:pt x="11791" y="9407"/>
                  <a:pt x="11628" y="9501"/>
                  <a:pt x="11483" y="9583"/>
                </a:cubicBezTo>
                <a:cubicBezTo>
                  <a:pt x="11221" y="9732"/>
                  <a:pt x="11031" y="9839"/>
                  <a:pt x="10597" y="9839"/>
                </a:cubicBezTo>
                <a:cubicBezTo>
                  <a:pt x="10164" y="9839"/>
                  <a:pt x="9973" y="9731"/>
                  <a:pt x="9711" y="9583"/>
                </a:cubicBezTo>
                <a:cubicBezTo>
                  <a:pt x="9566" y="9501"/>
                  <a:pt x="9404" y="9409"/>
                  <a:pt x="9196" y="9334"/>
                </a:cubicBezTo>
                <a:lnTo>
                  <a:pt x="10597" y="6698"/>
                </a:lnTo>
                <a:close/>
                <a:moveTo>
                  <a:pt x="4764" y="9246"/>
                </a:moveTo>
                <a:lnTo>
                  <a:pt x="5656" y="10893"/>
                </a:lnTo>
                <a:cubicBezTo>
                  <a:pt x="5570" y="10945"/>
                  <a:pt x="5492" y="10997"/>
                  <a:pt x="5422" y="11046"/>
                </a:cubicBezTo>
                <a:cubicBezTo>
                  <a:pt x="5215" y="11188"/>
                  <a:pt x="5079" y="11282"/>
                  <a:pt x="4764" y="11282"/>
                </a:cubicBezTo>
                <a:cubicBezTo>
                  <a:pt x="4449" y="11282"/>
                  <a:pt x="4313" y="11188"/>
                  <a:pt x="4107" y="11046"/>
                </a:cubicBezTo>
                <a:cubicBezTo>
                  <a:pt x="4035" y="10997"/>
                  <a:pt x="3960" y="10945"/>
                  <a:pt x="3872" y="10893"/>
                </a:cubicBezTo>
                <a:lnTo>
                  <a:pt x="4373" y="9968"/>
                </a:lnTo>
                <a:lnTo>
                  <a:pt x="4764" y="9246"/>
                </a:lnTo>
                <a:close/>
                <a:moveTo>
                  <a:pt x="6113" y="11740"/>
                </a:moveTo>
                <a:lnTo>
                  <a:pt x="6475" y="12406"/>
                </a:lnTo>
                <a:lnTo>
                  <a:pt x="4858" y="15448"/>
                </a:lnTo>
                <a:lnTo>
                  <a:pt x="1405" y="15448"/>
                </a:lnTo>
                <a:lnTo>
                  <a:pt x="3414" y="11740"/>
                </a:lnTo>
                <a:cubicBezTo>
                  <a:pt x="3461" y="11769"/>
                  <a:pt x="3508" y="11801"/>
                  <a:pt x="3560" y="11837"/>
                </a:cubicBezTo>
                <a:cubicBezTo>
                  <a:pt x="3823" y="12018"/>
                  <a:pt x="4149" y="12244"/>
                  <a:pt x="4763" y="12244"/>
                </a:cubicBezTo>
                <a:cubicBezTo>
                  <a:pt x="5378" y="12244"/>
                  <a:pt x="5704" y="12018"/>
                  <a:pt x="5966" y="11837"/>
                </a:cubicBezTo>
                <a:cubicBezTo>
                  <a:pt x="6019" y="11800"/>
                  <a:pt x="6068" y="11769"/>
                  <a:pt x="6113" y="11740"/>
                </a:cubicBezTo>
                <a:close/>
                <a:moveTo>
                  <a:pt x="12458" y="10199"/>
                </a:moveTo>
                <a:lnTo>
                  <a:pt x="15247" y="15448"/>
                </a:lnTo>
                <a:lnTo>
                  <a:pt x="5949" y="15448"/>
                </a:lnTo>
                <a:lnTo>
                  <a:pt x="7446" y="12629"/>
                </a:lnTo>
                <a:lnTo>
                  <a:pt x="8737" y="10199"/>
                </a:lnTo>
                <a:cubicBezTo>
                  <a:pt x="8929" y="10243"/>
                  <a:pt x="9067" y="10321"/>
                  <a:pt x="9237" y="10418"/>
                </a:cubicBezTo>
                <a:cubicBezTo>
                  <a:pt x="9537" y="10587"/>
                  <a:pt x="9909" y="10800"/>
                  <a:pt x="10597" y="10800"/>
                </a:cubicBezTo>
                <a:cubicBezTo>
                  <a:pt x="11285" y="10800"/>
                  <a:pt x="11659" y="10587"/>
                  <a:pt x="11959" y="10418"/>
                </a:cubicBezTo>
                <a:cubicBezTo>
                  <a:pt x="12129" y="10321"/>
                  <a:pt x="12267" y="10243"/>
                  <a:pt x="12458" y="10199"/>
                </a:cubicBezTo>
                <a:close/>
                <a:moveTo>
                  <a:pt x="10597" y="1"/>
                </a:moveTo>
                <a:cubicBezTo>
                  <a:pt x="10332" y="1"/>
                  <a:pt x="10117" y="216"/>
                  <a:pt x="10117" y="481"/>
                </a:cubicBezTo>
                <a:lnTo>
                  <a:pt x="10117" y="5554"/>
                </a:lnTo>
                <a:lnTo>
                  <a:pt x="7017" y="11387"/>
                </a:lnTo>
                <a:lnTo>
                  <a:pt x="5186" y="8007"/>
                </a:lnTo>
                <a:cubicBezTo>
                  <a:pt x="5095" y="7839"/>
                  <a:pt x="4929" y="7755"/>
                  <a:pt x="4763" y="7755"/>
                </a:cubicBezTo>
                <a:cubicBezTo>
                  <a:pt x="4598" y="7755"/>
                  <a:pt x="4432" y="7839"/>
                  <a:pt x="4341" y="8007"/>
                </a:cubicBezTo>
                <a:lnTo>
                  <a:pt x="175" y="15700"/>
                </a:lnTo>
                <a:cubicBezTo>
                  <a:pt x="0" y="16021"/>
                  <a:pt x="233" y="16410"/>
                  <a:pt x="598" y="16410"/>
                </a:cubicBezTo>
                <a:lnTo>
                  <a:pt x="16048" y="16410"/>
                </a:lnTo>
                <a:cubicBezTo>
                  <a:pt x="16410" y="16410"/>
                  <a:pt x="16641" y="16023"/>
                  <a:pt x="16473" y="15704"/>
                </a:cubicBezTo>
                <a:lnTo>
                  <a:pt x="16471" y="15704"/>
                </a:lnTo>
                <a:lnTo>
                  <a:pt x="11079" y="5553"/>
                </a:lnTo>
                <a:lnTo>
                  <a:pt x="11079" y="3526"/>
                </a:lnTo>
                <a:lnTo>
                  <a:pt x="14444" y="3526"/>
                </a:lnTo>
                <a:cubicBezTo>
                  <a:pt x="14840" y="3524"/>
                  <a:pt x="15065" y="3073"/>
                  <a:pt x="14828" y="2757"/>
                </a:cubicBezTo>
                <a:lnTo>
                  <a:pt x="14083" y="1763"/>
                </a:lnTo>
                <a:lnTo>
                  <a:pt x="14828" y="770"/>
                </a:lnTo>
                <a:cubicBezTo>
                  <a:pt x="15065" y="452"/>
                  <a:pt x="14840" y="1"/>
                  <a:pt x="1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634" name="Google Shape;13634;p78"/>
          <p:cNvGrpSpPr/>
          <p:nvPr/>
        </p:nvGrpSpPr>
        <p:grpSpPr>
          <a:xfrm>
            <a:off x="4791177" y="2323953"/>
            <a:ext cx="355022" cy="354827"/>
            <a:chOff x="7146500" y="2639325"/>
            <a:chExt cx="410525" cy="410300"/>
          </a:xfrm>
        </p:grpSpPr>
        <p:sp>
          <p:nvSpPr>
            <p:cNvPr id="13635" name="Google Shape;13635;p78"/>
            <p:cNvSpPr/>
            <p:nvPr/>
          </p:nvSpPr>
          <p:spPr>
            <a:xfrm>
              <a:off x="7485125" y="2639325"/>
              <a:ext cx="71675" cy="24100"/>
            </a:xfrm>
            <a:custGeom>
              <a:avLst/>
              <a:gdLst/>
              <a:ahLst/>
              <a:cxnLst/>
              <a:rect l="l" t="t" r="r" b="b"/>
              <a:pathLst>
                <a:path w="2867" h="964" extrusionOk="0">
                  <a:moveTo>
                    <a:pt x="472" y="1"/>
                  </a:moveTo>
                  <a:cubicBezTo>
                    <a:pt x="210" y="5"/>
                    <a:pt x="1" y="219"/>
                    <a:pt x="1" y="481"/>
                  </a:cubicBezTo>
                  <a:cubicBezTo>
                    <a:pt x="1" y="743"/>
                    <a:pt x="210" y="957"/>
                    <a:pt x="472" y="963"/>
                  </a:cubicBezTo>
                  <a:lnTo>
                    <a:pt x="2395" y="963"/>
                  </a:lnTo>
                  <a:cubicBezTo>
                    <a:pt x="2657" y="957"/>
                    <a:pt x="2867" y="743"/>
                    <a:pt x="2867" y="481"/>
                  </a:cubicBezTo>
                  <a:cubicBezTo>
                    <a:pt x="2867" y="219"/>
                    <a:pt x="2657" y="5"/>
                    <a:pt x="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6" name="Google Shape;13636;p78"/>
            <p:cNvSpPr/>
            <p:nvPr/>
          </p:nvSpPr>
          <p:spPr>
            <a:xfrm>
              <a:off x="7146775" y="2977475"/>
              <a:ext cx="56075" cy="24075"/>
            </a:xfrm>
            <a:custGeom>
              <a:avLst/>
              <a:gdLst/>
              <a:ahLst/>
              <a:cxnLst/>
              <a:rect l="l" t="t" r="r" b="b"/>
              <a:pathLst>
                <a:path w="2243" h="963" extrusionOk="0">
                  <a:moveTo>
                    <a:pt x="481" y="1"/>
                  </a:moveTo>
                  <a:cubicBezTo>
                    <a:pt x="214" y="1"/>
                    <a:pt x="0" y="216"/>
                    <a:pt x="0" y="481"/>
                  </a:cubicBezTo>
                  <a:cubicBezTo>
                    <a:pt x="0" y="748"/>
                    <a:pt x="214" y="963"/>
                    <a:pt x="481" y="963"/>
                  </a:cubicBezTo>
                  <a:lnTo>
                    <a:pt x="1762" y="963"/>
                  </a:lnTo>
                  <a:cubicBezTo>
                    <a:pt x="2027" y="963"/>
                    <a:pt x="2242" y="748"/>
                    <a:pt x="2242" y="481"/>
                  </a:cubicBezTo>
                  <a:cubicBezTo>
                    <a:pt x="2242" y="216"/>
                    <a:pt x="2027"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7" name="Google Shape;13637;p78"/>
            <p:cNvSpPr/>
            <p:nvPr/>
          </p:nvSpPr>
          <p:spPr>
            <a:xfrm>
              <a:off x="7147525" y="2640150"/>
              <a:ext cx="168350" cy="168275"/>
            </a:xfrm>
            <a:custGeom>
              <a:avLst/>
              <a:gdLst/>
              <a:ahLst/>
              <a:cxnLst/>
              <a:rect l="l" t="t" r="r" b="b"/>
              <a:pathLst>
                <a:path w="6734" h="6731" extrusionOk="0">
                  <a:moveTo>
                    <a:pt x="5771" y="983"/>
                  </a:moveTo>
                  <a:lnTo>
                    <a:pt x="5771" y="1923"/>
                  </a:lnTo>
                  <a:lnTo>
                    <a:pt x="3214" y="1923"/>
                  </a:lnTo>
                  <a:cubicBezTo>
                    <a:pt x="3968" y="1390"/>
                    <a:pt x="4850" y="1066"/>
                    <a:pt x="5771" y="983"/>
                  </a:cubicBezTo>
                  <a:close/>
                  <a:moveTo>
                    <a:pt x="5771" y="2885"/>
                  </a:moveTo>
                  <a:lnTo>
                    <a:pt x="5771" y="3846"/>
                  </a:lnTo>
                  <a:lnTo>
                    <a:pt x="1542" y="3846"/>
                  </a:lnTo>
                  <a:cubicBezTo>
                    <a:pt x="1717" y="3503"/>
                    <a:pt x="1930" y="3181"/>
                    <a:pt x="2176" y="2885"/>
                  </a:cubicBezTo>
                  <a:close/>
                  <a:moveTo>
                    <a:pt x="5771" y="4808"/>
                  </a:moveTo>
                  <a:lnTo>
                    <a:pt x="5771" y="5769"/>
                  </a:lnTo>
                  <a:lnTo>
                    <a:pt x="985" y="5769"/>
                  </a:lnTo>
                  <a:cubicBezTo>
                    <a:pt x="1014" y="5444"/>
                    <a:pt x="1074" y="5121"/>
                    <a:pt x="1164" y="4808"/>
                  </a:cubicBezTo>
                  <a:close/>
                  <a:moveTo>
                    <a:pt x="6251" y="0"/>
                  </a:moveTo>
                  <a:cubicBezTo>
                    <a:pt x="2805" y="0"/>
                    <a:pt x="1" y="2803"/>
                    <a:pt x="1" y="6251"/>
                  </a:cubicBezTo>
                  <a:cubicBezTo>
                    <a:pt x="1" y="6516"/>
                    <a:pt x="216" y="6731"/>
                    <a:pt x="483" y="6731"/>
                  </a:cubicBezTo>
                  <a:lnTo>
                    <a:pt x="6251" y="6731"/>
                  </a:lnTo>
                  <a:cubicBezTo>
                    <a:pt x="6518" y="6731"/>
                    <a:pt x="6733" y="6516"/>
                    <a:pt x="6733" y="6251"/>
                  </a:cubicBezTo>
                  <a:lnTo>
                    <a:pt x="6733" y="481"/>
                  </a:lnTo>
                  <a:cubicBezTo>
                    <a:pt x="6733" y="215"/>
                    <a:pt x="6518"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8" name="Google Shape;13638;p78"/>
            <p:cNvSpPr/>
            <p:nvPr/>
          </p:nvSpPr>
          <p:spPr>
            <a:xfrm>
              <a:off x="7146500" y="2687400"/>
              <a:ext cx="410525" cy="362225"/>
            </a:xfrm>
            <a:custGeom>
              <a:avLst/>
              <a:gdLst/>
              <a:ahLst/>
              <a:cxnLst/>
              <a:rect l="l" t="t" r="r" b="b"/>
              <a:pathLst>
                <a:path w="16421" h="14489" extrusionOk="0">
                  <a:moveTo>
                    <a:pt x="8697" y="1016"/>
                  </a:moveTo>
                  <a:cubicBezTo>
                    <a:pt x="11387" y="1260"/>
                    <a:pt x="13505" y="3529"/>
                    <a:pt x="13505" y="6283"/>
                  </a:cubicBezTo>
                  <a:cubicBezTo>
                    <a:pt x="13505" y="9199"/>
                    <a:pt x="11131" y="11571"/>
                    <a:pt x="8215" y="11571"/>
                  </a:cubicBezTo>
                  <a:cubicBezTo>
                    <a:pt x="5462" y="11571"/>
                    <a:pt x="3192" y="9455"/>
                    <a:pt x="2949" y="6764"/>
                  </a:cubicBezTo>
                  <a:lnTo>
                    <a:pt x="8215" y="6764"/>
                  </a:lnTo>
                  <a:cubicBezTo>
                    <a:pt x="8480" y="6764"/>
                    <a:pt x="8697" y="6548"/>
                    <a:pt x="8697" y="6283"/>
                  </a:cubicBezTo>
                  <a:lnTo>
                    <a:pt x="8697" y="1016"/>
                  </a:lnTo>
                  <a:close/>
                  <a:moveTo>
                    <a:pt x="14017" y="1"/>
                  </a:moveTo>
                  <a:cubicBezTo>
                    <a:pt x="13890" y="1"/>
                    <a:pt x="13767" y="52"/>
                    <a:pt x="13678" y="141"/>
                  </a:cubicBezTo>
                  <a:lnTo>
                    <a:pt x="12280" y="1538"/>
                  </a:lnTo>
                  <a:cubicBezTo>
                    <a:pt x="11151" y="567"/>
                    <a:pt x="9711" y="33"/>
                    <a:pt x="8223" y="33"/>
                  </a:cubicBezTo>
                  <a:cubicBezTo>
                    <a:pt x="8221" y="33"/>
                    <a:pt x="8219" y="33"/>
                    <a:pt x="8217" y="33"/>
                  </a:cubicBezTo>
                  <a:cubicBezTo>
                    <a:pt x="7950" y="33"/>
                    <a:pt x="7735" y="248"/>
                    <a:pt x="7736" y="513"/>
                  </a:cubicBezTo>
                  <a:lnTo>
                    <a:pt x="7736" y="5803"/>
                  </a:lnTo>
                  <a:lnTo>
                    <a:pt x="2447" y="5803"/>
                  </a:lnTo>
                  <a:cubicBezTo>
                    <a:pt x="2180" y="5803"/>
                    <a:pt x="1965" y="6018"/>
                    <a:pt x="1966" y="6283"/>
                  </a:cubicBezTo>
                  <a:cubicBezTo>
                    <a:pt x="1966" y="8323"/>
                    <a:pt x="2947" y="10138"/>
                    <a:pt x="4463" y="11279"/>
                  </a:cubicBezTo>
                  <a:lnTo>
                    <a:pt x="2215" y="13528"/>
                  </a:lnTo>
                  <a:lnTo>
                    <a:pt x="492" y="13528"/>
                  </a:lnTo>
                  <a:cubicBezTo>
                    <a:pt x="488" y="13528"/>
                    <a:pt x="484" y="13528"/>
                    <a:pt x="481" y="13528"/>
                  </a:cubicBezTo>
                  <a:cubicBezTo>
                    <a:pt x="216" y="13528"/>
                    <a:pt x="1" y="13742"/>
                    <a:pt x="1" y="14008"/>
                  </a:cubicBezTo>
                  <a:cubicBezTo>
                    <a:pt x="1" y="14274"/>
                    <a:pt x="216" y="14489"/>
                    <a:pt x="481" y="14489"/>
                  </a:cubicBezTo>
                  <a:cubicBezTo>
                    <a:pt x="484" y="14489"/>
                    <a:pt x="488" y="14489"/>
                    <a:pt x="492" y="14489"/>
                  </a:cubicBezTo>
                  <a:lnTo>
                    <a:pt x="2413" y="14489"/>
                  </a:lnTo>
                  <a:cubicBezTo>
                    <a:pt x="2540" y="14489"/>
                    <a:pt x="2663" y="14439"/>
                    <a:pt x="2753" y="14348"/>
                  </a:cubicBezTo>
                  <a:lnTo>
                    <a:pt x="5295" y="11807"/>
                  </a:lnTo>
                  <a:cubicBezTo>
                    <a:pt x="6192" y="12283"/>
                    <a:pt x="7191" y="12534"/>
                    <a:pt x="8206" y="12534"/>
                  </a:cubicBezTo>
                  <a:cubicBezTo>
                    <a:pt x="8209" y="12534"/>
                    <a:pt x="8212" y="12534"/>
                    <a:pt x="8215" y="12534"/>
                  </a:cubicBezTo>
                  <a:cubicBezTo>
                    <a:pt x="11662" y="12534"/>
                    <a:pt x="14465" y="9729"/>
                    <a:pt x="14465" y="6283"/>
                  </a:cubicBezTo>
                  <a:cubicBezTo>
                    <a:pt x="14467" y="4793"/>
                    <a:pt x="13932" y="3350"/>
                    <a:pt x="12960" y="2219"/>
                  </a:cubicBezTo>
                  <a:lnTo>
                    <a:pt x="14217" y="963"/>
                  </a:lnTo>
                  <a:lnTo>
                    <a:pt x="15940" y="963"/>
                  </a:lnTo>
                  <a:cubicBezTo>
                    <a:pt x="16205" y="963"/>
                    <a:pt x="16421" y="748"/>
                    <a:pt x="16421" y="483"/>
                  </a:cubicBezTo>
                  <a:cubicBezTo>
                    <a:pt x="16421" y="216"/>
                    <a:pt x="16205" y="1"/>
                    <a:pt x="15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39" name="Google Shape;13639;p78"/>
          <p:cNvGrpSpPr/>
          <p:nvPr/>
        </p:nvGrpSpPr>
        <p:grpSpPr>
          <a:xfrm>
            <a:off x="4032842" y="2323934"/>
            <a:ext cx="356276" cy="354871"/>
            <a:chOff x="6475850" y="2546300"/>
            <a:chExt cx="411975" cy="410350"/>
          </a:xfrm>
        </p:grpSpPr>
        <p:sp>
          <p:nvSpPr>
            <p:cNvPr id="13640" name="Google Shape;13640;p78"/>
            <p:cNvSpPr/>
            <p:nvPr/>
          </p:nvSpPr>
          <p:spPr>
            <a:xfrm>
              <a:off x="6476700" y="2546300"/>
              <a:ext cx="104450" cy="104225"/>
            </a:xfrm>
            <a:custGeom>
              <a:avLst/>
              <a:gdLst/>
              <a:ahLst/>
              <a:cxnLst/>
              <a:rect l="l" t="t" r="r" b="b"/>
              <a:pathLst>
                <a:path w="4178" h="4169" extrusionOk="0">
                  <a:moveTo>
                    <a:pt x="3695" y="1"/>
                  </a:moveTo>
                  <a:cubicBezTo>
                    <a:pt x="3692" y="1"/>
                    <a:pt x="3689" y="1"/>
                    <a:pt x="3687" y="1"/>
                  </a:cubicBezTo>
                  <a:lnTo>
                    <a:pt x="481" y="1"/>
                  </a:lnTo>
                  <a:cubicBezTo>
                    <a:pt x="216" y="1"/>
                    <a:pt x="0" y="216"/>
                    <a:pt x="0" y="483"/>
                  </a:cubicBezTo>
                  <a:lnTo>
                    <a:pt x="0" y="3687"/>
                  </a:lnTo>
                  <a:cubicBezTo>
                    <a:pt x="0" y="3953"/>
                    <a:pt x="216" y="4169"/>
                    <a:pt x="481" y="4169"/>
                  </a:cubicBezTo>
                  <a:cubicBezTo>
                    <a:pt x="746" y="4169"/>
                    <a:pt x="961" y="3953"/>
                    <a:pt x="961" y="3687"/>
                  </a:cubicBezTo>
                  <a:lnTo>
                    <a:pt x="961" y="963"/>
                  </a:lnTo>
                  <a:lnTo>
                    <a:pt x="3687" y="963"/>
                  </a:lnTo>
                  <a:cubicBezTo>
                    <a:pt x="3690" y="963"/>
                    <a:pt x="3694" y="963"/>
                    <a:pt x="3697" y="963"/>
                  </a:cubicBezTo>
                  <a:cubicBezTo>
                    <a:pt x="3962" y="963"/>
                    <a:pt x="4177" y="748"/>
                    <a:pt x="4177" y="483"/>
                  </a:cubicBezTo>
                  <a:cubicBezTo>
                    <a:pt x="4177" y="216"/>
                    <a:pt x="3960" y="1"/>
                    <a:pt x="3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1" name="Google Shape;13641;p78"/>
            <p:cNvSpPr/>
            <p:nvPr/>
          </p:nvSpPr>
          <p:spPr>
            <a:xfrm>
              <a:off x="6782550" y="2546300"/>
              <a:ext cx="104450" cy="104225"/>
            </a:xfrm>
            <a:custGeom>
              <a:avLst/>
              <a:gdLst/>
              <a:ahLst/>
              <a:cxnLst/>
              <a:rect l="l" t="t" r="r" b="b"/>
              <a:pathLst>
                <a:path w="4178" h="4169" extrusionOk="0">
                  <a:moveTo>
                    <a:pt x="483" y="1"/>
                  </a:moveTo>
                  <a:cubicBezTo>
                    <a:pt x="217" y="1"/>
                    <a:pt x="1" y="216"/>
                    <a:pt x="1" y="483"/>
                  </a:cubicBezTo>
                  <a:cubicBezTo>
                    <a:pt x="1" y="748"/>
                    <a:pt x="216" y="963"/>
                    <a:pt x="481" y="963"/>
                  </a:cubicBezTo>
                  <a:cubicBezTo>
                    <a:pt x="484" y="963"/>
                    <a:pt x="488" y="963"/>
                    <a:pt x="491" y="963"/>
                  </a:cubicBezTo>
                  <a:lnTo>
                    <a:pt x="3215" y="963"/>
                  </a:lnTo>
                  <a:lnTo>
                    <a:pt x="3215" y="3687"/>
                  </a:lnTo>
                  <a:cubicBezTo>
                    <a:pt x="3215" y="3953"/>
                    <a:pt x="3430" y="4169"/>
                    <a:pt x="3697" y="4169"/>
                  </a:cubicBezTo>
                  <a:cubicBezTo>
                    <a:pt x="3962" y="4169"/>
                    <a:pt x="4177" y="3953"/>
                    <a:pt x="4177" y="3687"/>
                  </a:cubicBezTo>
                  <a:lnTo>
                    <a:pt x="4177" y="483"/>
                  </a:lnTo>
                  <a:cubicBezTo>
                    <a:pt x="4177" y="216"/>
                    <a:pt x="3962" y="1"/>
                    <a:pt x="3697" y="1"/>
                  </a:cubicBezTo>
                  <a:lnTo>
                    <a:pt x="491" y="1"/>
                  </a:lnTo>
                  <a:cubicBezTo>
                    <a:pt x="489" y="1"/>
                    <a:pt x="486"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2" name="Google Shape;13642;p78"/>
            <p:cNvSpPr/>
            <p:nvPr/>
          </p:nvSpPr>
          <p:spPr>
            <a:xfrm>
              <a:off x="6476700" y="2852625"/>
              <a:ext cx="104450" cy="104025"/>
            </a:xfrm>
            <a:custGeom>
              <a:avLst/>
              <a:gdLst/>
              <a:ahLst/>
              <a:cxnLst/>
              <a:rect l="l" t="t" r="r" b="b"/>
              <a:pathLst>
                <a:path w="4178" h="4161" extrusionOk="0">
                  <a:moveTo>
                    <a:pt x="481" y="1"/>
                  </a:moveTo>
                  <a:cubicBezTo>
                    <a:pt x="219" y="1"/>
                    <a:pt x="5" y="212"/>
                    <a:pt x="0" y="472"/>
                  </a:cubicBezTo>
                  <a:lnTo>
                    <a:pt x="0" y="3680"/>
                  </a:lnTo>
                  <a:cubicBezTo>
                    <a:pt x="0" y="3945"/>
                    <a:pt x="216" y="4160"/>
                    <a:pt x="481" y="4160"/>
                  </a:cubicBezTo>
                  <a:lnTo>
                    <a:pt x="3687" y="4160"/>
                  </a:lnTo>
                  <a:cubicBezTo>
                    <a:pt x="3689" y="4160"/>
                    <a:pt x="3692" y="4160"/>
                    <a:pt x="3695" y="4160"/>
                  </a:cubicBezTo>
                  <a:cubicBezTo>
                    <a:pt x="3960" y="4160"/>
                    <a:pt x="4177" y="3945"/>
                    <a:pt x="4177" y="3678"/>
                  </a:cubicBezTo>
                  <a:cubicBezTo>
                    <a:pt x="4177" y="3413"/>
                    <a:pt x="3960" y="3198"/>
                    <a:pt x="3695" y="3198"/>
                  </a:cubicBezTo>
                  <a:cubicBezTo>
                    <a:pt x="3692" y="3198"/>
                    <a:pt x="3689" y="3198"/>
                    <a:pt x="3687" y="3198"/>
                  </a:cubicBezTo>
                  <a:lnTo>
                    <a:pt x="961" y="3198"/>
                  </a:lnTo>
                  <a:lnTo>
                    <a:pt x="961" y="472"/>
                  </a:lnTo>
                  <a:cubicBezTo>
                    <a:pt x="957" y="212"/>
                    <a:pt x="743" y="1"/>
                    <a:pt x="4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3" name="Google Shape;13643;p78"/>
            <p:cNvSpPr/>
            <p:nvPr/>
          </p:nvSpPr>
          <p:spPr>
            <a:xfrm>
              <a:off x="6782550" y="2852425"/>
              <a:ext cx="104450" cy="104175"/>
            </a:xfrm>
            <a:custGeom>
              <a:avLst/>
              <a:gdLst/>
              <a:ahLst/>
              <a:cxnLst/>
              <a:rect l="l" t="t" r="r" b="b"/>
              <a:pathLst>
                <a:path w="4178" h="4167" extrusionOk="0">
                  <a:moveTo>
                    <a:pt x="3697" y="0"/>
                  </a:moveTo>
                  <a:cubicBezTo>
                    <a:pt x="3430" y="0"/>
                    <a:pt x="3215" y="215"/>
                    <a:pt x="3215" y="480"/>
                  </a:cubicBezTo>
                  <a:lnTo>
                    <a:pt x="3215" y="3206"/>
                  </a:lnTo>
                  <a:lnTo>
                    <a:pt x="491" y="3206"/>
                  </a:lnTo>
                  <a:cubicBezTo>
                    <a:pt x="488" y="3206"/>
                    <a:pt x="484" y="3206"/>
                    <a:pt x="481" y="3206"/>
                  </a:cubicBezTo>
                  <a:cubicBezTo>
                    <a:pt x="216" y="3206"/>
                    <a:pt x="1" y="3420"/>
                    <a:pt x="1" y="3686"/>
                  </a:cubicBezTo>
                  <a:cubicBezTo>
                    <a:pt x="1" y="3952"/>
                    <a:pt x="216" y="4167"/>
                    <a:pt x="481" y="4167"/>
                  </a:cubicBezTo>
                  <a:cubicBezTo>
                    <a:pt x="484" y="4167"/>
                    <a:pt x="488" y="4167"/>
                    <a:pt x="491" y="4167"/>
                  </a:cubicBezTo>
                  <a:lnTo>
                    <a:pt x="3697" y="4167"/>
                  </a:lnTo>
                  <a:cubicBezTo>
                    <a:pt x="3962" y="4167"/>
                    <a:pt x="4177" y="3951"/>
                    <a:pt x="4177" y="3686"/>
                  </a:cubicBezTo>
                  <a:lnTo>
                    <a:pt x="4177" y="480"/>
                  </a:lnTo>
                  <a:cubicBezTo>
                    <a:pt x="4177" y="215"/>
                    <a:pt x="3962" y="0"/>
                    <a:pt x="3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4" name="Google Shape;13644;p78"/>
            <p:cNvSpPr/>
            <p:nvPr/>
          </p:nvSpPr>
          <p:spPr>
            <a:xfrm>
              <a:off x="6475850" y="2627250"/>
              <a:ext cx="411975" cy="248400"/>
            </a:xfrm>
            <a:custGeom>
              <a:avLst/>
              <a:gdLst/>
              <a:ahLst/>
              <a:cxnLst/>
              <a:rect l="l" t="t" r="r" b="b"/>
              <a:pathLst>
                <a:path w="16479" h="9936" extrusionOk="0">
                  <a:moveTo>
                    <a:pt x="3958" y="2455"/>
                  </a:moveTo>
                  <a:lnTo>
                    <a:pt x="3958" y="2455"/>
                  </a:lnTo>
                  <a:cubicBezTo>
                    <a:pt x="3044" y="4006"/>
                    <a:pt x="3044" y="5932"/>
                    <a:pt x="3958" y="7483"/>
                  </a:cubicBezTo>
                  <a:cubicBezTo>
                    <a:pt x="3643" y="7273"/>
                    <a:pt x="3354" y="7058"/>
                    <a:pt x="3097" y="6851"/>
                  </a:cubicBezTo>
                  <a:cubicBezTo>
                    <a:pt x="2389" y="6283"/>
                    <a:pt x="1735" y="5654"/>
                    <a:pt x="1140" y="4970"/>
                  </a:cubicBezTo>
                  <a:cubicBezTo>
                    <a:pt x="1729" y="4290"/>
                    <a:pt x="2378" y="3665"/>
                    <a:pt x="3079" y="3101"/>
                  </a:cubicBezTo>
                  <a:cubicBezTo>
                    <a:pt x="3341" y="2889"/>
                    <a:pt x="3636" y="2669"/>
                    <a:pt x="3958" y="2455"/>
                  </a:cubicBezTo>
                  <a:close/>
                  <a:moveTo>
                    <a:pt x="12523" y="2455"/>
                  </a:moveTo>
                  <a:lnTo>
                    <a:pt x="12523" y="2455"/>
                  </a:lnTo>
                  <a:cubicBezTo>
                    <a:pt x="12837" y="2666"/>
                    <a:pt x="13125" y="2880"/>
                    <a:pt x="13385" y="3086"/>
                  </a:cubicBezTo>
                  <a:cubicBezTo>
                    <a:pt x="14090" y="3655"/>
                    <a:pt x="14745" y="4284"/>
                    <a:pt x="15340" y="4970"/>
                  </a:cubicBezTo>
                  <a:cubicBezTo>
                    <a:pt x="14749" y="5648"/>
                    <a:pt x="14101" y="6273"/>
                    <a:pt x="13401" y="6838"/>
                  </a:cubicBezTo>
                  <a:cubicBezTo>
                    <a:pt x="13139" y="7048"/>
                    <a:pt x="12844" y="7267"/>
                    <a:pt x="12523" y="7483"/>
                  </a:cubicBezTo>
                  <a:cubicBezTo>
                    <a:pt x="13436" y="5930"/>
                    <a:pt x="13436" y="4006"/>
                    <a:pt x="12523" y="2455"/>
                  </a:cubicBezTo>
                  <a:close/>
                  <a:moveTo>
                    <a:pt x="8240" y="961"/>
                  </a:moveTo>
                  <a:cubicBezTo>
                    <a:pt x="10448" y="961"/>
                    <a:pt x="12247" y="2760"/>
                    <a:pt x="12247" y="4968"/>
                  </a:cubicBezTo>
                  <a:cubicBezTo>
                    <a:pt x="12247" y="7178"/>
                    <a:pt x="10448" y="8975"/>
                    <a:pt x="8240" y="8975"/>
                  </a:cubicBezTo>
                  <a:cubicBezTo>
                    <a:pt x="6030" y="8975"/>
                    <a:pt x="4233" y="7178"/>
                    <a:pt x="4233" y="4968"/>
                  </a:cubicBezTo>
                  <a:cubicBezTo>
                    <a:pt x="4233" y="2760"/>
                    <a:pt x="6030" y="961"/>
                    <a:pt x="8240" y="961"/>
                  </a:cubicBezTo>
                  <a:close/>
                  <a:moveTo>
                    <a:pt x="8240" y="1"/>
                  </a:moveTo>
                  <a:cubicBezTo>
                    <a:pt x="7197" y="1"/>
                    <a:pt x="6118" y="251"/>
                    <a:pt x="5034" y="745"/>
                  </a:cubicBezTo>
                  <a:cubicBezTo>
                    <a:pt x="4180" y="1134"/>
                    <a:pt x="3319" y="1675"/>
                    <a:pt x="2477" y="2350"/>
                  </a:cubicBezTo>
                  <a:cubicBezTo>
                    <a:pt x="1051" y="3495"/>
                    <a:pt x="171" y="4627"/>
                    <a:pt x="134" y="4675"/>
                  </a:cubicBezTo>
                  <a:cubicBezTo>
                    <a:pt x="1" y="4848"/>
                    <a:pt x="1" y="5088"/>
                    <a:pt x="134" y="5263"/>
                  </a:cubicBezTo>
                  <a:cubicBezTo>
                    <a:pt x="171" y="5309"/>
                    <a:pt x="1049" y="6443"/>
                    <a:pt x="2477" y="7587"/>
                  </a:cubicBezTo>
                  <a:cubicBezTo>
                    <a:pt x="3319" y="8263"/>
                    <a:pt x="4179" y="8804"/>
                    <a:pt x="5034" y="9192"/>
                  </a:cubicBezTo>
                  <a:cubicBezTo>
                    <a:pt x="6119" y="9685"/>
                    <a:pt x="7197" y="9936"/>
                    <a:pt x="8240" y="9936"/>
                  </a:cubicBezTo>
                  <a:cubicBezTo>
                    <a:pt x="9281" y="9936"/>
                    <a:pt x="10360" y="9685"/>
                    <a:pt x="11446" y="9192"/>
                  </a:cubicBezTo>
                  <a:cubicBezTo>
                    <a:pt x="12299" y="8804"/>
                    <a:pt x="13159" y="8263"/>
                    <a:pt x="14003" y="7587"/>
                  </a:cubicBezTo>
                  <a:cubicBezTo>
                    <a:pt x="15429" y="6443"/>
                    <a:pt x="16309" y="5309"/>
                    <a:pt x="16346" y="5263"/>
                  </a:cubicBezTo>
                  <a:cubicBezTo>
                    <a:pt x="16479" y="5088"/>
                    <a:pt x="16479" y="4848"/>
                    <a:pt x="16346" y="4675"/>
                  </a:cubicBezTo>
                  <a:cubicBezTo>
                    <a:pt x="16309" y="4627"/>
                    <a:pt x="15430" y="3495"/>
                    <a:pt x="14003" y="2350"/>
                  </a:cubicBezTo>
                  <a:cubicBezTo>
                    <a:pt x="13160" y="1675"/>
                    <a:pt x="12301" y="1134"/>
                    <a:pt x="11446" y="745"/>
                  </a:cubicBezTo>
                  <a:cubicBezTo>
                    <a:pt x="10360" y="251"/>
                    <a:pt x="9283" y="1"/>
                    <a:pt x="8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5" name="Google Shape;13645;p78"/>
            <p:cNvSpPr/>
            <p:nvPr/>
          </p:nvSpPr>
          <p:spPr>
            <a:xfrm>
              <a:off x="6605725" y="2675325"/>
              <a:ext cx="152250" cy="152300"/>
            </a:xfrm>
            <a:custGeom>
              <a:avLst/>
              <a:gdLst/>
              <a:ahLst/>
              <a:cxnLst/>
              <a:rect l="l" t="t" r="r" b="b"/>
              <a:pathLst>
                <a:path w="6090" h="6092" extrusionOk="0">
                  <a:moveTo>
                    <a:pt x="3046" y="962"/>
                  </a:moveTo>
                  <a:cubicBezTo>
                    <a:pt x="3314" y="962"/>
                    <a:pt x="3584" y="1014"/>
                    <a:pt x="3842" y="1121"/>
                  </a:cubicBezTo>
                  <a:cubicBezTo>
                    <a:pt x="4621" y="1443"/>
                    <a:pt x="5129" y="2203"/>
                    <a:pt x="5129" y="3047"/>
                  </a:cubicBezTo>
                  <a:cubicBezTo>
                    <a:pt x="5127" y="4196"/>
                    <a:pt x="4194" y="5128"/>
                    <a:pt x="3045" y="5129"/>
                  </a:cubicBezTo>
                  <a:cubicBezTo>
                    <a:pt x="2201" y="5129"/>
                    <a:pt x="1443" y="4621"/>
                    <a:pt x="1121" y="3843"/>
                  </a:cubicBezTo>
                  <a:cubicBezTo>
                    <a:pt x="797" y="3064"/>
                    <a:pt x="976" y="2168"/>
                    <a:pt x="1572" y="1572"/>
                  </a:cubicBezTo>
                  <a:cubicBezTo>
                    <a:pt x="1970" y="1174"/>
                    <a:pt x="2504" y="962"/>
                    <a:pt x="3046" y="962"/>
                  </a:cubicBezTo>
                  <a:close/>
                  <a:moveTo>
                    <a:pt x="3045" y="1"/>
                  </a:moveTo>
                  <a:cubicBezTo>
                    <a:pt x="1365" y="1"/>
                    <a:pt x="0" y="1367"/>
                    <a:pt x="0" y="3045"/>
                  </a:cubicBezTo>
                  <a:cubicBezTo>
                    <a:pt x="0" y="4725"/>
                    <a:pt x="1365" y="6091"/>
                    <a:pt x="3045" y="6091"/>
                  </a:cubicBezTo>
                  <a:cubicBezTo>
                    <a:pt x="4723" y="6091"/>
                    <a:pt x="6090" y="4725"/>
                    <a:pt x="6090" y="3045"/>
                  </a:cubicBezTo>
                  <a:cubicBezTo>
                    <a:pt x="6090" y="1367"/>
                    <a:pt x="4723" y="1"/>
                    <a:pt x="3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646" name="Google Shape;13646;p78"/>
          <p:cNvSpPr/>
          <p:nvPr/>
        </p:nvSpPr>
        <p:spPr>
          <a:xfrm>
            <a:off x="3304799" y="2324043"/>
            <a:ext cx="297988" cy="354827"/>
          </a:xfrm>
          <a:custGeom>
            <a:avLst/>
            <a:gdLst/>
            <a:ahLst/>
            <a:cxnLst/>
            <a:rect l="l" t="t" r="r" b="b"/>
            <a:pathLst>
              <a:path w="13783" h="16412" extrusionOk="0">
                <a:moveTo>
                  <a:pt x="9070" y="962"/>
                </a:moveTo>
                <a:lnTo>
                  <a:pt x="6891" y="3577"/>
                </a:lnTo>
                <a:lnTo>
                  <a:pt x="4714" y="962"/>
                </a:lnTo>
                <a:close/>
                <a:moveTo>
                  <a:pt x="3788" y="1354"/>
                </a:moveTo>
                <a:lnTo>
                  <a:pt x="4380" y="2064"/>
                </a:lnTo>
                <a:lnTo>
                  <a:pt x="6155" y="4195"/>
                </a:lnTo>
                <a:lnTo>
                  <a:pt x="4819" y="4958"/>
                </a:lnTo>
                <a:lnTo>
                  <a:pt x="3274" y="2384"/>
                </a:lnTo>
                <a:lnTo>
                  <a:pt x="3788" y="1354"/>
                </a:lnTo>
                <a:close/>
                <a:moveTo>
                  <a:pt x="9996" y="1354"/>
                </a:moveTo>
                <a:lnTo>
                  <a:pt x="10510" y="2384"/>
                </a:lnTo>
                <a:lnTo>
                  <a:pt x="8965" y="4960"/>
                </a:lnTo>
                <a:lnTo>
                  <a:pt x="7628" y="4195"/>
                </a:lnTo>
                <a:lnTo>
                  <a:pt x="9404" y="2064"/>
                </a:lnTo>
                <a:lnTo>
                  <a:pt x="9996" y="1354"/>
                </a:lnTo>
                <a:close/>
                <a:moveTo>
                  <a:pt x="6893" y="4882"/>
                </a:moveTo>
                <a:lnTo>
                  <a:pt x="7613" y="5293"/>
                </a:lnTo>
                <a:lnTo>
                  <a:pt x="7388" y="5769"/>
                </a:lnTo>
                <a:lnTo>
                  <a:pt x="6396" y="5769"/>
                </a:lnTo>
                <a:lnTo>
                  <a:pt x="6171" y="5293"/>
                </a:lnTo>
                <a:lnTo>
                  <a:pt x="6893" y="4882"/>
                </a:lnTo>
                <a:close/>
                <a:moveTo>
                  <a:pt x="7279" y="6732"/>
                </a:moveTo>
                <a:lnTo>
                  <a:pt x="7767" y="9936"/>
                </a:lnTo>
                <a:lnTo>
                  <a:pt x="7533" y="9936"/>
                </a:lnTo>
                <a:cubicBezTo>
                  <a:pt x="7530" y="9936"/>
                  <a:pt x="7527" y="9936"/>
                  <a:pt x="7525" y="9936"/>
                </a:cubicBezTo>
                <a:cubicBezTo>
                  <a:pt x="7259" y="9936"/>
                  <a:pt x="7042" y="10151"/>
                  <a:pt x="7042" y="10418"/>
                </a:cubicBezTo>
                <a:cubicBezTo>
                  <a:pt x="7042" y="10683"/>
                  <a:pt x="7257" y="10898"/>
                  <a:pt x="7522" y="10898"/>
                </a:cubicBezTo>
                <a:cubicBezTo>
                  <a:pt x="7525" y="10898"/>
                  <a:pt x="7529" y="10898"/>
                  <a:pt x="7533" y="10898"/>
                </a:cubicBezTo>
                <a:lnTo>
                  <a:pt x="7913" y="10898"/>
                </a:lnTo>
                <a:lnTo>
                  <a:pt x="8307" y="13481"/>
                </a:lnTo>
                <a:lnTo>
                  <a:pt x="6891" y="15180"/>
                </a:lnTo>
                <a:lnTo>
                  <a:pt x="5476" y="13481"/>
                </a:lnTo>
                <a:lnTo>
                  <a:pt x="6503" y="6732"/>
                </a:lnTo>
                <a:close/>
                <a:moveTo>
                  <a:pt x="2452" y="2886"/>
                </a:moveTo>
                <a:lnTo>
                  <a:pt x="4236" y="5857"/>
                </a:lnTo>
                <a:cubicBezTo>
                  <a:pt x="4325" y="6008"/>
                  <a:pt x="4484" y="6091"/>
                  <a:pt x="4647" y="6091"/>
                </a:cubicBezTo>
                <a:cubicBezTo>
                  <a:pt x="4728" y="6091"/>
                  <a:pt x="4811" y="6070"/>
                  <a:pt x="4886" y="6027"/>
                </a:cubicBezTo>
                <a:lnTo>
                  <a:pt x="5333" y="5772"/>
                </a:lnTo>
                <a:lnTo>
                  <a:pt x="5592" y="6324"/>
                </a:lnTo>
                <a:lnTo>
                  <a:pt x="4494" y="13552"/>
                </a:lnTo>
                <a:cubicBezTo>
                  <a:pt x="4472" y="13686"/>
                  <a:pt x="4511" y="13825"/>
                  <a:pt x="4599" y="13931"/>
                </a:cubicBezTo>
                <a:lnTo>
                  <a:pt x="5865" y="15451"/>
                </a:lnTo>
                <a:lnTo>
                  <a:pt x="962" y="15451"/>
                </a:lnTo>
                <a:lnTo>
                  <a:pt x="962" y="2886"/>
                </a:lnTo>
                <a:close/>
                <a:moveTo>
                  <a:pt x="12821" y="2886"/>
                </a:moveTo>
                <a:lnTo>
                  <a:pt x="12821" y="15451"/>
                </a:lnTo>
                <a:lnTo>
                  <a:pt x="7918" y="15451"/>
                </a:lnTo>
                <a:lnTo>
                  <a:pt x="9185" y="13931"/>
                </a:lnTo>
                <a:cubicBezTo>
                  <a:pt x="9272" y="13825"/>
                  <a:pt x="9310" y="13686"/>
                  <a:pt x="9290" y="13550"/>
                </a:cubicBezTo>
                <a:lnTo>
                  <a:pt x="8887" y="10898"/>
                </a:lnTo>
                <a:lnTo>
                  <a:pt x="9455" y="10898"/>
                </a:lnTo>
                <a:cubicBezTo>
                  <a:pt x="9459" y="10898"/>
                  <a:pt x="9463" y="10898"/>
                  <a:pt x="9466" y="10898"/>
                </a:cubicBezTo>
                <a:cubicBezTo>
                  <a:pt x="9731" y="10898"/>
                  <a:pt x="9946" y="10683"/>
                  <a:pt x="9946" y="10418"/>
                </a:cubicBezTo>
                <a:cubicBezTo>
                  <a:pt x="9946" y="10152"/>
                  <a:pt x="9731" y="9937"/>
                  <a:pt x="9466" y="9937"/>
                </a:cubicBezTo>
                <a:cubicBezTo>
                  <a:pt x="9463" y="9937"/>
                  <a:pt x="9459" y="9937"/>
                  <a:pt x="9455" y="9937"/>
                </a:cubicBezTo>
                <a:lnTo>
                  <a:pt x="8741" y="9937"/>
                </a:lnTo>
                <a:lnTo>
                  <a:pt x="8192" y="6323"/>
                </a:lnTo>
                <a:lnTo>
                  <a:pt x="8452" y="5772"/>
                </a:lnTo>
                <a:lnTo>
                  <a:pt x="8897" y="6027"/>
                </a:lnTo>
                <a:cubicBezTo>
                  <a:pt x="8973" y="6070"/>
                  <a:pt x="9055" y="6091"/>
                  <a:pt x="9136" y="6091"/>
                </a:cubicBezTo>
                <a:cubicBezTo>
                  <a:pt x="9300" y="6091"/>
                  <a:pt x="9459" y="6007"/>
                  <a:pt x="9549" y="5857"/>
                </a:cubicBezTo>
                <a:lnTo>
                  <a:pt x="11331" y="2886"/>
                </a:lnTo>
                <a:close/>
                <a:moveTo>
                  <a:pt x="3687" y="1"/>
                </a:moveTo>
                <a:cubicBezTo>
                  <a:pt x="3504" y="1"/>
                  <a:pt x="3338" y="103"/>
                  <a:pt x="3256" y="266"/>
                </a:cubicBezTo>
                <a:lnTo>
                  <a:pt x="2427" y="1924"/>
                </a:lnTo>
                <a:lnTo>
                  <a:pt x="481" y="1924"/>
                </a:lnTo>
                <a:cubicBezTo>
                  <a:pt x="216" y="1924"/>
                  <a:pt x="1" y="2139"/>
                  <a:pt x="1" y="2404"/>
                </a:cubicBezTo>
                <a:lnTo>
                  <a:pt x="1" y="15930"/>
                </a:lnTo>
                <a:cubicBezTo>
                  <a:pt x="1" y="16196"/>
                  <a:pt x="216" y="16412"/>
                  <a:pt x="481" y="16412"/>
                </a:cubicBezTo>
                <a:lnTo>
                  <a:pt x="13303" y="16412"/>
                </a:lnTo>
                <a:cubicBezTo>
                  <a:pt x="13568" y="16412"/>
                  <a:pt x="13783" y="16196"/>
                  <a:pt x="13783" y="15930"/>
                </a:cubicBezTo>
                <a:lnTo>
                  <a:pt x="13783" y="2404"/>
                </a:lnTo>
                <a:cubicBezTo>
                  <a:pt x="13783" y="2139"/>
                  <a:pt x="13568" y="1924"/>
                  <a:pt x="13303" y="1924"/>
                </a:cubicBezTo>
                <a:lnTo>
                  <a:pt x="11356" y="1924"/>
                </a:lnTo>
                <a:lnTo>
                  <a:pt x="10527" y="266"/>
                </a:lnTo>
                <a:cubicBezTo>
                  <a:pt x="10447" y="103"/>
                  <a:pt x="10280" y="1"/>
                  <a:pt x="100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647" name="Google Shape;13647;p78"/>
          <p:cNvGrpSpPr/>
          <p:nvPr/>
        </p:nvGrpSpPr>
        <p:grpSpPr>
          <a:xfrm>
            <a:off x="2525279" y="2323975"/>
            <a:ext cx="356146" cy="354784"/>
            <a:chOff x="5369350" y="2619200"/>
            <a:chExt cx="411825" cy="410250"/>
          </a:xfrm>
        </p:grpSpPr>
        <p:sp>
          <p:nvSpPr>
            <p:cNvPr id="13648" name="Google Shape;13648;p78"/>
            <p:cNvSpPr/>
            <p:nvPr/>
          </p:nvSpPr>
          <p:spPr>
            <a:xfrm>
              <a:off x="5369350" y="2619200"/>
              <a:ext cx="411825" cy="410250"/>
            </a:xfrm>
            <a:custGeom>
              <a:avLst/>
              <a:gdLst/>
              <a:ahLst/>
              <a:cxnLst/>
              <a:rect l="l" t="t" r="r" b="b"/>
              <a:pathLst>
                <a:path w="16473" h="16410" extrusionOk="0">
                  <a:moveTo>
                    <a:pt x="8236" y="1282"/>
                  </a:moveTo>
                  <a:lnTo>
                    <a:pt x="9198" y="2563"/>
                  </a:lnTo>
                  <a:cubicBezTo>
                    <a:pt x="8933" y="2563"/>
                    <a:pt x="8718" y="2779"/>
                    <a:pt x="8718" y="3044"/>
                  </a:cubicBezTo>
                  <a:lnTo>
                    <a:pt x="8718" y="8872"/>
                  </a:lnTo>
                  <a:cubicBezTo>
                    <a:pt x="8718" y="9160"/>
                    <a:pt x="8955" y="9354"/>
                    <a:pt x="9202" y="9354"/>
                  </a:cubicBezTo>
                  <a:cubicBezTo>
                    <a:pt x="9316" y="9354"/>
                    <a:pt x="9432" y="9313"/>
                    <a:pt x="9528" y="9222"/>
                  </a:cubicBezTo>
                  <a:cubicBezTo>
                    <a:pt x="10577" y="8235"/>
                    <a:pt x="11938" y="7692"/>
                    <a:pt x="13365" y="7692"/>
                  </a:cubicBezTo>
                  <a:cubicBezTo>
                    <a:pt x="13631" y="7692"/>
                    <a:pt x="13847" y="7477"/>
                    <a:pt x="13847" y="7210"/>
                  </a:cubicBezTo>
                  <a:lnTo>
                    <a:pt x="15128" y="8172"/>
                  </a:lnTo>
                  <a:lnTo>
                    <a:pt x="13847" y="9134"/>
                  </a:lnTo>
                  <a:cubicBezTo>
                    <a:pt x="13847" y="8868"/>
                    <a:pt x="13631" y="8653"/>
                    <a:pt x="13365" y="8653"/>
                  </a:cubicBezTo>
                  <a:cubicBezTo>
                    <a:pt x="10802" y="8653"/>
                    <a:pt x="8718" y="10738"/>
                    <a:pt x="8718" y="13301"/>
                  </a:cubicBezTo>
                  <a:lnTo>
                    <a:pt x="8718" y="15448"/>
                  </a:lnTo>
                  <a:lnTo>
                    <a:pt x="7756" y="15448"/>
                  </a:lnTo>
                  <a:lnTo>
                    <a:pt x="7756" y="10095"/>
                  </a:lnTo>
                  <a:cubicBezTo>
                    <a:pt x="7756" y="7532"/>
                    <a:pt x="5671" y="5448"/>
                    <a:pt x="3109" y="5448"/>
                  </a:cubicBezTo>
                  <a:cubicBezTo>
                    <a:pt x="2843" y="5448"/>
                    <a:pt x="2627" y="5664"/>
                    <a:pt x="2627" y="5929"/>
                  </a:cubicBezTo>
                  <a:lnTo>
                    <a:pt x="1346" y="4967"/>
                  </a:lnTo>
                  <a:lnTo>
                    <a:pt x="2627" y="4006"/>
                  </a:lnTo>
                  <a:cubicBezTo>
                    <a:pt x="2627" y="4271"/>
                    <a:pt x="2843" y="4486"/>
                    <a:pt x="3109" y="4486"/>
                  </a:cubicBezTo>
                  <a:cubicBezTo>
                    <a:pt x="4534" y="4486"/>
                    <a:pt x="5898" y="5029"/>
                    <a:pt x="6946" y="6017"/>
                  </a:cubicBezTo>
                  <a:cubicBezTo>
                    <a:pt x="7043" y="6107"/>
                    <a:pt x="7159" y="6148"/>
                    <a:pt x="7272" y="6148"/>
                  </a:cubicBezTo>
                  <a:cubicBezTo>
                    <a:pt x="7520" y="6148"/>
                    <a:pt x="7756" y="5955"/>
                    <a:pt x="7756" y="5667"/>
                  </a:cubicBezTo>
                  <a:lnTo>
                    <a:pt x="7756" y="3044"/>
                  </a:lnTo>
                  <a:cubicBezTo>
                    <a:pt x="7756" y="2779"/>
                    <a:pt x="7541" y="2563"/>
                    <a:pt x="7276" y="2563"/>
                  </a:cubicBezTo>
                  <a:lnTo>
                    <a:pt x="8236" y="1282"/>
                  </a:lnTo>
                  <a:close/>
                  <a:moveTo>
                    <a:pt x="8237" y="0"/>
                  </a:moveTo>
                  <a:cubicBezTo>
                    <a:pt x="8093" y="0"/>
                    <a:pt x="7949" y="64"/>
                    <a:pt x="7853" y="192"/>
                  </a:cubicBezTo>
                  <a:lnTo>
                    <a:pt x="5928" y="2755"/>
                  </a:lnTo>
                  <a:cubicBezTo>
                    <a:pt x="5691" y="3073"/>
                    <a:pt x="5918" y="3524"/>
                    <a:pt x="6313" y="3524"/>
                  </a:cubicBezTo>
                  <a:lnTo>
                    <a:pt x="6794" y="3524"/>
                  </a:lnTo>
                  <a:lnTo>
                    <a:pt x="6794" y="4665"/>
                  </a:lnTo>
                  <a:cubicBezTo>
                    <a:pt x="5843" y="4013"/>
                    <a:pt x="4738" y="3627"/>
                    <a:pt x="3590" y="3542"/>
                  </a:cubicBezTo>
                  <a:lnTo>
                    <a:pt x="3590" y="3044"/>
                  </a:lnTo>
                  <a:cubicBezTo>
                    <a:pt x="3589" y="2760"/>
                    <a:pt x="3355" y="2563"/>
                    <a:pt x="3107" y="2563"/>
                  </a:cubicBezTo>
                  <a:cubicBezTo>
                    <a:pt x="3009" y="2563"/>
                    <a:pt x="2910" y="2593"/>
                    <a:pt x="2821" y="2660"/>
                  </a:cubicBezTo>
                  <a:lnTo>
                    <a:pt x="255" y="4583"/>
                  </a:lnTo>
                  <a:cubicBezTo>
                    <a:pt x="0" y="4775"/>
                    <a:pt x="0" y="5158"/>
                    <a:pt x="255" y="5352"/>
                  </a:cubicBezTo>
                  <a:lnTo>
                    <a:pt x="2819" y="7274"/>
                  </a:lnTo>
                  <a:cubicBezTo>
                    <a:pt x="2909" y="7341"/>
                    <a:pt x="3009" y="7371"/>
                    <a:pt x="3106" y="7371"/>
                  </a:cubicBezTo>
                  <a:cubicBezTo>
                    <a:pt x="3355" y="7371"/>
                    <a:pt x="3588" y="7175"/>
                    <a:pt x="3588" y="6889"/>
                  </a:cubicBezTo>
                  <a:lnTo>
                    <a:pt x="3588" y="6440"/>
                  </a:lnTo>
                  <a:cubicBezTo>
                    <a:pt x="5395" y="6677"/>
                    <a:pt x="6794" y="8226"/>
                    <a:pt x="6794" y="10095"/>
                  </a:cubicBezTo>
                  <a:lnTo>
                    <a:pt x="6794" y="15929"/>
                  </a:lnTo>
                  <a:cubicBezTo>
                    <a:pt x="6794" y="16195"/>
                    <a:pt x="7009" y="16410"/>
                    <a:pt x="7274" y="16410"/>
                  </a:cubicBezTo>
                  <a:lnTo>
                    <a:pt x="9198" y="16410"/>
                  </a:lnTo>
                  <a:cubicBezTo>
                    <a:pt x="9464" y="16410"/>
                    <a:pt x="9679" y="16195"/>
                    <a:pt x="9679" y="15929"/>
                  </a:cubicBezTo>
                  <a:lnTo>
                    <a:pt x="9679" y="13301"/>
                  </a:lnTo>
                  <a:cubicBezTo>
                    <a:pt x="9679" y="11431"/>
                    <a:pt x="11077" y="9883"/>
                    <a:pt x="12885" y="9645"/>
                  </a:cubicBezTo>
                  <a:lnTo>
                    <a:pt x="12885" y="10095"/>
                  </a:lnTo>
                  <a:cubicBezTo>
                    <a:pt x="12885" y="10380"/>
                    <a:pt x="13118" y="10577"/>
                    <a:pt x="13367" y="10577"/>
                  </a:cubicBezTo>
                  <a:cubicBezTo>
                    <a:pt x="13464" y="10577"/>
                    <a:pt x="13564" y="10547"/>
                    <a:pt x="13653" y="10480"/>
                  </a:cubicBezTo>
                  <a:lnTo>
                    <a:pt x="16216" y="8557"/>
                  </a:lnTo>
                  <a:cubicBezTo>
                    <a:pt x="16472" y="8364"/>
                    <a:pt x="16472" y="7980"/>
                    <a:pt x="16216" y="7789"/>
                  </a:cubicBezTo>
                  <a:lnTo>
                    <a:pt x="16218" y="7789"/>
                  </a:lnTo>
                  <a:lnTo>
                    <a:pt x="13653" y="5864"/>
                  </a:lnTo>
                  <a:cubicBezTo>
                    <a:pt x="13565" y="5798"/>
                    <a:pt x="13465" y="5768"/>
                    <a:pt x="13368" y="5768"/>
                  </a:cubicBezTo>
                  <a:cubicBezTo>
                    <a:pt x="13119" y="5768"/>
                    <a:pt x="12886" y="5965"/>
                    <a:pt x="12885" y="6249"/>
                  </a:cubicBezTo>
                  <a:lnTo>
                    <a:pt x="12885" y="6747"/>
                  </a:lnTo>
                  <a:cubicBezTo>
                    <a:pt x="11736" y="6832"/>
                    <a:pt x="10631" y="7219"/>
                    <a:pt x="9680" y="7869"/>
                  </a:cubicBezTo>
                  <a:lnTo>
                    <a:pt x="9680" y="3525"/>
                  </a:lnTo>
                  <a:lnTo>
                    <a:pt x="10161" y="3525"/>
                  </a:lnTo>
                  <a:cubicBezTo>
                    <a:pt x="10556" y="3524"/>
                    <a:pt x="10782" y="3073"/>
                    <a:pt x="10544" y="2757"/>
                  </a:cubicBezTo>
                  <a:lnTo>
                    <a:pt x="8621" y="192"/>
                  </a:lnTo>
                  <a:cubicBezTo>
                    <a:pt x="8526" y="64"/>
                    <a:pt x="8381" y="0"/>
                    <a:pt x="8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9" name="Google Shape;13649;p78"/>
            <p:cNvSpPr/>
            <p:nvPr/>
          </p:nvSpPr>
          <p:spPr>
            <a:xfrm>
              <a:off x="5427000" y="2897225"/>
              <a:ext cx="88200" cy="24050"/>
            </a:xfrm>
            <a:custGeom>
              <a:avLst/>
              <a:gdLst/>
              <a:ahLst/>
              <a:cxnLst/>
              <a:rect l="l" t="t" r="r" b="b"/>
              <a:pathLst>
                <a:path w="3528" h="962" extrusionOk="0">
                  <a:moveTo>
                    <a:pt x="482" y="1"/>
                  </a:moveTo>
                  <a:cubicBezTo>
                    <a:pt x="216" y="1"/>
                    <a:pt x="1" y="216"/>
                    <a:pt x="1" y="481"/>
                  </a:cubicBezTo>
                  <a:cubicBezTo>
                    <a:pt x="1" y="746"/>
                    <a:pt x="216" y="961"/>
                    <a:pt x="482" y="961"/>
                  </a:cubicBezTo>
                  <a:lnTo>
                    <a:pt x="3047" y="961"/>
                  </a:lnTo>
                  <a:cubicBezTo>
                    <a:pt x="3312" y="961"/>
                    <a:pt x="3527" y="746"/>
                    <a:pt x="3527" y="481"/>
                  </a:cubicBezTo>
                  <a:cubicBezTo>
                    <a:pt x="3527" y="216"/>
                    <a:pt x="3312" y="1"/>
                    <a:pt x="30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0" name="Google Shape;13650;p78"/>
            <p:cNvSpPr/>
            <p:nvPr/>
          </p:nvSpPr>
          <p:spPr>
            <a:xfrm>
              <a:off x="5378900" y="2897225"/>
              <a:ext cx="28100" cy="24050"/>
            </a:xfrm>
            <a:custGeom>
              <a:avLst/>
              <a:gdLst/>
              <a:ahLst/>
              <a:cxnLst/>
              <a:rect l="l" t="t" r="r" b="b"/>
              <a:pathLst>
                <a:path w="1124" h="962" extrusionOk="0">
                  <a:moveTo>
                    <a:pt x="643" y="1"/>
                  </a:moveTo>
                  <a:cubicBezTo>
                    <a:pt x="214" y="1"/>
                    <a:pt x="0" y="518"/>
                    <a:pt x="302" y="821"/>
                  </a:cubicBezTo>
                  <a:cubicBezTo>
                    <a:pt x="394" y="913"/>
                    <a:pt x="517" y="962"/>
                    <a:pt x="642" y="962"/>
                  </a:cubicBezTo>
                  <a:cubicBezTo>
                    <a:pt x="705" y="962"/>
                    <a:pt x="767" y="949"/>
                    <a:pt x="826" y="925"/>
                  </a:cubicBezTo>
                  <a:cubicBezTo>
                    <a:pt x="1006" y="851"/>
                    <a:pt x="1124" y="676"/>
                    <a:pt x="1124" y="481"/>
                  </a:cubicBezTo>
                  <a:cubicBezTo>
                    <a:pt x="1124" y="216"/>
                    <a:pt x="908"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1" name="Google Shape;13651;p78"/>
            <p:cNvSpPr/>
            <p:nvPr/>
          </p:nvSpPr>
          <p:spPr>
            <a:xfrm>
              <a:off x="5426775" y="2849150"/>
              <a:ext cx="88625" cy="24050"/>
            </a:xfrm>
            <a:custGeom>
              <a:avLst/>
              <a:gdLst/>
              <a:ahLst/>
              <a:cxnLst/>
              <a:rect l="l" t="t" r="r" b="b"/>
              <a:pathLst>
                <a:path w="3545" h="962" extrusionOk="0">
                  <a:moveTo>
                    <a:pt x="481" y="1"/>
                  </a:moveTo>
                  <a:cubicBezTo>
                    <a:pt x="216" y="1"/>
                    <a:pt x="1" y="215"/>
                    <a:pt x="1" y="481"/>
                  </a:cubicBezTo>
                  <a:cubicBezTo>
                    <a:pt x="1" y="747"/>
                    <a:pt x="216" y="962"/>
                    <a:pt x="481" y="962"/>
                  </a:cubicBezTo>
                  <a:cubicBezTo>
                    <a:pt x="484" y="962"/>
                    <a:pt x="488" y="962"/>
                    <a:pt x="491" y="961"/>
                  </a:cubicBezTo>
                  <a:lnTo>
                    <a:pt x="3056" y="961"/>
                  </a:lnTo>
                  <a:cubicBezTo>
                    <a:pt x="3059" y="962"/>
                    <a:pt x="3063" y="962"/>
                    <a:pt x="3066" y="962"/>
                  </a:cubicBezTo>
                  <a:cubicBezTo>
                    <a:pt x="3330" y="962"/>
                    <a:pt x="3545" y="747"/>
                    <a:pt x="3545" y="481"/>
                  </a:cubicBezTo>
                  <a:cubicBezTo>
                    <a:pt x="3545" y="215"/>
                    <a:pt x="3330" y="1"/>
                    <a:pt x="3066" y="1"/>
                  </a:cubicBezTo>
                  <a:cubicBezTo>
                    <a:pt x="3063" y="1"/>
                    <a:pt x="3059" y="1"/>
                    <a:pt x="3056" y="1"/>
                  </a:cubicBezTo>
                  <a:lnTo>
                    <a:pt x="491" y="1"/>
                  </a:lnTo>
                  <a:cubicBezTo>
                    <a:pt x="488" y="1"/>
                    <a:pt x="484" y="1"/>
                    <a:pt x="4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2" name="Google Shape;13652;p78"/>
            <p:cNvSpPr/>
            <p:nvPr/>
          </p:nvSpPr>
          <p:spPr>
            <a:xfrm>
              <a:off x="5378900" y="2849125"/>
              <a:ext cx="28100" cy="24075"/>
            </a:xfrm>
            <a:custGeom>
              <a:avLst/>
              <a:gdLst/>
              <a:ahLst/>
              <a:cxnLst/>
              <a:rect l="l" t="t" r="r" b="b"/>
              <a:pathLst>
                <a:path w="1124" h="963" extrusionOk="0">
                  <a:moveTo>
                    <a:pt x="643" y="0"/>
                  </a:moveTo>
                  <a:cubicBezTo>
                    <a:pt x="214" y="0"/>
                    <a:pt x="0" y="519"/>
                    <a:pt x="302" y="822"/>
                  </a:cubicBezTo>
                  <a:cubicBezTo>
                    <a:pt x="394" y="914"/>
                    <a:pt x="517" y="963"/>
                    <a:pt x="642" y="963"/>
                  </a:cubicBezTo>
                  <a:cubicBezTo>
                    <a:pt x="705" y="963"/>
                    <a:pt x="767" y="951"/>
                    <a:pt x="826" y="926"/>
                  </a:cubicBezTo>
                  <a:cubicBezTo>
                    <a:pt x="1006" y="851"/>
                    <a:pt x="1124" y="677"/>
                    <a:pt x="1124" y="482"/>
                  </a:cubicBezTo>
                  <a:cubicBezTo>
                    <a:pt x="1124" y="216"/>
                    <a:pt x="908"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3" name="Google Shape;13653;p78"/>
            <p:cNvSpPr/>
            <p:nvPr/>
          </p:nvSpPr>
          <p:spPr>
            <a:xfrm>
              <a:off x="5426775" y="2945300"/>
              <a:ext cx="88625" cy="24075"/>
            </a:xfrm>
            <a:custGeom>
              <a:avLst/>
              <a:gdLst/>
              <a:ahLst/>
              <a:cxnLst/>
              <a:rect l="l" t="t" r="r" b="b"/>
              <a:pathLst>
                <a:path w="3545" h="963" extrusionOk="0">
                  <a:moveTo>
                    <a:pt x="481" y="0"/>
                  </a:moveTo>
                  <a:cubicBezTo>
                    <a:pt x="216" y="0"/>
                    <a:pt x="1" y="215"/>
                    <a:pt x="1" y="481"/>
                  </a:cubicBezTo>
                  <a:cubicBezTo>
                    <a:pt x="1" y="748"/>
                    <a:pt x="218" y="963"/>
                    <a:pt x="483" y="963"/>
                  </a:cubicBezTo>
                  <a:cubicBezTo>
                    <a:pt x="486" y="963"/>
                    <a:pt x="489" y="963"/>
                    <a:pt x="491" y="963"/>
                  </a:cubicBezTo>
                  <a:lnTo>
                    <a:pt x="3056" y="963"/>
                  </a:lnTo>
                  <a:cubicBezTo>
                    <a:pt x="3058" y="963"/>
                    <a:pt x="3061" y="963"/>
                    <a:pt x="3064" y="963"/>
                  </a:cubicBezTo>
                  <a:cubicBezTo>
                    <a:pt x="3328" y="963"/>
                    <a:pt x="3545" y="748"/>
                    <a:pt x="3545" y="481"/>
                  </a:cubicBezTo>
                  <a:cubicBezTo>
                    <a:pt x="3545" y="215"/>
                    <a:pt x="3330" y="0"/>
                    <a:pt x="3066" y="0"/>
                  </a:cubicBezTo>
                  <a:cubicBezTo>
                    <a:pt x="3063" y="0"/>
                    <a:pt x="3059" y="0"/>
                    <a:pt x="3056" y="0"/>
                  </a:cubicBezTo>
                  <a:lnTo>
                    <a:pt x="491" y="0"/>
                  </a:lnTo>
                  <a:cubicBezTo>
                    <a:pt x="488" y="0"/>
                    <a:pt x="484" y="0"/>
                    <a:pt x="4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4" name="Google Shape;13654;p78"/>
            <p:cNvSpPr/>
            <p:nvPr/>
          </p:nvSpPr>
          <p:spPr>
            <a:xfrm>
              <a:off x="5378900" y="2945300"/>
              <a:ext cx="28100" cy="24050"/>
            </a:xfrm>
            <a:custGeom>
              <a:avLst/>
              <a:gdLst/>
              <a:ahLst/>
              <a:cxnLst/>
              <a:rect l="l" t="t" r="r" b="b"/>
              <a:pathLst>
                <a:path w="1124" h="962" extrusionOk="0">
                  <a:moveTo>
                    <a:pt x="643" y="0"/>
                  </a:moveTo>
                  <a:cubicBezTo>
                    <a:pt x="214" y="0"/>
                    <a:pt x="0" y="517"/>
                    <a:pt x="302" y="821"/>
                  </a:cubicBezTo>
                  <a:cubicBezTo>
                    <a:pt x="394" y="913"/>
                    <a:pt x="519" y="962"/>
                    <a:pt x="644" y="962"/>
                  </a:cubicBezTo>
                  <a:cubicBezTo>
                    <a:pt x="706" y="962"/>
                    <a:pt x="768" y="950"/>
                    <a:pt x="826" y="926"/>
                  </a:cubicBezTo>
                  <a:cubicBezTo>
                    <a:pt x="1006" y="851"/>
                    <a:pt x="1124" y="676"/>
                    <a:pt x="1124" y="481"/>
                  </a:cubicBezTo>
                  <a:cubicBezTo>
                    <a:pt x="1124" y="216"/>
                    <a:pt x="908"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5" name="Google Shape;13655;p78"/>
            <p:cNvSpPr/>
            <p:nvPr/>
          </p:nvSpPr>
          <p:spPr>
            <a:xfrm>
              <a:off x="5426775" y="2993375"/>
              <a:ext cx="88625" cy="24075"/>
            </a:xfrm>
            <a:custGeom>
              <a:avLst/>
              <a:gdLst/>
              <a:ahLst/>
              <a:cxnLst/>
              <a:rect l="l" t="t" r="r" b="b"/>
              <a:pathLst>
                <a:path w="3545" h="963" extrusionOk="0">
                  <a:moveTo>
                    <a:pt x="483" y="0"/>
                  </a:moveTo>
                  <a:cubicBezTo>
                    <a:pt x="218" y="0"/>
                    <a:pt x="1" y="215"/>
                    <a:pt x="1" y="481"/>
                  </a:cubicBezTo>
                  <a:cubicBezTo>
                    <a:pt x="1" y="747"/>
                    <a:pt x="218" y="963"/>
                    <a:pt x="483" y="963"/>
                  </a:cubicBezTo>
                  <a:cubicBezTo>
                    <a:pt x="486" y="963"/>
                    <a:pt x="489" y="962"/>
                    <a:pt x="491" y="962"/>
                  </a:cubicBezTo>
                  <a:lnTo>
                    <a:pt x="3056" y="962"/>
                  </a:lnTo>
                  <a:cubicBezTo>
                    <a:pt x="3058" y="962"/>
                    <a:pt x="3061" y="963"/>
                    <a:pt x="3064" y="963"/>
                  </a:cubicBezTo>
                  <a:cubicBezTo>
                    <a:pt x="3328" y="963"/>
                    <a:pt x="3545" y="747"/>
                    <a:pt x="3545" y="481"/>
                  </a:cubicBezTo>
                  <a:cubicBezTo>
                    <a:pt x="3545" y="215"/>
                    <a:pt x="3328" y="0"/>
                    <a:pt x="3064" y="0"/>
                  </a:cubicBezTo>
                  <a:cubicBezTo>
                    <a:pt x="3061" y="0"/>
                    <a:pt x="3058" y="0"/>
                    <a:pt x="3056" y="0"/>
                  </a:cubicBezTo>
                  <a:lnTo>
                    <a:pt x="491" y="0"/>
                  </a:lnTo>
                  <a:cubicBezTo>
                    <a:pt x="489" y="0"/>
                    <a:pt x="48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6" name="Google Shape;13656;p78"/>
            <p:cNvSpPr/>
            <p:nvPr/>
          </p:nvSpPr>
          <p:spPr>
            <a:xfrm>
              <a:off x="5378900" y="2993375"/>
              <a:ext cx="28100" cy="24075"/>
            </a:xfrm>
            <a:custGeom>
              <a:avLst/>
              <a:gdLst/>
              <a:ahLst/>
              <a:cxnLst/>
              <a:rect l="l" t="t" r="r" b="b"/>
              <a:pathLst>
                <a:path w="1124" h="963" extrusionOk="0">
                  <a:moveTo>
                    <a:pt x="643" y="0"/>
                  </a:moveTo>
                  <a:cubicBezTo>
                    <a:pt x="214" y="0"/>
                    <a:pt x="0" y="519"/>
                    <a:pt x="302" y="822"/>
                  </a:cubicBezTo>
                  <a:cubicBezTo>
                    <a:pt x="394" y="914"/>
                    <a:pt x="517" y="963"/>
                    <a:pt x="642" y="963"/>
                  </a:cubicBezTo>
                  <a:cubicBezTo>
                    <a:pt x="705" y="963"/>
                    <a:pt x="767" y="951"/>
                    <a:pt x="826" y="926"/>
                  </a:cubicBezTo>
                  <a:cubicBezTo>
                    <a:pt x="1006" y="851"/>
                    <a:pt x="1124" y="675"/>
                    <a:pt x="1124" y="481"/>
                  </a:cubicBezTo>
                  <a:cubicBezTo>
                    <a:pt x="1124" y="216"/>
                    <a:pt x="908"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57" name="Google Shape;13657;p78"/>
          <p:cNvGrpSpPr/>
          <p:nvPr/>
        </p:nvGrpSpPr>
        <p:grpSpPr>
          <a:xfrm>
            <a:off x="1762597" y="2323919"/>
            <a:ext cx="359260" cy="354892"/>
            <a:chOff x="4851100" y="2664550"/>
            <a:chExt cx="415425" cy="410375"/>
          </a:xfrm>
        </p:grpSpPr>
        <p:sp>
          <p:nvSpPr>
            <p:cNvPr id="13658" name="Google Shape;13658;p78"/>
            <p:cNvSpPr/>
            <p:nvPr/>
          </p:nvSpPr>
          <p:spPr>
            <a:xfrm>
              <a:off x="5089050" y="2752875"/>
              <a:ext cx="90375" cy="88000"/>
            </a:xfrm>
            <a:custGeom>
              <a:avLst/>
              <a:gdLst/>
              <a:ahLst/>
              <a:cxnLst/>
              <a:rect l="l" t="t" r="r" b="b"/>
              <a:pathLst>
                <a:path w="3615" h="3520" extrusionOk="0">
                  <a:moveTo>
                    <a:pt x="3086" y="1"/>
                  </a:moveTo>
                  <a:cubicBezTo>
                    <a:pt x="2966" y="1"/>
                    <a:pt x="2845" y="45"/>
                    <a:pt x="2752" y="135"/>
                  </a:cubicBezTo>
                  <a:lnTo>
                    <a:pt x="188" y="2699"/>
                  </a:lnTo>
                  <a:cubicBezTo>
                    <a:pt x="0" y="2887"/>
                    <a:pt x="0" y="3191"/>
                    <a:pt x="188" y="3379"/>
                  </a:cubicBezTo>
                  <a:cubicBezTo>
                    <a:pt x="281" y="3472"/>
                    <a:pt x="404" y="3519"/>
                    <a:pt x="527" y="3519"/>
                  </a:cubicBezTo>
                  <a:cubicBezTo>
                    <a:pt x="650" y="3519"/>
                    <a:pt x="773" y="3472"/>
                    <a:pt x="867" y="3379"/>
                  </a:cubicBezTo>
                  <a:lnTo>
                    <a:pt x="3433" y="815"/>
                  </a:lnTo>
                  <a:cubicBezTo>
                    <a:pt x="3614" y="626"/>
                    <a:pt x="3612" y="327"/>
                    <a:pt x="3426" y="141"/>
                  </a:cubicBezTo>
                  <a:cubicBezTo>
                    <a:pt x="3332" y="47"/>
                    <a:pt x="3209" y="1"/>
                    <a:pt x="3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9" name="Google Shape;13659;p78"/>
            <p:cNvSpPr/>
            <p:nvPr/>
          </p:nvSpPr>
          <p:spPr>
            <a:xfrm>
              <a:off x="5146275" y="2812800"/>
              <a:ext cx="28100" cy="24075"/>
            </a:xfrm>
            <a:custGeom>
              <a:avLst/>
              <a:gdLst/>
              <a:ahLst/>
              <a:cxnLst/>
              <a:rect l="l" t="t" r="r" b="b"/>
              <a:pathLst>
                <a:path w="1124" h="963" extrusionOk="0">
                  <a:moveTo>
                    <a:pt x="643" y="1"/>
                  </a:moveTo>
                  <a:cubicBezTo>
                    <a:pt x="214" y="1"/>
                    <a:pt x="0" y="519"/>
                    <a:pt x="303" y="822"/>
                  </a:cubicBezTo>
                  <a:cubicBezTo>
                    <a:pt x="395" y="914"/>
                    <a:pt x="518" y="963"/>
                    <a:pt x="643" y="963"/>
                  </a:cubicBezTo>
                  <a:cubicBezTo>
                    <a:pt x="705" y="963"/>
                    <a:pt x="768" y="951"/>
                    <a:pt x="828" y="926"/>
                  </a:cubicBezTo>
                  <a:cubicBezTo>
                    <a:pt x="1006" y="851"/>
                    <a:pt x="1123" y="676"/>
                    <a:pt x="1123" y="482"/>
                  </a:cubicBezTo>
                  <a:cubicBezTo>
                    <a:pt x="1123" y="216"/>
                    <a:pt x="908"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0" name="Google Shape;13660;p78"/>
            <p:cNvSpPr/>
            <p:nvPr/>
          </p:nvSpPr>
          <p:spPr>
            <a:xfrm>
              <a:off x="5090175" y="2756725"/>
              <a:ext cx="28100" cy="24050"/>
            </a:xfrm>
            <a:custGeom>
              <a:avLst/>
              <a:gdLst/>
              <a:ahLst/>
              <a:cxnLst/>
              <a:rect l="l" t="t" r="r" b="b"/>
              <a:pathLst>
                <a:path w="1124" h="962" extrusionOk="0">
                  <a:moveTo>
                    <a:pt x="643" y="0"/>
                  </a:moveTo>
                  <a:cubicBezTo>
                    <a:pt x="214" y="0"/>
                    <a:pt x="1" y="518"/>
                    <a:pt x="304" y="820"/>
                  </a:cubicBezTo>
                  <a:cubicBezTo>
                    <a:pt x="395" y="913"/>
                    <a:pt x="519" y="961"/>
                    <a:pt x="644" y="961"/>
                  </a:cubicBezTo>
                  <a:cubicBezTo>
                    <a:pt x="706" y="961"/>
                    <a:pt x="768" y="950"/>
                    <a:pt x="827" y="926"/>
                  </a:cubicBezTo>
                  <a:cubicBezTo>
                    <a:pt x="1007" y="851"/>
                    <a:pt x="1124" y="675"/>
                    <a:pt x="1124" y="482"/>
                  </a:cubicBezTo>
                  <a:cubicBezTo>
                    <a:pt x="1124" y="215"/>
                    <a:pt x="909"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1" name="Google Shape;13661;p78"/>
            <p:cNvSpPr/>
            <p:nvPr/>
          </p:nvSpPr>
          <p:spPr>
            <a:xfrm>
              <a:off x="4851100" y="2664550"/>
              <a:ext cx="415425" cy="410375"/>
            </a:xfrm>
            <a:custGeom>
              <a:avLst/>
              <a:gdLst/>
              <a:ahLst/>
              <a:cxnLst/>
              <a:rect l="l" t="t" r="r" b="b"/>
              <a:pathLst>
                <a:path w="16617" h="16415" extrusionOk="0">
                  <a:moveTo>
                    <a:pt x="11328" y="963"/>
                  </a:moveTo>
                  <a:cubicBezTo>
                    <a:pt x="13714" y="963"/>
                    <a:pt x="15656" y="2904"/>
                    <a:pt x="15656" y="5291"/>
                  </a:cubicBezTo>
                  <a:cubicBezTo>
                    <a:pt x="15656" y="7676"/>
                    <a:pt x="13715" y="9618"/>
                    <a:pt x="11328" y="9618"/>
                  </a:cubicBezTo>
                  <a:cubicBezTo>
                    <a:pt x="8941" y="9618"/>
                    <a:pt x="7001" y="7676"/>
                    <a:pt x="7001" y="5291"/>
                  </a:cubicBezTo>
                  <a:cubicBezTo>
                    <a:pt x="7001" y="2904"/>
                    <a:pt x="8941" y="963"/>
                    <a:pt x="11328" y="963"/>
                  </a:cubicBezTo>
                  <a:close/>
                  <a:moveTo>
                    <a:pt x="7266" y="8674"/>
                  </a:moveTo>
                  <a:cubicBezTo>
                    <a:pt x="7471" y="8920"/>
                    <a:pt x="7699" y="9147"/>
                    <a:pt x="7945" y="9353"/>
                  </a:cubicBezTo>
                  <a:lnTo>
                    <a:pt x="5916" y="11383"/>
                  </a:lnTo>
                  <a:lnTo>
                    <a:pt x="5235" y="10703"/>
                  </a:lnTo>
                  <a:lnTo>
                    <a:pt x="7266" y="8674"/>
                  </a:lnTo>
                  <a:close/>
                  <a:moveTo>
                    <a:pt x="4102" y="10996"/>
                  </a:moveTo>
                  <a:cubicBezTo>
                    <a:pt x="4143" y="10996"/>
                    <a:pt x="4184" y="11012"/>
                    <a:pt x="4215" y="11043"/>
                  </a:cubicBezTo>
                  <a:lnTo>
                    <a:pt x="5576" y="12403"/>
                  </a:lnTo>
                  <a:cubicBezTo>
                    <a:pt x="5637" y="12465"/>
                    <a:pt x="5637" y="12568"/>
                    <a:pt x="5576" y="12630"/>
                  </a:cubicBezTo>
                  <a:lnTo>
                    <a:pt x="3082" y="15123"/>
                  </a:lnTo>
                  <a:cubicBezTo>
                    <a:pt x="2863" y="15342"/>
                    <a:pt x="2576" y="15451"/>
                    <a:pt x="2289" y="15451"/>
                  </a:cubicBezTo>
                  <a:cubicBezTo>
                    <a:pt x="2002" y="15451"/>
                    <a:pt x="1715" y="15342"/>
                    <a:pt x="1496" y="15123"/>
                  </a:cubicBezTo>
                  <a:cubicBezTo>
                    <a:pt x="1058" y="14685"/>
                    <a:pt x="1058" y="13975"/>
                    <a:pt x="1496" y="13537"/>
                  </a:cubicBezTo>
                  <a:lnTo>
                    <a:pt x="3988" y="11043"/>
                  </a:lnTo>
                  <a:cubicBezTo>
                    <a:pt x="4020" y="11012"/>
                    <a:pt x="4061" y="10996"/>
                    <a:pt x="4102" y="10996"/>
                  </a:cubicBezTo>
                  <a:close/>
                  <a:moveTo>
                    <a:pt x="11328" y="1"/>
                  </a:moveTo>
                  <a:cubicBezTo>
                    <a:pt x="8411" y="1"/>
                    <a:pt x="6039" y="2373"/>
                    <a:pt x="6039" y="5291"/>
                  </a:cubicBezTo>
                  <a:cubicBezTo>
                    <a:pt x="6037" y="6193"/>
                    <a:pt x="6269" y="7080"/>
                    <a:pt x="6711" y="7867"/>
                  </a:cubicBezTo>
                  <a:lnTo>
                    <a:pt x="4477" y="10100"/>
                  </a:lnTo>
                  <a:cubicBezTo>
                    <a:pt x="4355" y="10056"/>
                    <a:pt x="4228" y="10035"/>
                    <a:pt x="4102" y="10035"/>
                  </a:cubicBezTo>
                  <a:cubicBezTo>
                    <a:pt x="3810" y="10035"/>
                    <a:pt x="3523" y="10150"/>
                    <a:pt x="3309" y="10363"/>
                  </a:cubicBezTo>
                  <a:lnTo>
                    <a:pt x="815" y="12857"/>
                  </a:lnTo>
                  <a:cubicBezTo>
                    <a:pt x="1" y="13670"/>
                    <a:pt x="1" y="14990"/>
                    <a:pt x="815" y="15804"/>
                  </a:cubicBezTo>
                  <a:cubicBezTo>
                    <a:pt x="1222" y="16211"/>
                    <a:pt x="1755" y="16415"/>
                    <a:pt x="2289" y="16415"/>
                  </a:cubicBezTo>
                  <a:cubicBezTo>
                    <a:pt x="2822" y="16415"/>
                    <a:pt x="3356" y="16211"/>
                    <a:pt x="3763" y="15804"/>
                  </a:cubicBezTo>
                  <a:lnTo>
                    <a:pt x="6255" y="13311"/>
                  </a:lnTo>
                  <a:cubicBezTo>
                    <a:pt x="6561" y="13004"/>
                    <a:pt x="6664" y="12548"/>
                    <a:pt x="6519" y="12141"/>
                  </a:cubicBezTo>
                  <a:lnTo>
                    <a:pt x="8751" y="9910"/>
                  </a:lnTo>
                  <a:cubicBezTo>
                    <a:pt x="9539" y="10350"/>
                    <a:pt x="10425" y="10580"/>
                    <a:pt x="11328" y="10580"/>
                  </a:cubicBezTo>
                  <a:cubicBezTo>
                    <a:pt x="14244" y="10580"/>
                    <a:pt x="16616" y="8206"/>
                    <a:pt x="16616" y="5291"/>
                  </a:cubicBezTo>
                  <a:cubicBezTo>
                    <a:pt x="16616" y="2375"/>
                    <a:pt x="14244" y="1"/>
                    <a:pt x="1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62" name="Google Shape;13662;p78"/>
          <p:cNvGrpSpPr/>
          <p:nvPr/>
        </p:nvGrpSpPr>
        <p:grpSpPr>
          <a:xfrm>
            <a:off x="1015371" y="2323941"/>
            <a:ext cx="354849" cy="354849"/>
            <a:chOff x="4379475" y="2661350"/>
            <a:chExt cx="410325" cy="410325"/>
          </a:xfrm>
        </p:grpSpPr>
        <p:sp>
          <p:nvSpPr>
            <p:cNvPr id="13663" name="Google Shape;13663;p78"/>
            <p:cNvSpPr/>
            <p:nvPr/>
          </p:nvSpPr>
          <p:spPr>
            <a:xfrm>
              <a:off x="4379475" y="2661350"/>
              <a:ext cx="410325" cy="410325"/>
            </a:xfrm>
            <a:custGeom>
              <a:avLst/>
              <a:gdLst/>
              <a:ahLst/>
              <a:cxnLst/>
              <a:rect l="l" t="t" r="r" b="b"/>
              <a:pathLst>
                <a:path w="16413" h="16413" extrusionOk="0">
                  <a:moveTo>
                    <a:pt x="8206" y="962"/>
                  </a:moveTo>
                  <a:cubicBezTo>
                    <a:pt x="9682" y="962"/>
                    <a:pt x="11154" y="1412"/>
                    <a:pt x="12406" y="2302"/>
                  </a:cubicBezTo>
                  <a:cubicBezTo>
                    <a:pt x="12489" y="2362"/>
                    <a:pt x="12587" y="2391"/>
                    <a:pt x="12684" y="2391"/>
                  </a:cubicBezTo>
                  <a:cubicBezTo>
                    <a:pt x="12808" y="2391"/>
                    <a:pt x="12931" y="2343"/>
                    <a:pt x="13024" y="2250"/>
                  </a:cubicBezTo>
                  <a:lnTo>
                    <a:pt x="13097" y="2176"/>
                  </a:lnTo>
                  <a:lnTo>
                    <a:pt x="13324" y="3764"/>
                  </a:lnTo>
                  <a:lnTo>
                    <a:pt x="13324" y="3764"/>
                  </a:lnTo>
                  <a:lnTo>
                    <a:pt x="11716" y="3534"/>
                  </a:lnTo>
                  <a:cubicBezTo>
                    <a:pt x="11843" y="3310"/>
                    <a:pt x="11773" y="3026"/>
                    <a:pt x="11555" y="2889"/>
                  </a:cubicBezTo>
                  <a:cubicBezTo>
                    <a:pt x="10555" y="2258"/>
                    <a:pt x="9397" y="1923"/>
                    <a:pt x="8215" y="1923"/>
                  </a:cubicBezTo>
                  <a:cubicBezTo>
                    <a:pt x="8212" y="1923"/>
                    <a:pt x="8210" y="1923"/>
                    <a:pt x="8207" y="1923"/>
                  </a:cubicBezTo>
                  <a:cubicBezTo>
                    <a:pt x="4744" y="1923"/>
                    <a:pt x="1925" y="4742"/>
                    <a:pt x="1925" y="8205"/>
                  </a:cubicBezTo>
                  <a:cubicBezTo>
                    <a:pt x="1925" y="11669"/>
                    <a:pt x="4742" y="14488"/>
                    <a:pt x="8207" y="14488"/>
                  </a:cubicBezTo>
                  <a:cubicBezTo>
                    <a:pt x="11510" y="14488"/>
                    <a:pt x="14225" y="11927"/>
                    <a:pt x="14471" y="8686"/>
                  </a:cubicBezTo>
                  <a:lnTo>
                    <a:pt x="15436" y="8686"/>
                  </a:lnTo>
                  <a:cubicBezTo>
                    <a:pt x="15322" y="10440"/>
                    <a:pt x="14583" y="12073"/>
                    <a:pt x="13330" y="13328"/>
                  </a:cubicBezTo>
                  <a:cubicBezTo>
                    <a:pt x="11947" y="14710"/>
                    <a:pt x="10095" y="15450"/>
                    <a:pt x="8206" y="15450"/>
                  </a:cubicBezTo>
                  <a:cubicBezTo>
                    <a:pt x="7371" y="15450"/>
                    <a:pt x="6529" y="15305"/>
                    <a:pt x="5718" y="15008"/>
                  </a:cubicBezTo>
                  <a:cubicBezTo>
                    <a:pt x="3070" y="14038"/>
                    <a:pt x="1225" y="11621"/>
                    <a:pt x="990" y="8810"/>
                  </a:cubicBezTo>
                  <a:cubicBezTo>
                    <a:pt x="755" y="6000"/>
                    <a:pt x="2171" y="3310"/>
                    <a:pt x="4619" y="1913"/>
                  </a:cubicBezTo>
                  <a:cubicBezTo>
                    <a:pt x="5735" y="1277"/>
                    <a:pt x="6972" y="962"/>
                    <a:pt x="8206" y="962"/>
                  </a:cubicBezTo>
                  <a:close/>
                  <a:moveTo>
                    <a:pt x="8222" y="0"/>
                  </a:moveTo>
                  <a:cubicBezTo>
                    <a:pt x="8217" y="0"/>
                    <a:pt x="8212" y="0"/>
                    <a:pt x="8207" y="0"/>
                  </a:cubicBezTo>
                  <a:cubicBezTo>
                    <a:pt x="6015" y="0"/>
                    <a:pt x="3954" y="854"/>
                    <a:pt x="2404" y="2403"/>
                  </a:cubicBezTo>
                  <a:cubicBezTo>
                    <a:pt x="853" y="3953"/>
                    <a:pt x="0" y="6013"/>
                    <a:pt x="0" y="8207"/>
                  </a:cubicBezTo>
                  <a:cubicBezTo>
                    <a:pt x="0" y="10399"/>
                    <a:pt x="854" y="12458"/>
                    <a:pt x="2404" y="14008"/>
                  </a:cubicBezTo>
                  <a:cubicBezTo>
                    <a:pt x="3953" y="15559"/>
                    <a:pt x="6015" y="16412"/>
                    <a:pt x="8207" y="16412"/>
                  </a:cubicBezTo>
                  <a:cubicBezTo>
                    <a:pt x="10400" y="16412"/>
                    <a:pt x="12459" y="15559"/>
                    <a:pt x="14009" y="14008"/>
                  </a:cubicBezTo>
                  <a:cubicBezTo>
                    <a:pt x="15560" y="12458"/>
                    <a:pt x="16413" y="10398"/>
                    <a:pt x="16413" y="8207"/>
                  </a:cubicBezTo>
                  <a:cubicBezTo>
                    <a:pt x="16413" y="7940"/>
                    <a:pt x="16197" y="7725"/>
                    <a:pt x="15932" y="7725"/>
                  </a:cubicBezTo>
                  <a:lnTo>
                    <a:pt x="13047" y="7725"/>
                  </a:lnTo>
                  <a:cubicBezTo>
                    <a:pt x="12785" y="7730"/>
                    <a:pt x="12576" y="7943"/>
                    <a:pt x="12576" y="8205"/>
                  </a:cubicBezTo>
                  <a:cubicBezTo>
                    <a:pt x="12576" y="8468"/>
                    <a:pt x="12785" y="8681"/>
                    <a:pt x="13047" y="8686"/>
                  </a:cubicBezTo>
                  <a:lnTo>
                    <a:pt x="13506" y="8686"/>
                  </a:lnTo>
                  <a:cubicBezTo>
                    <a:pt x="13451" y="9294"/>
                    <a:pt x="13292" y="9885"/>
                    <a:pt x="13036" y="10439"/>
                  </a:cubicBezTo>
                  <a:lnTo>
                    <a:pt x="12639" y="10209"/>
                  </a:lnTo>
                  <a:cubicBezTo>
                    <a:pt x="12562" y="10163"/>
                    <a:pt x="12477" y="10142"/>
                    <a:pt x="12394" y="10142"/>
                  </a:cubicBezTo>
                  <a:cubicBezTo>
                    <a:pt x="12228" y="10142"/>
                    <a:pt x="12066" y="10228"/>
                    <a:pt x="11977" y="10382"/>
                  </a:cubicBezTo>
                  <a:cubicBezTo>
                    <a:pt x="11843" y="10615"/>
                    <a:pt x="11924" y="10910"/>
                    <a:pt x="12158" y="11042"/>
                  </a:cubicBezTo>
                  <a:lnTo>
                    <a:pt x="12554" y="11271"/>
                  </a:lnTo>
                  <a:cubicBezTo>
                    <a:pt x="12202" y="11767"/>
                    <a:pt x="11769" y="12201"/>
                    <a:pt x="11272" y="12552"/>
                  </a:cubicBezTo>
                  <a:lnTo>
                    <a:pt x="11044" y="12155"/>
                  </a:lnTo>
                  <a:cubicBezTo>
                    <a:pt x="10953" y="12006"/>
                    <a:pt x="10795" y="11923"/>
                    <a:pt x="10632" y="11923"/>
                  </a:cubicBezTo>
                  <a:cubicBezTo>
                    <a:pt x="10550" y="11923"/>
                    <a:pt x="10467" y="11944"/>
                    <a:pt x="10391" y="11988"/>
                  </a:cubicBezTo>
                  <a:cubicBezTo>
                    <a:pt x="10164" y="12119"/>
                    <a:pt x="10085" y="12407"/>
                    <a:pt x="10211" y="12637"/>
                  </a:cubicBezTo>
                  <a:lnTo>
                    <a:pt x="10441" y="13034"/>
                  </a:lnTo>
                  <a:cubicBezTo>
                    <a:pt x="9887" y="13290"/>
                    <a:pt x="9295" y="13450"/>
                    <a:pt x="8688" y="13504"/>
                  </a:cubicBezTo>
                  <a:lnTo>
                    <a:pt x="8688" y="13044"/>
                  </a:lnTo>
                  <a:cubicBezTo>
                    <a:pt x="8688" y="12779"/>
                    <a:pt x="8472" y="12564"/>
                    <a:pt x="8207" y="12564"/>
                  </a:cubicBezTo>
                  <a:cubicBezTo>
                    <a:pt x="7942" y="12564"/>
                    <a:pt x="7727" y="12779"/>
                    <a:pt x="7727" y="13044"/>
                  </a:cubicBezTo>
                  <a:lnTo>
                    <a:pt x="7727" y="13504"/>
                  </a:lnTo>
                  <a:cubicBezTo>
                    <a:pt x="7119" y="13450"/>
                    <a:pt x="6526" y="13290"/>
                    <a:pt x="5974" y="13034"/>
                  </a:cubicBezTo>
                  <a:lnTo>
                    <a:pt x="6204" y="12637"/>
                  </a:lnTo>
                  <a:cubicBezTo>
                    <a:pt x="6341" y="12407"/>
                    <a:pt x="6265" y="12107"/>
                    <a:pt x="6032" y="11972"/>
                  </a:cubicBezTo>
                  <a:cubicBezTo>
                    <a:pt x="5956" y="11928"/>
                    <a:pt x="5874" y="11908"/>
                    <a:pt x="5792" y="11908"/>
                  </a:cubicBezTo>
                  <a:cubicBezTo>
                    <a:pt x="5623" y="11908"/>
                    <a:pt x="5459" y="11997"/>
                    <a:pt x="5371" y="12157"/>
                  </a:cubicBezTo>
                  <a:lnTo>
                    <a:pt x="5142" y="12552"/>
                  </a:lnTo>
                  <a:cubicBezTo>
                    <a:pt x="4646" y="12201"/>
                    <a:pt x="4212" y="11767"/>
                    <a:pt x="3861" y="11271"/>
                  </a:cubicBezTo>
                  <a:lnTo>
                    <a:pt x="4256" y="11042"/>
                  </a:lnTo>
                  <a:cubicBezTo>
                    <a:pt x="4483" y="10907"/>
                    <a:pt x="4559" y="10616"/>
                    <a:pt x="4427" y="10389"/>
                  </a:cubicBezTo>
                  <a:cubicBezTo>
                    <a:pt x="4338" y="10235"/>
                    <a:pt x="4177" y="10148"/>
                    <a:pt x="4011" y="10148"/>
                  </a:cubicBezTo>
                  <a:cubicBezTo>
                    <a:pt x="3931" y="10148"/>
                    <a:pt x="3850" y="10168"/>
                    <a:pt x="3776" y="10210"/>
                  </a:cubicBezTo>
                  <a:lnTo>
                    <a:pt x="3379" y="10439"/>
                  </a:lnTo>
                  <a:cubicBezTo>
                    <a:pt x="3123" y="9887"/>
                    <a:pt x="2963" y="9294"/>
                    <a:pt x="2909" y="8687"/>
                  </a:cubicBezTo>
                  <a:lnTo>
                    <a:pt x="3367" y="8687"/>
                  </a:lnTo>
                  <a:cubicBezTo>
                    <a:pt x="3629" y="8681"/>
                    <a:pt x="3839" y="8468"/>
                    <a:pt x="3839" y="8205"/>
                  </a:cubicBezTo>
                  <a:cubicBezTo>
                    <a:pt x="3839" y="7945"/>
                    <a:pt x="3629" y="7731"/>
                    <a:pt x="3367" y="7725"/>
                  </a:cubicBezTo>
                  <a:lnTo>
                    <a:pt x="2909" y="7725"/>
                  </a:lnTo>
                  <a:cubicBezTo>
                    <a:pt x="2963" y="7119"/>
                    <a:pt x="3123" y="6526"/>
                    <a:pt x="3379" y="5974"/>
                  </a:cubicBezTo>
                  <a:lnTo>
                    <a:pt x="3776" y="6202"/>
                  </a:lnTo>
                  <a:cubicBezTo>
                    <a:pt x="3853" y="6248"/>
                    <a:pt x="3937" y="6269"/>
                    <a:pt x="4020" y="6269"/>
                  </a:cubicBezTo>
                  <a:cubicBezTo>
                    <a:pt x="4186" y="6269"/>
                    <a:pt x="4347" y="6183"/>
                    <a:pt x="4436" y="6029"/>
                  </a:cubicBezTo>
                  <a:cubicBezTo>
                    <a:pt x="4571" y="5798"/>
                    <a:pt x="4489" y="5501"/>
                    <a:pt x="4256" y="5370"/>
                  </a:cubicBezTo>
                  <a:lnTo>
                    <a:pt x="3861" y="5142"/>
                  </a:lnTo>
                  <a:cubicBezTo>
                    <a:pt x="4212" y="4644"/>
                    <a:pt x="4646" y="4212"/>
                    <a:pt x="5142" y="3860"/>
                  </a:cubicBezTo>
                  <a:lnTo>
                    <a:pt x="5371" y="4256"/>
                  </a:lnTo>
                  <a:cubicBezTo>
                    <a:pt x="5459" y="4415"/>
                    <a:pt x="5623" y="4505"/>
                    <a:pt x="5792" y="4505"/>
                  </a:cubicBezTo>
                  <a:cubicBezTo>
                    <a:pt x="5874" y="4505"/>
                    <a:pt x="5956" y="4484"/>
                    <a:pt x="6032" y="4440"/>
                  </a:cubicBezTo>
                  <a:cubicBezTo>
                    <a:pt x="6265" y="4306"/>
                    <a:pt x="6341" y="4005"/>
                    <a:pt x="6204" y="3775"/>
                  </a:cubicBezTo>
                  <a:lnTo>
                    <a:pt x="5974" y="3377"/>
                  </a:lnTo>
                  <a:cubicBezTo>
                    <a:pt x="6526" y="3119"/>
                    <a:pt x="7119" y="2961"/>
                    <a:pt x="7725" y="2907"/>
                  </a:cubicBezTo>
                  <a:lnTo>
                    <a:pt x="7725" y="3365"/>
                  </a:lnTo>
                  <a:cubicBezTo>
                    <a:pt x="7725" y="3631"/>
                    <a:pt x="7941" y="3846"/>
                    <a:pt x="8207" y="3846"/>
                  </a:cubicBezTo>
                  <a:cubicBezTo>
                    <a:pt x="8472" y="3846"/>
                    <a:pt x="8688" y="3631"/>
                    <a:pt x="8688" y="3365"/>
                  </a:cubicBezTo>
                  <a:lnTo>
                    <a:pt x="8688" y="2907"/>
                  </a:lnTo>
                  <a:cubicBezTo>
                    <a:pt x="9319" y="2963"/>
                    <a:pt x="9935" y="3133"/>
                    <a:pt x="10506" y="3406"/>
                  </a:cubicBezTo>
                  <a:lnTo>
                    <a:pt x="10378" y="3537"/>
                  </a:lnTo>
                  <a:cubicBezTo>
                    <a:pt x="10096" y="3816"/>
                    <a:pt x="10257" y="4297"/>
                    <a:pt x="10648" y="4352"/>
                  </a:cubicBezTo>
                  <a:lnTo>
                    <a:pt x="13822" y="4806"/>
                  </a:lnTo>
                  <a:cubicBezTo>
                    <a:pt x="13845" y="4810"/>
                    <a:pt x="13867" y="4811"/>
                    <a:pt x="13889" y="4811"/>
                  </a:cubicBezTo>
                  <a:cubicBezTo>
                    <a:pt x="14176" y="4811"/>
                    <a:pt x="14407" y="4557"/>
                    <a:pt x="14365" y="4262"/>
                  </a:cubicBezTo>
                  <a:lnTo>
                    <a:pt x="13913" y="1088"/>
                  </a:lnTo>
                  <a:cubicBezTo>
                    <a:pt x="13876" y="833"/>
                    <a:pt x="13659" y="675"/>
                    <a:pt x="13434" y="675"/>
                  </a:cubicBezTo>
                  <a:cubicBezTo>
                    <a:pt x="13315" y="675"/>
                    <a:pt x="13194" y="720"/>
                    <a:pt x="13097" y="817"/>
                  </a:cubicBezTo>
                  <a:lnTo>
                    <a:pt x="12624" y="1290"/>
                  </a:lnTo>
                  <a:cubicBezTo>
                    <a:pt x="11310" y="447"/>
                    <a:pt x="9783" y="0"/>
                    <a:pt x="8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4" name="Google Shape;13664;p78"/>
            <p:cNvSpPr/>
            <p:nvPr/>
          </p:nvSpPr>
          <p:spPr>
            <a:xfrm>
              <a:off x="4526825" y="2778125"/>
              <a:ext cx="140950" cy="140450"/>
            </a:xfrm>
            <a:custGeom>
              <a:avLst/>
              <a:gdLst/>
              <a:ahLst/>
              <a:cxnLst/>
              <a:rect l="l" t="t" r="r" b="b"/>
              <a:pathLst>
                <a:path w="5638" h="5618" extrusionOk="0">
                  <a:moveTo>
                    <a:pt x="2310" y="3053"/>
                  </a:moveTo>
                  <a:cubicBezTo>
                    <a:pt x="2557" y="3053"/>
                    <a:pt x="2794" y="3244"/>
                    <a:pt x="2794" y="3534"/>
                  </a:cubicBezTo>
                  <a:cubicBezTo>
                    <a:pt x="2794" y="3800"/>
                    <a:pt x="2578" y="4015"/>
                    <a:pt x="2313" y="4015"/>
                  </a:cubicBezTo>
                  <a:cubicBezTo>
                    <a:pt x="1884" y="4015"/>
                    <a:pt x="1670" y="3498"/>
                    <a:pt x="1973" y="3195"/>
                  </a:cubicBezTo>
                  <a:cubicBezTo>
                    <a:pt x="2072" y="3097"/>
                    <a:pt x="2192" y="3053"/>
                    <a:pt x="2310" y="3053"/>
                  </a:cubicBezTo>
                  <a:close/>
                  <a:moveTo>
                    <a:pt x="550" y="0"/>
                  </a:moveTo>
                  <a:cubicBezTo>
                    <a:pt x="468" y="0"/>
                    <a:pt x="386" y="21"/>
                    <a:pt x="310" y="65"/>
                  </a:cubicBezTo>
                  <a:cubicBezTo>
                    <a:pt x="80" y="197"/>
                    <a:pt x="1" y="491"/>
                    <a:pt x="134" y="721"/>
                  </a:cubicBezTo>
                  <a:lnTo>
                    <a:pt x="1216" y="2599"/>
                  </a:lnTo>
                  <a:cubicBezTo>
                    <a:pt x="729" y="3170"/>
                    <a:pt x="761" y="4021"/>
                    <a:pt x="1294" y="4554"/>
                  </a:cubicBezTo>
                  <a:cubicBezTo>
                    <a:pt x="1574" y="4834"/>
                    <a:pt x="1943" y="4976"/>
                    <a:pt x="2313" y="4976"/>
                  </a:cubicBezTo>
                  <a:cubicBezTo>
                    <a:pt x="2645" y="4976"/>
                    <a:pt x="2978" y="4861"/>
                    <a:pt x="3249" y="4630"/>
                  </a:cubicBezTo>
                  <a:lnTo>
                    <a:pt x="4848" y="5553"/>
                  </a:lnTo>
                  <a:cubicBezTo>
                    <a:pt x="4924" y="5596"/>
                    <a:pt x="5007" y="5617"/>
                    <a:pt x="5088" y="5617"/>
                  </a:cubicBezTo>
                  <a:cubicBezTo>
                    <a:pt x="5254" y="5617"/>
                    <a:pt x="5416" y="5531"/>
                    <a:pt x="5504" y="5377"/>
                  </a:cubicBezTo>
                  <a:cubicBezTo>
                    <a:pt x="5638" y="5147"/>
                    <a:pt x="5558" y="4852"/>
                    <a:pt x="5329" y="4721"/>
                  </a:cubicBezTo>
                  <a:lnTo>
                    <a:pt x="3731" y="3798"/>
                  </a:lnTo>
                  <a:cubicBezTo>
                    <a:pt x="3896" y="2911"/>
                    <a:pt x="3215" y="2092"/>
                    <a:pt x="2313" y="2092"/>
                  </a:cubicBezTo>
                  <a:cubicBezTo>
                    <a:pt x="2224" y="2092"/>
                    <a:pt x="2136" y="2101"/>
                    <a:pt x="2050" y="2117"/>
                  </a:cubicBezTo>
                  <a:lnTo>
                    <a:pt x="966" y="241"/>
                  </a:lnTo>
                  <a:cubicBezTo>
                    <a:pt x="877" y="87"/>
                    <a:pt x="715" y="0"/>
                    <a:pt x="5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65" name="Google Shape;13665;p78"/>
          <p:cNvGrpSpPr/>
          <p:nvPr/>
        </p:nvGrpSpPr>
        <p:grpSpPr>
          <a:xfrm>
            <a:off x="1014905" y="2883902"/>
            <a:ext cx="355822" cy="354827"/>
            <a:chOff x="3868125" y="2689450"/>
            <a:chExt cx="411450" cy="410300"/>
          </a:xfrm>
        </p:grpSpPr>
        <p:sp>
          <p:nvSpPr>
            <p:cNvPr id="13666" name="Google Shape;13666;p78"/>
            <p:cNvSpPr/>
            <p:nvPr/>
          </p:nvSpPr>
          <p:spPr>
            <a:xfrm>
              <a:off x="4160275" y="2953500"/>
              <a:ext cx="55050" cy="108200"/>
            </a:xfrm>
            <a:custGeom>
              <a:avLst/>
              <a:gdLst/>
              <a:ahLst/>
              <a:cxnLst/>
              <a:rect l="l" t="t" r="r" b="b"/>
              <a:pathLst>
                <a:path w="2202" h="4328" extrusionOk="0">
                  <a:moveTo>
                    <a:pt x="825" y="945"/>
                  </a:moveTo>
                  <a:lnTo>
                    <a:pt x="825" y="1642"/>
                  </a:lnTo>
                  <a:cubicBezTo>
                    <a:pt x="780" y="1617"/>
                    <a:pt x="737" y="1588"/>
                    <a:pt x="695" y="1556"/>
                  </a:cubicBezTo>
                  <a:cubicBezTo>
                    <a:pt x="620" y="1497"/>
                    <a:pt x="588" y="1376"/>
                    <a:pt x="611" y="1247"/>
                  </a:cubicBezTo>
                  <a:cubicBezTo>
                    <a:pt x="632" y="1138"/>
                    <a:pt x="699" y="1010"/>
                    <a:pt x="825" y="945"/>
                  </a:cubicBezTo>
                  <a:close/>
                  <a:moveTo>
                    <a:pt x="1307" y="2370"/>
                  </a:moveTo>
                  <a:lnTo>
                    <a:pt x="1316" y="2373"/>
                  </a:lnTo>
                  <a:cubicBezTo>
                    <a:pt x="1685" y="2505"/>
                    <a:pt x="1663" y="2821"/>
                    <a:pt x="1647" y="2915"/>
                  </a:cubicBezTo>
                  <a:cubicBezTo>
                    <a:pt x="1614" y="3110"/>
                    <a:pt x="1487" y="3276"/>
                    <a:pt x="1307" y="3359"/>
                  </a:cubicBezTo>
                  <a:lnTo>
                    <a:pt x="1307" y="2370"/>
                  </a:lnTo>
                  <a:close/>
                  <a:moveTo>
                    <a:pt x="1067" y="0"/>
                  </a:moveTo>
                  <a:cubicBezTo>
                    <a:pt x="933" y="0"/>
                    <a:pt x="825" y="107"/>
                    <a:pt x="825" y="241"/>
                  </a:cubicBezTo>
                  <a:lnTo>
                    <a:pt x="825" y="438"/>
                  </a:lnTo>
                  <a:cubicBezTo>
                    <a:pt x="802" y="444"/>
                    <a:pt x="775" y="452"/>
                    <a:pt x="750" y="459"/>
                  </a:cubicBezTo>
                  <a:cubicBezTo>
                    <a:pt x="437" y="553"/>
                    <a:pt x="203" y="821"/>
                    <a:pt x="140" y="1157"/>
                  </a:cubicBezTo>
                  <a:cubicBezTo>
                    <a:pt x="81" y="1466"/>
                    <a:pt x="181" y="1764"/>
                    <a:pt x="399" y="1934"/>
                  </a:cubicBezTo>
                  <a:cubicBezTo>
                    <a:pt x="509" y="2020"/>
                    <a:pt x="642" y="2099"/>
                    <a:pt x="825" y="2181"/>
                  </a:cubicBezTo>
                  <a:lnTo>
                    <a:pt x="825" y="3402"/>
                  </a:lnTo>
                  <a:cubicBezTo>
                    <a:pt x="677" y="3388"/>
                    <a:pt x="575" y="3345"/>
                    <a:pt x="408" y="3235"/>
                  </a:cubicBezTo>
                  <a:cubicBezTo>
                    <a:pt x="367" y="3209"/>
                    <a:pt x="322" y="3196"/>
                    <a:pt x="277" y="3196"/>
                  </a:cubicBezTo>
                  <a:cubicBezTo>
                    <a:pt x="198" y="3196"/>
                    <a:pt x="120" y="3235"/>
                    <a:pt x="74" y="3306"/>
                  </a:cubicBezTo>
                  <a:cubicBezTo>
                    <a:pt x="1" y="3417"/>
                    <a:pt x="33" y="3565"/>
                    <a:pt x="144" y="3638"/>
                  </a:cubicBezTo>
                  <a:cubicBezTo>
                    <a:pt x="411" y="3812"/>
                    <a:pt x="595" y="3868"/>
                    <a:pt x="825" y="3884"/>
                  </a:cubicBezTo>
                  <a:lnTo>
                    <a:pt x="825" y="4088"/>
                  </a:lnTo>
                  <a:cubicBezTo>
                    <a:pt x="825" y="4220"/>
                    <a:pt x="933" y="4328"/>
                    <a:pt x="1067" y="4328"/>
                  </a:cubicBezTo>
                  <a:cubicBezTo>
                    <a:pt x="1198" y="4328"/>
                    <a:pt x="1307" y="4220"/>
                    <a:pt x="1307" y="4088"/>
                  </a:cubicBezTo>
                  <a:lnTo>
                    <a:pt x="1307" y="3864"/>
                  </a:lnTo>
                  <a:cubicBezTo>
                    <a:pt x="1764" y="3760"/>
                    <a:pt x="2057" y="3375"/>
                    <a:pt x="2121" y="2994"/>
                  </a:cubicBezTo>
                  <a:cubicBezTo>
                    <a:pt x="2202" y="2509"/>
                    <a:pt x="1948" y="2087"/>
                    <a:pt x="1475" y="1920"/>
                  </a:cubicBezTo>
                  <a:cubicBezTo>
                    <a:pt x="1420" y="1900"/>
                    <a:pt x="1362" y="1879"/>
                    <a:pt x="1307" y="1859"/>
                  </a:cubicBezTo>
                  <a:lnTo>
                    <a:pt x="1307" y="901"/>
                  </a:lnTo>
                  <a:cubicBezTo>
                    <a:pt x="1431" y="935"/>
                    <a:pt x="1496" y="999"/>
                    <a:pt x="1500" y="1004"/>
                  </a:cubicBezTo>
                  <a:cubicBezTo>
                    <a:pt x="1548" y="1058"/>
                    <a:pt x="1614" y="1085"/>
                    <a:pt x="1681" y="1085"/>
                  </a:cubicBezTo>
                  <a:cubicBezTo>
                    <a:pt x="1737" y="1085"/>
                    <a:pt x="1793" y="1066"/>
                    <a:pt x="1838" y="1026"/>
                  </a:cubicBezTo>
                  <a:cubicBezTo>
                    <a:pt x="1939" y="938"/>
                    <a:pt x="1948" y="785"/>
                    <a:pt x="1862" y="686"/>
                  </a:cubicBezTo>
                  <a:cubicBezTo>
                    <a:pt x="1850" y="674"/>
                    <a:pt x="1663" y="463"/>
                    <a:pt x="1307" y="411"/>
                  </a:cubicBezTo>
                  <a:lnTo>
                    <a:pt x="1307" y="241"/>
                  </a:lnTo>
                  <a:cubicBezTo>
                    <a:pt x="1307" y="107"/>
                    <a:pt x="1198" y="0"/>
                    <a:pt x="1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7" name="Google Shape;13667;p78"/>
            <p:cNvSpPr/>
            <p:nvPr/>
          </p:nvSpPr>
          <p:spPr>
            <a:xfrm>
              <a:off x="3868125" y="2689450"/>
              <a:ext cx="411450" cy="410300"/>
            </a:xfrm>
            <a:custGeom>
              <a:avLst/>
              <a:gdLst/>
              <a:ahLst/>
              <a:cxnLst/>
              <a:rect l="l" t="t" r="r" b="b"/>
              <a:pathLst>
                <a:path w="16458" h="16412" extrusionOk="0">
                  <a:moveTo>
                    <a:pt x="6448" y="963"/>
                  </a:moveTo>
                  <a:cubicBezTo>
                    <a:pt x="6643" y="963"/>
                    <a:pt x="6817" y="1080"/>
                    <a:pt x="6892" y="1259"/>
                  </a:cubicBezTo>
                  <a:cubicBezTo>
                    <a:pt x="6967" y="1439"/>
                    <a:pt x="6926" y="1645"/>
                    <a:pt x="6788" y="1783"/>
                  </a:cubicBezTo>
                  <a:cubicBezTo>
                    <a:pt x="6696" y="1875"/>
                    <a:pt x="6573" y="1924"/>
                    <a:pt x="6448" y="1924"/>
                  </a:cubicBezTo>
                  <a:cubicBezTo>
                    <a:pt x="6386" y="1924"/>
                    <a:pt x="6323" y="1912"/>
                    <a:pt x="6264" y="1887"/>
                  </a:cubicBezTo>
                  <a:cubicBezTo>
                    <a:pt x="6085" y="1812"/>
                    <a:pt x="5968" y="1638"/>
                    <a:pt x="5968" y="1443"/>
                  </a:cubicBezTo>
                  <a:cubicBezTo>
                    <a:pt x="5968" y="1178"/>
                    <a:pt x="6183" y="963"/>
                    <a:pt x="6448" y="963"/>
                  </a:cubicBezTo>
                  <a:close/>
                  <a:moveTo>
                    <a:pt x="6928" y="4895"/>
                  </a:moveTo>
                  <a:cubicBezTo>
                    <a:pt x="7529" y="4949"/>
                    <a:pt x="8116" y="5106"/>
                    <a:pt x="8664" y="5359"/>
                  </a:cubicBezTo>
                  <a:lnTo>
                    <a:pt x="8435" y="5758"/>
                  </a:lnTo>
                  <a:cubicBezTo>
                    <a:pt x="8302" y="5988"/>
                    <a:pt x="8381" y="6282"/>
                    <a:pt x="8611" y="6414"/>
                  </a:cubicBezTo>
                  <a:cubicBezTo>
                    <a:pt x="8687" y="6458"/>
                    <a:pt x="8770" y="6478"/>
                    <a:pt x="8851" y="6478"/>
                  </a:cubicBezTo>
                  <a:cubicBezTo>
                    <a:pt x="9017" y="6478"/>
                    <a:pt x="9178" y="6392"/>
                    <a:pt x="9267" y="6238"/>
                  </a:cubicBezTo>
                  <a:lnTo>
                    <a:pt x="9497" y="5841"/>
                  </a:lnTo>
                  <a:cubicBezTo>
                    <a:pt x="9991" y="6190"/>
                    <a:pt x="10420" y="6619"/>
                    <a:pt x="10768" y="7112"/>
                  </a:cubicBezTo>
                  <a:lnTo>
                    <a:pt x="10370" y="7342"/>
                  </a:lnTo>
                  <a:cubicBezTo>
                    <a:pt x="10140" y="7474"/>
                    <a:pt x="10062" y="7768"/>
                    <a:pt x="10194" y="7998"/>
                  </a:cubicBezTo>
                  <a:cubicBezTo>
                    <a:pt x="10284" y="8152"/>
                    <a:pt x="10445" y="8239"/>
                    <a:pt x="10612" y="8239"/>
                  </a:cubicBezTo>
                  <a:cubicBezTo>
                    <a:pt x="10693" y="8239"/>
                    <a:pt x="10776" y="8218"/>
                    <a:pt x="10852" y="8174"/>
                  </a:cubicBezTo>
                  <a:lnTo>
                    <a:pt x="11250" y="7944"/>
                  </a:lnTo>
                  <a:cubicBezTo>
                    <a:pt x="11436" y="8348"/>
                    <a:pt x="11571" y="8776"/>
                    <a:pt x="11651" y="9214"/>
                  </a:cubicBezTo>
                  <a:cubicBezTo>
                    <a:pt x="10165" y="9690"/>
                    <a:pt x="9086" y="11084"/>
                    <a:pt x="9086" y="12726"/>
                  </a:cubicBezTo>
                  <a:cubicBezTo>
                    <a:pt x="9084" y="13333"/>
                    <a:pt x="9234" y="13931"/>
                    <a:pt x="9522" y="14465"/>
                  </a:cubicBezTo>
                  <a:cubicBezTo>
                    <a:pt x="9513" y="14471"/>
                    <a:pt x="9506" y="14477"/>
                    <a:pt x="9497" y="14483"/>
                  </a:cubicBezTo>
                  <a:lnTo>
                    <a:pt x="9497" y="14481"/>
                  </a:lnTo>
                  <a:lnTo>
                    <a:pt x="9269" y="14085"/>
                  </a:lnTo>
                  <a:cubicBezTo>
                    <a:pt x="9181" y="13927"/>
                    <a:pt x="9017" y="13838"/>
                    <a:pt x="8849" y="13838"/>
                  </a:cubicBezTo>
                  <a:cubicBezTo>
                    <a:pt x="8767" y="13838"/>
                    <a:pt x="8684" y="13859"/>
                    <a:pt x="8608" y="13903"/>
                  </a:cubicBezTo>
                  <a:cubicBezTo>
                    <a:pt x="8375" y="14036"/>
                    <a:pt x="8298" y="14335"/>
                    <a:pt x="8435" y="14566"/>
                  </a:cubicBezTo>
                  <a:lnTo>
                    <a:pt x="8665" y="14963"/>
                  </a:lnTo>
                  <a:cubicBezTo>
                    <a:pt x="8116" y="15215"/>
                    <a:pt x="7530" y="15373"/>
                    <a:pt x="6928" y="15427"/>
                  </a:cubicBezTo>
                  <a:lnTo>
                    <a:pt x="6928" y="14969"/>
                  </a:lnTo>
                  <a:cubicBezTo>
                    <a:pt x="6924" y="14707"/>
                    <a:pt x="6710" y="14497"/>
                    <a:pt x="6448" y="14497"/>
                  </a:cubicBezTo>
                  <a:cubicBezTo>
                    <a:pt x="6186" y="14497"/>
                    <a:pt x="5972" y="14707"/>
                    <a:pt x="5968" y="14969"/>
                  </a:cubicBezTo>
                  <a:lnTo>
                    <a:pt x="5968" y="15427"/>
                  </a:lnTo>
                  <a:cubicBezTo>
                    <a:pt x="5366" y="15373"/>
                    <a:pt x="4779" y="15217"/>
                    <a:pt x="4231" y="14963"/>
                  </a:cubicBezTo>
                  <a:lnTo>
                    <a:pt x="4461" y="14566"/>
                  </a:lnTo>
                  <a:cubicBezTo>
                    <a:pt x="4593" y="14335"/>
                    <a:pt x="4515" y="14042"/>
                    <a:pt x="4285" y="13909"/>
                  </a:cubicBezTo>
                  <a:cubicBezTo>
                    <a:pt x="4209" y="13865"/>
                    <a:pt x="4127" y="13844"/>
                    <a:pt x="4045" y="13844"/>
                  </a:cubicBezTo>
                  <a:cubicBezTo>
                    <a:pt x="3879" y="13844"/>
                    <a:pt x="3717" y="13930"/>
                    <a:pt x="3628" y="14085"/>
                  </a:cubicBezTo>
                  <a:lnTo>
                    <a:pt x="3399" y="14480"/>
                  </a:lnTo>
                  <a:cubicBezTo>
                    <a:pt x="2907" y="14131"/>
                    <a:pt x="2478" y="13702"/>
                    <a:pt x="2129" y="13210"/>
                  </a:cubicBezTo>
                  <a:lnTo>
                    <a:pt x="2525" y="12982"/>
                  </a:lnTo>
                  <a:cubicBezTo>
                    <a:pt x="2755" y="12849"/>
                    <a:pt x="2834" y="12554"/>
                    <a:pt x="2701" y="12324"/>
                  </a:cubicBezTo>
                  <a:cubicBezTo>
                    <a:pt x="2611" y="12170"/>
                    <a:pt x="2449" y="12084"/>
                    <a:pt x="2283" y="12084"/>
                  </a:cubicBezTo>
                  <a:cubicBezTo>
                    <a:pt x="2202" y="12084"/>
                    <a:pt x="2119" y="12105"/>
                    <a:pt x="2043" y="12149"/>
                  </a:cubicBezTo>
                  <a:lnTo>
                    <a:pt x="1648" y="12378"/>
                  </a:lnTo>
                  <a:cubicBezTo>
                    <a:pt x="1393" y="11831"/>
                    <a:pt x="1236" y="11243"/>
                    <a:pt x="1182" y="10642"/>
                  </a:cubicBezTo>
                  <a:lnTo>
                    <a:pt x="1640" y="10642"/>
                  </a:lnTo>
                  <a:cubicBezTo>
                    <a:pt x="1644" y="10642"/>
                    <a:pt x="1647" y="10642"/>
                    <a:pt x="1651" y="10642"/>
                  </a:cubicBezTo>
                  <a:cubicBezTo>
                    <a:pt x="1916" y="10642"/>
                    <a:pt x="2131" y="10427"/>
                    <a:pt x="2131" y="10161"/>
                  </a:cubicBezTo>
                  <a:cubicBezTo>
                    <a:pt x="2131" y="9895"/>
                    <a:pt x="1916" y="9681"/>
                    <a:pt x="1651" y="9681"/>
                  </a:cubicBezTo>
                  <a:cubicBezTo>
                    <a:pt x="1647" y="9681"/>
                    <a:pt x="1644" y="9681"/>
                    <a:pt x="1640" y="9681"/>
                  </a:cubicBezTo>
                  <a:lnTo>
                    <a:pt x="1182" y="9681"/>
                  </a:lnTo>
                  <a:cubicBezTo>
                    <a:pt x="1236" y="9079"/>
                    <a:pt x="1393" y="8492"/>
                    <a:pt x="1648" y="7944"/>
                  </a:cubicBezTo>
                  <a:lnTo>
                    <a:pt x="2043" y="8174"/>
                  </a:lnTo>
                  <a:cubicBezTo>
                    <a:pt x="2121" y="8221"/>
                    <a:pt x="2207" y="8243"/>
                    <a:pt x="2291" y="8243"/>
                  </a:cubicBezTo>
                  <a:cubicBezTo>
                    <a:pt x="2458" y="8243"/>
                    <a:pt x="2620" y="8157"/>
                    <a:pt x="2708" y="8003"/>
                  </a:cubicBezTo>
                  <a:cubicBezTo>
                    <a:pt x="2843" y="7770"/>
                    <a:pt x="2761" y="7471"/>
                    <a:pt x="2525" y="7341"/>
                  </a:cubicBezTo>
                  <a:lnTo>
                    <a:pt x="2128" y="7112"/>
                  </a:lnTo>
                  <a:cubicBezTo>
                    <a:pt x="2476" y="6620"/>
                    <a:pt x="2906" y="6191"/>
                    <a:pt x="3399" y="5843"/>
                  </a:cubicBezTo>
                  <a:lnTo>
                    <a:pt x="3628" y="6238"/>
                  </a:lnTo>
                  <a:cubicBezTo>
                    <a:pt x="3718" y="6388"/>
                    <a:pt x="3877" y="6472"/>
                    <a:pt x="4040" y="6472"/>
                  </a:cubicBezTo>
                  <a:cubicBezTo>
                    <a:pt x="4122" y="6472"/>
                    <a:pt x="4205" y="6451"/>
                    <a:pt x="4281" y="6408"/>
                  </a:cubicBezTo>
                  <a:cubicBezTo>
                    <a:pt x="4508" y="6276"/>
                    <a:pt x="4588" y="5986"/>
                    <a:pt x="4459" y="5758"/>
                  </a:cubicBezTo>
                  <a:lnTo>
                    <a:pt x="4231" y="5361"/>
                  </a:lnTo>
                  <a:cubicBezTo>
                    <a:pt x="4779" y="5106"/>
                    <a:pt x="5366" y="4949"/>
                    <a:pt x="5966" y="4895"/>
                  </a:cubicBezTo>
                  <a:lnTo>
                    <a:pt x="5966" y="5353"/>
                  </a:lnTo>
                  <a:cubicBezTo>
                    <a:pt x="5971" y="5616"/>
                    <a:pt x="6185" y="5825"/>
                    <a:pt x="6447" y="5825"/>
                  </a:cubicBezTo>
                  <a:cubicBezTo>
                    <a:pt x="6709" y="5825"/>
                    <a:pt x="6923" y="5616"/>
                    <a:pt x="6928" y="5353"/>
                  </a:cubicBezTo>
                  <a:lnTo>
                    <a:pt x="6928" y="4895"/>
                  </a:lnTo>
                  <a:close/>
                  <a:moveTo>
                    <a:pt x="12772" y="10002"/>
                  </a:moveTo>
                  <a:cubicBezTo>
                    <a:pt x="14274" y="10002"/>
                    <a:pt x="15496" y="11223"/>
                    <a:pt x="15496" y="12726"/>
                  </a:cubicBezTo>
                  <a:cubicBezTo>
                    <a:pt x="15496" y="14228"/>
                    <a:pt x="14273" y="15449"/>
                    <a:pt x="12772" y="15449"/>
                  </a:cubicBezTo>
                  <a:cubicBezTo>
                    <a:pt x="11269" y="15449"/>
                    <a:pt x="10048" y="14228"/>
                    <a:pt x="10048" y="12726"/>
                  </a:cubicBezTo>
                  <a:cubicBezTo>
                    <a:pt x="10048" y="11223"/>
                    <a:pt x="11269" y="10002"/>
                    <a:pt x="12772" y="10002"/>
                  </a:cubicBezTo>
                  <a:close/>
                  <a:moveTo>
                    <a:pt x="6448" y="1"/>
                  </a:moveTo>
                  <a:cubicBezTo>
                    <a:pt x="5745" y="1"/>
                    <a:pt x="5145" y="506"/>
                    <a:pt x="5026" y="1199"/>
                  </a:cubicBezTo>
                  <a:cubicBezTo>
                    <a:pt x="4908" y="1891"/>
                    <a:pt x="5304" y="2568"/>
                    <a:pt x="5968" y="2802"/>
                  </a:cubicBezTo>
                  <a:lnTo>
                    <a:pt x="5968" y="3930"/>
                  </a:lnTo>
                  <a:cubicBezTo>
                    <a:pt x="4644" y="4031"/>
                    <a:pt x="3389" y="4552"/>
                    <a:pt x="2384" y="5418"/>
                  </a:cubicBezTo>
                  <a:lnTo>
                    <a:pt x="1689" y="4722"/>
                  </a:lnTo>
                  <a:lnTo>
                    <a:pt x="1829" y="4580"/>
                  </a:lnTo>
                  <a:cubicBezTo>
                    <a:pt x="2023" y="4394"/>
                    <a:pt x="2025" y="4084"/>
                    <a:pt x="1835" y="3895"/>
                  </a:cubicBezTo>
                  <a:cubicBezTo>
                    <a:pt x="1741" y="3801"/>
                    <a:pt x="1618" y="3754"/>
                    <a:pt x="1495" y="3754"/>
                  </a:cubicBezTo>
                  <a:cubicBezTo>
                    <a:pt x="1369" y="3754"/>
                    <a:pt x="1243" y="3803"/>
                    <a:pt x="1148" y="3901"/>
                  </a:cubicBezTo>
                  <a:lnTo>
                    <a:pt x="188" y="4863"/>
                  </a:lnTo>
                  <a:cubicBezTo>
                    <a:pt x="0" y="5050"/>
                    <a:pt x="0" y="5355"/>
                    <a:pt x="188" y="5542"/>
                  </a:cubicBezTo>
                  <a:cubicBezTo>
                    <a:pt x="281" y="5636"/>
                    <a:pt x="404" y="5683"/>
                    <a:pt x="527" y="5683"/>
                  </a:cubicBezTo>
                  <a:cubicBezTo>
                    <a:pt x="650" y="5683"/>
                    <a:pt x="773" y="5636"/>
                    <a:pt x="867" y="5542"/>
                  </a:cubicBezTo>
                  <a:lnTo>
                    <a:pt x="1008" y="5402"/>
                  </a:lnTo>
                  <a:lnTo>
                    <a:pt x="1703" y="6097"/>
                  </a:lnTo>
                  <a:cubicBezTo>
                    <a:pt x="731" y="7228"/>
                    <a:pt x="196" y="8669"/>
                    <a:pt x="198" y="10161"/>
                  </a:cubicBezTo>
                  <a:cubicBezTo>
                    <a:pt x="198" y="13607"/>
                    <a:pt x="3001" y="16412"/>
                    <a:pt x="6448" y="16412"/>
                  </a:cubicBezTo>
                  <a:cubicBezTo>
                    <a:pt x="7752" y="16410"/>
                    <a:pt x="9023" y="16001"/>
                    <a:pt x="10083" y="15244"/>
                  </a:cubicBezTo>
                  <a:cubicBezTo>
                    <a:pt x="10779" y="15988"/>
                    <a:pt x="11752" y="16412"/>
                    <a:pt x="12772" y="16412"/>
                  </a:cubicBezTo>
                  <a:cubicBezTo>
                    <a:pt x="14804" y="16412"/>
                    <a:pt x="16458" y="14758"/>
                    <a:pt x="16458" y="12726"/>
                  </a:cubicBezTo>
                  <a:cubicBezTo>
                    <a:pt x="16458" y="10693"/>
                    <a:pt x="14804" y="9039"/>
                    <a:pt x="12772" y="9039"/>
                  </a:cubicBezTo>
                  <a:cubicBezTo>
                    <a:pt x="12713" y="9039"/>
                    <a:pt x="12656" y="9041"/>
                    <a:pt x="12597" y="9044"/>
                  </a:cubicBezTo>
                  <a:cubicBezTo>
                    <a:pt x="12401" y="7953"/>
                    <a:pt x="11916" y="6935"/>
                    <a:pt x="11194" y="6094"/>
                  </a:cubicBezTo>
                  <a:lnTo>
                    <a:pt x="11887" y="5402"/>
                  </a:lnTo>
                  <a:lnTo>
                    <a:pt x="12028" y="5542"/>
                  </a:lnTo>
                  <a:cubicBezTo>
                    <a:pt x="12122" y="5636"/>
                    <a:pt x="12245" y="5683"/>
                    <a:pt x="12368" y="5683"/>
                  </a:cubicBezTo>
                  <a:cubicBezTo>
                    <a:pt x="12491" y="5683"/>
                    <a:pt x="12614" y="5636"/>
                    <a:pt x="12709" y="5542"/>
                  </a:cubicBezTo>
                  <a:cubicBezTo>
                    <a:pt x="12896" y="5355"/>
                    <a:pt x="12896" y="5050"/>
                    <a:pt x="12709" y="4863"/>
                  </a:cubicBezTo>
                  <a:lnTo>
                    <a:pt x="11747" y="3901"/>
                  </a:lnTo>
                  <a:cubicBezTo>
                    <a:pt x="11653" y="3803"/>
                    <a:pt x="11527" y="3754"/>
                    <a:pt x="11401" y="3754"/>
                  </a:cubicBezTo>
                  <a:cubicBezTo>
                    <a:pt x="11277" y="3754"/>
                    <a:pt x="11154" y="3801"/>
                    <a:pt x="11060" y="3895"/>
                  </a:cubicBezTo>
                  <a:cubicBezTo>
                    <a:pt x="10869" y="4085"/>
                    <a:pt x="10872" y="4394"/>
                    <a:pt x="11067" y="4582"/>
                  </a:cubicBezTo>
                  <a:lnTo>
                    <a:pt x="11208" y="4722"/>
                  </a:lnTo>
                  <a:lnTo>
                    <a:pt x="10515" y="5415"/>
                  </a:lnTo>
                  <a:cubicBezTo>
                    <a:pt x="9507" y="4551"/>
                    <a:pt x="8251" y="4031"/>
                    <a:pt x="6928" y="3930"/>
                  </a:cubicBezTo>
                  <a:lnTo>
                    <a:pt x="6928" y="2802"/>
                  </a:lnTo>
                  <a:cubicBezTo>
                    <a:pt x="7590" y="2568"/>
                    <a:pt x="7989" y="1891"/>
                    <a:pt x="7870" y="1199"/>
                  </a:cubicBezTo>
                  <a:cubicBezTo>
                    <a:pt x="7750" y="506"/>
                    <a:pt x="7151" y="1"/>
                    <a:pt x="6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8" name="Google Shape;13668;p78"/>
            <p:cNvSpPr/>
            <p:nvPr/>
          </p:nvSpPr>
          <p:spPr>
            <a:xfrm>
              <a:off x="3975600" y="2862200"/>
              <a:ext cx="91550" cy="155775"/>
            </a:xfrm>
            <a:custGeom>
              <a:avLst/>
              <a:gdLst/>
              <a:ahLst/>
              <a:cxnLst/>
              <a:rect l="l" t="t" r="r" b="b"/>
              <a:pathLst>
                <a:path w="3662" h="6231" extrusionOk="0">
                  <a:moveTo>
                    <a:pt x="2144" y="2768"/>
                  </a:moveTo>
                  <a:cubicBezTo>
                    <a:pt x="2392" y="2768"/>
                    <a:pt x="2629" y="2961"/>
                    <a:pt x="2629" y="3251"/>
                  </a:cubicBezTo>
                  <a:cubicBezTo>
                    <a:pt x="2629" y="3516"/>
                    <a:pt x="2414" y="3732"/>
                    <a:pt x="2148" y="3732"/>
                  </a:cubicBezTo>
                  <a:cubicBezTo>
                    <a:pt x="1720" y="3732"/>
                    <a:pt x="1505" y="3213"/>
                    <a:pt x="1808" y="2910"/>
                  </a:cubicBezTo>
                  <a:cubicBezTo>
                    <a:pt x="1906" y="2812"/>
                    <a:pt x="2026" y="2768"/>
                    <a:pt x="2144" y="2768"/>
                  </a:cubicBezTo>
                  <a:close/>
                  <a:moveTo>
                    <a:pt x="548" y="1"/>
                  </a:moveTo>
                  <a:cubicBezTo>
                    <a:pt x="467" y="1"/>
                    <a:pt x="384" y="21"/>
                    <a:pt x="308" y="65"/>
                  </a:cubicBezTo>
                  <a:cubicBezTo>
                    <a:pt x="81" y="196"/>
                    <a:pt x="1" y="486"/>
                    <a:pt x="130" y="716"/>
                  </a:cubicBezTo>
                  <a:lnTo>
                    <a:pt x="1052" y="2315"/>
                  </a:lnTo>
                  <a:cubicBezTo>
                    <a:pt x="591" y="2854"/>
                    <a:pt x="591" y="3650"/>
                    <a:pt x="1052" y="4188"/>
                  </a:cubicBezTo>
                  <a:lnTo>
                    <a:pt x="291" y="5509"/>
                  </a:lnTo>
                  <a:cubicBezTo>
                    <a:pt x="157" y="5739"/>
                    <a:pt x="237" y="6034"/>
                    <a:pt x="466" y="6166"/>
                  </a:cubicBezTo>
                  <a:cubicBezTo>
                    <a:pt x="542" y="6209"/>
                    <a:pt x="625" y="6230"/>
                    <a:pt x="706" y="6230"/>
                  </a:cubicBezTo>
                  <a:cubicBezTo>
                    <a:pt x="872" y="6230"/>
                    <a:pt x="1033" y="6144"/>
                    <a:pt x="1123" y="5990"/>
                  </a:cubicBezTo>
                  <a:lnTo>
                    <a:pt x="1886" y="4669"/>
                  </a:lnTo>
                  <a:cubicBezTo>
                    <a:pt x="1975" y="4685"/>
                    <a:pt x="2064" y="4693"/>
                    <a:pt x="2151" y="4693"/>
                  </a:cubicBezTo>
                  <a:cubicBezTo>
                    <a:pt x="2881" y="4693"/>
                    <a:pt x="3515" y="4137"/>
                    <a:pt x="3584" y="3383"/>
                  </a:cubicBezTo>
                  <a:cubicBezTo>
                    <a:pt x="3662" y="2538"/>
                    <a:pt x="2997" y="1809"/>
                    <a:pt x="2149" y="1809"/>
                  </a:cubicBezTo>
                  <a:lnTo>
                    <a:pt x="2148" y="1809"/>
                  </a:lnTo>
                  <a:cubicBezTo>
                    <a:pt x="2060" y="1809"/>
                    <a:pt x="1972" y="1818"/>
                    <a:pt x="1886" y="1834"/>
                  </a:cubicBezTo>
                  <a:lnTo>
                    <a:pt x="961" y="236"/>
                  </a:lnTo>
                  <a:cubicBezTo>
                    <a:pt x="871" y="84"/>
                    <a:pt x="712"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669" name="Google Shape;13669;p78"/>
          <p:cNvSpPr/>
          <p:nvPr/>
        </p:nvSpPr>
        <p:spPr>
          <a:xfrm>
            <a:off x="1764986" y="2883702"/>
            <a:ext cx="354871" cy="355411"/>
          </a:xfrm>
          <a:custGeom>
            <a:avLst/>
            <a:gdLst/>
            <a:ahLst/>
            <a:cxnLst/>
            <a:rect l="l" t="t" r="r" b="b"/>
            <a:pathLst>
              <a:path w="16414" h="16439" extrusionOk="0">
                <a:moveTo>
                  <a:pt x="14426" y="4528"/>
                </a:moveTo>
                <a:lnTo>
                  <a:pt x="15451" y="5024"/>
                </a:lnTo>
                <a:lnTo>
                  <a:pt x="15451" y="6986"/>
                </a:lnTo>
                <a:lnTo>
                  <a:pt x="14426" y="7481"/>
                </a:lnTo>
                <a:lnTo>
                  <a:pt x="14426" y="4528"/>
                </a:lnTo>
                <a:close/>
                <a:moveTo>
                  <a:pt x="5131" y="4242"/>
                </a:moveTo>
                <a:lnTo>
                  <a:pt x="5131" y="7767"/>
                </a:lnTo>
                <a:lnTo>
                  <a:pt x="2726" y="7767"/>
                </a:lnTo>
                <a:cubicBezTo>
                  <a:pt x="1752" y="7767"/>
                  <a:pt x="965" y="6978"/>
                  <a:pt x="963" y="6005"/>
                </a:cubicBezTo>
                <a:cubicBezTo>
                  <a:pt x="965" y="5031"/>
                  <a:pt x="1752" y="4243"/>
                  <a:pt x="2726" y="4242"/>
                </a:cubicBezTo>
                <a:close/>
                <a:moveTo>
                  <a:pt x="13464" y="2104"/>
                </a:moveTo>
                <a:lnTo>
                  <a:pt x="13464" y="9907"/>
                </a:lnTo>
                <a:cubicBezTo>
                  <a:pt x="12491" y="9293"/>
                  <a:pt x="11446" y="8804"/>
                  <a:pt x="10353" y="8448"/>
                </a:cubicBezTo>
                <a:cubicBezTo>
                  <a:pt x="8977" y="8000"/>
                  <a:pt x="7539" y="7771"/>
                  <a:pt x="6092" y="7767"/>
                </a:cubicBezTo>
                <a:lnTo>
                  <a:pt x="6092" y="4242"/>
                </a:lnTo>
                <a:cubicBezTo>
                  <a:pt x="8701" y="4236"/>
                  <a:pt x="11255" y="3494"/>
                  <a:pt x="13464" y="2104"/>
                </a:cubicBezTo>
                <a:close/>
                <a:moveTo>
                  <a:pt x="5931" y="10652"/>
                </a:moveTo>
                <a:cubicBezTo>
                  <a:pt x="6020" y="10652"/>
                  <a:pt x="6092" y="10724"/>
                  <a:pt x="6092" y="10813"/>
                </a:cubicBezTo>
                <a:lnTo>
                  <a:pt x="6092" y="11453"/>
                </a:lnTo>
                <a:cubicBezTo>
                  <a:pt x="6092" y="11542"/>
                  <a:pt x="6020" y="11613"/>
                  <a:pt x="5931" y="11614"/>
                </a:cubicBezTo>
                <a:lnTo>
                  <a:pt x="5131" y="11614"/>
                </a:lnTo>
                <a:lnTo>
                  <a:pt x="5131" y="10652"/>
                </a:lnTo>
                <a:close/>
                <a:moveTo>
                  <a:pt x="4169" y="8729"/>
                </a:moveTo>
                <a:lnTo>
                  <a:pt x="4169" y="14979"/>
                </a:lnTo>
                <a:cubicBezTo>
                  <a:pt x="4173" y="15249"/>
                  <a:pt x="3956" y="15470"/>
                  <a:pt x="3687" y="15470"/>
                </a:cubicBezTo>
                <a:cubicBezTo>
                  <a:pt x="3418" y="15470"/>
                  <a:pt x="3201" y="15249"/>
                  <a:pt x="3207" y="14979"/>
                </a:cubicBezTo>
                <a:lnTo>
                  <a:pt x="3207" y="8729"/>
                </a:lnTo>
                <a:close/>
                <a:moveTo>
                  <a:pt x="13944" y="1"/>
                </a:moveTo>
                <a:cubicBezTo>
                  <a:pt x="13675" y="1"/>
                  <a:pt x="13458" y="222"/>
                  <a:pt x="13464" y="492"/>
                </a:cubicBezTo>
                <a:lnTo>
                  <a:pt x="13464" y="950"/>
                </a:lnTo>
                <a:cubicBezTo>
                  <a:pt x="11292" y="2467"/>
                  <a:pt x="8707" y="3280"/>
                  <a:pt x="6059" y="3280"/>
                </a:cubicBezTo>
                <a:lnTo>
                  <a:pt x="2726" y="3280"/>
                </a:lnTo>
                <a:cubicBezTo>
                  <a:pt x="1224" y="3280"/>
                  <a:pt x="1" y="4503"/>
                  <a:pt x="1" y="6005"/>
                </a:cubicBezTo>
                <a:cubicBezTo>
                  <a:pt x="1" y="7344"/>
                  <a:pt x="972" y="8458"/>
                  <a:pt x="2245" y="8687"/>
                </a:cubicBezTo>
                <a:lnTo>
                  <a:pt x="2245" y="14979"/>
                </a:lnTo>
                <a:cubicBezTo>
                  <a:pt x="2236" y="15782"/>
                  <a:pt x="2884" y="16438"/>
                  <a:pt x="3687" y="16438"/>
                </a:cubicBezTo>
                <a:cubicBezTo>
                  <a:pt x="4491" y="16438"/>
                  <a:pt x="5138" y="15782"/>
                  <a:pt x="5130" y="14979"/>
                </a:cubicBezTo>
                <a:lnTo>
                  <a:pt x="5130" y="12575"/>
                </a:lnTo>
                <a:lnTo>
                  <a:pt x="5931" y="12575"/>
                </a:lnTo>
                <a:cubicBezTo>
                  <a:pt x="6550" y="12575"/>
                  <a:pt x="7052" y="12072"/>
                  <a:pt x="7052" y="11453"/>
                </a:cubicBezTo>
                <a:lnTo>
                  <a:pt x="7052" y="10813"/>
                </a:lnTo>
                <a:cubicBezTo>
                  <a:pt x="7052" y="10194"/>
                  <a:pt x="6550" y="9691"/>
                  <a:pt x="5931" y="9691"/>
                </a:cubicBezTo>
                <a:lnTo>
                  <a:pt x="5131" y="9691"/>
                </a:lnTo>
                <a:lnTo>
                  <a:pt x="5131" y="8729"/>
                </a:lnTo>
                <a:lnTo>
                  <a:pt x="6059" y="8729"/>
                </a:lnTo>
                <a:cubicBezTo>
                  <a:pt x="8709" y="8729"/>
                  <a:pt x="11293" y="9543"/>
                  <a:pt x="13464" y="11061"/>
                </a:cubicBezTo>
                <a:lnTo>
                  <a:pt x="13464" y="11517"/>
                </a:lnTo>
                <a:cubicBezTo>
                  <a:pt x="13458" y="11787"/>
                  <a:pt x="13675" y="12008"/>
                  <a:pt x="13944" y="12008"/>
                </a:cubicBezTo>
                <a:cubicBezTo>
                  <a:pt x="14214" y="12008"/>
                  <a:pt x="14430" y="11787"/>
                  <a:pt x="14426" y="11517"/>
                </a:cubicBezTo>
                <a:lnTo>
                  <a:pt x="14426" y="8550"/>
                </a:lnTo>
                <a:lnTo>
                  <a:pt x="16141" y="7720"/>
                </a:lnTo>
                <a:cubicBezTo>
                  <a:pt x="16308" y="7640"/>
                  <a:pt x="16413" y="7471"/>
                  <a:pt x="16413" y="7287"/>
                </a:cubicBezTo>
                <a:lnTo>
                  <a:pt x="16413" y="4722"/>
                </a:lnTo>
                <a:cubicBezTo>
                  <a:pt x="16413" y="4538"/>
                  <a:pt x="16308" y="4369"/>
                  <a:pt x="16141" y="4290"/>
                </a:cubicBezTo>
                <a:lnTo>
                  <a:pt x="14424" y="3460"/>
                </a:lnTo>
                <a:lnTo>
                  <a:pt x="14424" y="492"/>
                </a:lnTo>
                <a:cubicBezTo>
                  <a:pt x="14430" y="222"/>
                  <a:pt x="14214" y="1"/>
                  <a:pt x="13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670" name="Google Shape;13670;p78"/>
          <p:cNvGrpSpPr/>
          <p:nvPr/>
        </p:nvGrpSpPr>
        <p:grpSpPr>
          <a:xfrm>
            <a:off x="2540612" y="2883910"/>
            <a:ext cx="325684" cy="354806"/>
            <a:chOff x="2862325" y="2761300"/>
            <a:chExt cx="376600" cy="410275"/>
          </a:xfrm>
        </p:grpSpPr>
        <p:sp>
          <p:nvSpPr>
            <p:cNvPr id="13671" name="Google Shape;13671;p78"/>
            <p:cNvSpPr/>
            <p:nvPr/>
          </p:nvSpPr>
          <p:spPr>
            <a:xfrm>
              <a:off x="3119650" y="3025475"/>
              <a:ext cx="55075" cy="107875"/>
            </a:xfrm>
            <a:custGeom>
              <a:avLst/>
              <a:gdLst/>
              <a:ahLst/>
              <a:cxnLst/>
              <a:rect l="l" t="t" r="r" b="b"/>
              <a:pathLst>
                <a:path w="2203" h="4315" extrusionOk="0">
                  <a:moveTo>
                    <a:pt x="825" y="938"/>
                  </a:moveTo>
                  <a:lnTo>
                    <a:pt x="825" y="1636"/>
                  </a:lnTo>
                  <a:cubicBezTo>
                    <a:pt x="780" y="1610"/>
                    <a:pt x="736" y="1581"/>
                    <a:pt x="695" y="1549"/>
                  </a:cubicBezTo>
                  <a:cubicBezTo>
                    <a:pt x="620" y="1490"/>
                    <a:pt x="588" y="1368"/>
                    <a:pt x="612" y="1240"/>
                  </a:cubicBezTo>
                  <a:cubicBezTo>
                    <a:pt x="632" y="1131"/>
                    <a:pt x="700" y="1004"/>
                    <a:pt x="825" y="938"/>
                  </a:cubicBezTo>
                  <a:close/>
                  <a:moveTo>
                    <a:pt x="1307" y="2364"/>
                  </a:moveTo>
                  <a:cubicBezTo>
                    <a:pt x="1310" y="2364"/>
                    <a:pt x="1312" y="2366"/>
                    <a:pt x="1315" y="2367"/>
                  </a:cubicBezTo>
                  <a:cubicBezTo>
                    <a:pt x="1685" y="2498"/>
                    <a:pt x="1663" y="2814"/>
                    <a:pt x="1647" y="2908"/>
                  </a:cubicBezTo>
                  <a:cubicBezTo>
                    <a:pt x="1615" y="3102"/>
                    <a:pt x="1487" y="3269"/>
                    <a:pt x="1307" y="3353"/>
                  </a:cubicBezTo>
                  <a:lnTo>
                    <a:pt x="1307" y="2364"/>
                  </a:lnTo>
                  <a:close/>
                  <a:moveTo>
                    <a:pt x="1067" y="1"/>
                  </a:moveTo>
                  <a:cubicBezTo>
                    <a:pt x="937" y="1"/>
                    <a:pt x="830" y="103"/>
                    <a:pt x="825" y="233"/>
                  </a:cubicBezTo>
                  <a:lnTo>
                    <a:pt x="825" y="431"/>
                  </a:lnTo>
                  <a:cubicBezTo>
                    <a:pt x="801" y="437"/>
                    <a:pt x="776" y="444"/>
                    <a:pt x="751" y="452"/>
                  </a:cubicBezTo>
                  <a:cubicBezTo>
                    <a:pt x="437" y="547"/>
                    <a:pt x="203" y="815"/>
                    <a:pt x="139" y="1152"/>
                  </a:cubicBezTo>
                  <a:cubicBezTo>
                    <a:pt x="82" y="1459"/>
                    <a:pt x="181" y="1757"/>
                    <a:pt x="398" y="1928"/>
                  </a:cubicBezTo>
                  <a:cubicBezTo>
                    <a:pt x="508" y="2013"/>
                    <a:pt x="642" y="2092"/>
                    <a:pt x="825" y="2174"/>
                  </a:cubicBezTo>
                  <a:lnTo>
                    <a:pt x="825" y="3395"/>
                  </a:lnTo>
                  <a:cubicBezTo>
                    <a:pt x="678" y="3381"/>
                    <a:pt x="575" y="3338"/>
                    <a:pt x="407" y="3230"/>
                  </a:cubicBezTo>
                  <a:cubicBezTo>
                    <a:pt x="366" y="3203"/>
                    <a:pt x="320" y="3190"/>
                    <a:pt x="275" y="3190"/>
                  </a:cubicBezTo>
                  <a:cubicBezTo>
                    <a:pt x="197" y="3190"/>
                    <a:pt x="121" y="3228"/>
                    <a:pt x="74" y="3299"/>
                  </a:cubicBezTo>
                  <a:cubicBezTo>
                    <a:pt x="1" y="3410"/>
                    <a:pt x="33" y="3559"/>
                    <a:pt x="144" y="3632"/>
                  </a:cubicBezTo>
                  <a:cubicBezTo>
                    <a:pt x="411" y="3805"/>
                    <a:pt x="596" y="3862"/>
                    <a:pt x="825" y="3879"/>
                  </a:cubicBezTo>
                  <a:lnTo>
                    <a:pt x="825" y="4081"/>
                  </a:lnTo>
                  <a:cubicBezTo>
                    <a:pt x="830" y="4211"/>
                    <a:pt x="937" y="4315"/>
                    <a:pt x="1067" y="4315"/>
                  </a:cubicBezTo>
                  <a:cubicBezTo>
                    <a:pt x="1197" y="4315"/>
                    <a:pt x="1303" y="4211"/>
                    <a:pt x="1307" y="4081"/>
                  </a:cubicBezTo>
                  <a:lnTo>
                    <a:pt x="1307" y="3857"/>
                  </a:lnTo>
                  <a:cubicBezTo>
                    <a:pt x="1764" y="3753"/>
                    <a:pt x="2057" y="3367"/>
                    <a:pt x="2122" y="2988"/>
                  </a:cubicBezTo>
                  <a:cubicBezTo>
                    <a:pt x="2202" y="2503"/>
                    <a:pt x="1949" y="2082"/>
                    <a:pt x="1474" y="1913"/>
                  </a:cubicBezTo>
                  <a:cubicBezTo>
                    <a:pt x="1420" y="1894"/>
                    <a:pt x="1363" y="1874"/>
                    <a:pt x="1307" y="1852"/>
                  </a:cubicBezTo>
                  <a:lnTo>
                    <a:pt x="1307" y="894"/>
                  </a:lnTo>
                  <a:cubicBezTo>
                    <a:pt x="1379" y="912"/>
                    <a:pt x="1445" y="947"/>
                    <a:pt x="1501" y="996"/>
                  </a:cubicBezTo>
                  <a:cubicBezTo>
                    <a:pt x="1548" y="1051"/>
                    <a:pt x="1615" y="1078"/>
                    <a:pt x="1681" y="1078"/>
                  </a:cubicBezTo>
                  <a:cubicBezTo>
                    <a:pt x="1737" y="1078"/>
                    <a:pt x="1793" y="1059"/>
                    <a:pt x="1839" y="1018"/>
                  </a:cubicBezTo>
                  <a:cubicBezTo>
                    <a:pt x="1940" y="931"/>
                    <a:pt x="1949" y="780"/>
                    <a:pt x="1862" y="680"/>
                  </a:cubicBezTo>
                  <a:cubicBezTo>
                    <a:pt x="1851" y="667"/>
                    <a:pt x="1662" y="458"/>
                    <a:pt x="1307" y="403"/>
                  </a:cubicBezTo>
                  <a:lnTo>
                    <a:pt x="1307" y="233"/>
                  </a:lnTo>
                  <a:cubicBezTo>
                    <a:pt x="1303" y="103"/>
                    <a:pt x="1197" y="1"/>
                    <a:pt x="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2" name="Google Shape;13672;p78"/>
            <p:cNvSpPr/>
            <p:nvPr/>
          </p:nvSpPr>
          <p:spPr>
            <a:xfrm>
              <a:off x="2862325" y="2761300"/>
              <a:ext cx="376600" cy="410275"/>
            </a:xfrm>
            <a:custGeom>
              <a:avLst/>
              <a:gdLst/>
              <a:ahLst/>
              <a:cxnLst/>
              <a:rect l="l" t="t" r="r" b="b"/>
              <a:pathLst>
                <a:path w="15064" h="16411" extrusionOk="0">
                  <a:moveTo>
                    <a:pt x="4968" y="961"/>
                  </a:moveTo>
                  <a:cubicBezTo>
                    <a:pt x="6647" y="961"/>
                    <a:pt x="8012" y="2327"/>
                    <a:pt x="8012" y="4005"/>
                  </a:cubicBezTo>
                  <a:lnTo>
                    <a:pt x="8012" y="5769"/>
                  </a:lnTo>
                  <a:lnTo>
                    <a:pt x="1923" y="5769"/>
                  </a:lnTo>
                  <a:lnTo>
                    <a:pt x="1923" y="4005"/>
                  </a:lnTo>
                  <a:cubicBezTo>
                    <a:pt x="1923" y="2327"/>
                    <a:pt x="3289" y="961"/>
                    <a:pt x="4968" y="961"/>
                  </a:cubicBezTo>
                  <a:close/>
                  <a:moveTo>
                    <a:pt x="8974" y="6731"/>
                  </a:moveTo>
                  <a:lnTo>
                    <a:pt x="8974" y="9932"/>
                  </a:lnTo>
                  <a:cubicBezTo>
                    <a:pt x="7963" y="10802"/>
                    <a:pt x="7500" y="12152"/>
                    <a:pt x="7766" y="13460"/>
                  </a:cubicBezTo>
                  <a:lnTo>
                    <a:pt x="961" y="13461"/>
                  </a:lnTo>
                  <a:lnTo>
                    <a:pt x="961" y="6731"/>
                  </a:lnTo>
                  <a:close/>
                  <a:moveTo>
                    <a:pt x="11379" y="9999"/>
                  </a:moveTo>
                  <a:cubicBezTo>
                    <a:pt x="12880" y="9999"/>
                    <a:pt x="14105" y="11222"/>
                    <a:pt x="14105" y="12725"/>
                  </a:cubicBezTo>
                  <a:cubicBezTo>
                    <a:pt x="14105" y="14226"/>
                    <a:pt x="12882" y="15449"/>
                    <a:pt x="11379" y="15449"/>
                  </a:cubicBezTo>
                  <a:cubicBezTo>
                    <a:pt x="9877" y="15449"/>
                    <a:pt x="8654" y="14226"/>
                    <a:pt x="8654" y="12725"/>
                  </a:cubicBezTo>
                  <a:cubicBezTo>
                    <a:pt x="8654" y="11222"/>
                    <a:pt x="9877" y="9999"/>
                    <a:pt x="11379" y="9999"/>
                  </a:cubicBezTo>
                  <a:close/>
                  <a:moveTo>
                    <a:pt x="4968" y="0"/>
                  </a:moveTo>
                  <a:cubicBezTo>
                    <a:pt x="2759" y="0"/>
                    <a:pt x="961" y="1797"/>
                    <a:pt x="961" y="4005"/>
                  </a:cubicBezTo>
                  <a:lnTo>
                    <a:pt x="961" y="5769"/>
                  </a:lnTo>
                  <a:lnTo>
                    <a:pt x="481" y="5769"/>
                  </a:lnTo>
                  <a:cubicBezTo>
                    <a:pt x="215" y="5769"/>
                    <a:pt x="0" y="5984"/>
                    <a:pt x="0" y="6249"/>
                  </a:cubicBezTo>
                  <a:lnTo>
                    <a:pt x="0" y="13942"/>
                  </a:lnTo>
                  <a:cubicBezTo>
                    <a:pt x="0" y="14208"/>
                    <a:pt x="215" y="14424"/>
                    <a:pt x="481" y="14424"/>
                  </a:cubicBezTo>
                  <a:lnTo>
                    <a:pt x="8108" y="14424"/>
                  </a:lnTo>
                  <a:cubicBezTo>
                    <a:pt x="8723" y="15602"/>
                    <a:pt x="9959" y="16411"/>
                    <a:pt x="11379" y="16411"/>
                  </a:cubicBezTo>
                  <a:cubicBezTo>
                    <a:pt x="13410" y="16411"/>
                    <a:pt x="15064" y="14756"/>
                    <a:pt x="15064" y="12725"/>
                  </a:cubicBezTo>
                  <a:cubicBezTo>
                    <a:pt x="15064" y="10692"/>
                    <a:pt x="13410" y="9039"/>
                    <a:pt x="11379" y="9039"/>
                  </a:cubicBezTo>
                  <a:cubicBezTo>
                    <a:pt x="11376" y="9039"/>
                    <a:pt x="11372" y="9039"/>
                    <a:pt x="11368" y="9039"/>
                  </a:cubicBezTo>
                  <a:cubicBezTo>
                    <a:pt x="10876" y="9039"/>
                    <a:pt x="10389" y="9138"/>
                    <a:pt x="9937" y="9332"/>
                  </a:cubicBezTo>
                  <a:lnTo>
                    <a:pt x="9937" y="6249"/>
                  </a:lnTo>
                  <a:cubicBezTo>
                    <a:pt x="9937" y="5984"/>
                    <a:pt x="9721" y="5769"/>
                    <a:pt x="9455" y="5769"/>
                  </a:cubicBezTo>
                  <a:lnTo>
                    <a:pt x="8974" y="5769"/>
                  </a:lnTo>
                  <a:lnTo>
                    <a:pt x="8974" y="4005"/>
                  </a:lnTo>
                  <a:cubicBezTo>
                    <a:pt x="8974" y="1797"/>
                    <a:pt x="7178" y="0"/>
                    <a:pt x="4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3" name="Google Shape;13673;p78"/>
            <p:cNvSpPr/>
            <p:nvPr/>
          </p:nvSpPr>
          <p:spPr>
            <a:xfrm>
              <a:off x="2948000" y="2961600"/>
              <a:ext cx="77050" cy="111925"/>
            </a:xfrm>
            <a:custGeom>
              <a:avLst/>
              <a:gdLst/>
              <a:ahLst/>
              <a:cxnLst/>
              <a:rect l="l" t="t" r="r" b="b"/>
              <a:pathLst>
                <a:path w="3082" h="4477" extrusionOk="0">
                  <a:moveTo>
                    <a:pt x="1538" y="961"/>
                  </a:moveTo>
                  <a:cubicBezTo>
                    <a:pt x="1785" y="961"/>
                    <a:pt x="2021" y="1152"/>
                    <a:pt x="2021" y="1443"/>
                  </a:cubicBezTo>
                  <a:cubicBezTo>
                    <a:pt x="2021" y="1708"/>
                    <a:pt x="1806" y="1923"/>
                    <a:pt x="1541" y="1923"/>
                  </a:cubicBezTo>
                  <a:cubicBezTo>
                    <a:pt x="1113" y="1923"/>
                    <a:pt x="898" y="1406"/>
                    <a:pt x="1201" y="1103"/>
                  </a:cubicBezTo>
                  <a:cubicBezTo>
                    <a:pt x="1299" y="1005"/>
                    <a:pt x="1420" y="961"/>
                    <a:pt x="1538" y="961"/>
                  </a:cubicBezTo>
                  <a:close/>
                  <a:moveTo>
                    <a:pt x="1541" y="0"/>
                  </a:moveTo>
                  <a:cubicBezTo>
                    <a:pt x="838" y="0"/>
                    <a:pt x="239" y="507"/>
                    <a:pt x="119" y="1198"/>
                  </a:cubicBezTo>
                  <a:cubicBezTo>
                    <a:pt x="0" y="1891"/>
                    <a:pt x="398" y="2569"/>
                    <a:pt x="1060" y="2803"/>
                  </a:cubicBezTo>
                  <a:lnTo>
                    <a:pt x="1060" y="4007"/>
                  </a:lnTo>
                  <a:cubicBezTo>
                    <a:pt x="1065" y="4268"/>
                    <a:pt x="1279" y="4477"/>
                    <a:pt x="1541" y="4477"/>
                  </a:cubicBezTo>
                  <a:cubicBezTo>
                    <a:pt x="1803" y="4477"/>
                    <a:pt x="2017" y="4268"/>
                    <a:pt x="2021" y="4007"/>
                  </a:cubicBezTo>
                  <a:lnTo>
                    <a:pt x="2021" y="2802"/>
                  </a:lnTo>
                  <a:cubicBezTo>
                    <a:pt x="2684" y="2567"/>
                    <a:pt x="3081" y="1891"/>
                    <a:pt x="2963" y="1198"/>
                  </a:cubicBezTo>
                  <a:cubicBezTo>
                    <a:pt x="2844" y="505"/>
                    <a:pt x="2244"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674" name="Google Shape;13674;p78"/>
          <p:cNvSpPr/>
          <p:nvPr/>
        </p:nvSpPr>
        <p:spPr>
          <a:xfrm>
            <a:off x="3275372" y="2891670"/>
            <a:ext cx="356838" cy="339477"/>
          </a:xfrm>
          <a:custGeom>
            <a:avLst/>
            <a:gdLst/>
            <a:ahLst/>
            <a:cxnLst/>
            <a:rect l="l" t="t" r="r" b="b"/>
            <a:pathLst>
              <a:path w="16505" h="15702" extrusionOk="0">
                <a:moveTo>
                  <a:pt x="11430" y="1147"/>
                </a:moveTo>
                <a:lnTo>
                  <a:pt x="15312" y="5031"/>
                </a:lnTo>
                <a:cubicBezTo>
                  <a:pt x="14982" y="5473"/>
                  <a:pt x="14839" y="6028"/>
                  <a:pt x="14917" y="6576"/>
                </a:cubicBezTo>
                <a:lnTo>
                  <a:pt x="14917" y="6574"/>
                </a:lnTo>
                <a:lnTo>
                  <a:pt x="14917" y="6574"/>
                </a:lnTo>
                <a:cubicBezTo>
                  <a:pt x="14965" y="6924"/>
                  <a:pt x="14848" y="7276"/>
                  <a:pt x="14599" y="7526"/>
                </a:cubicBezTo>
                <a:lnTo>
                  <a:pt x="11652" y="4580"/>
                </a:lnTo>
                <a:cubicBezTo>
                  <a:pt x="11884" y="4523"/>
                  <a:pt x="12108" y="4439"/>
                  <a:pt x="12320" y="4329"/>
                </a:cubicBezTo>
                <a:cubicBezTo>
                  <a:pt x="12557" y="4211"/>
                  <a:pt x="12654" y="3922"/>
                  <a:pt x="12535" y="3683"/>
                </a:cubicBezTo>
                <a:cubicBezTo>
                  <a:pt x="12451" y="3515"/>
                  <a:pt x="12282" y="3418"/>
                  <a:pt x="12106" y="3418"/>
                </a:cubicBezTo>
                <a:cubicBezTo>
                  <a:pt x="12033" y="3418"/>
                  <a:pt x="11959" y="3435"/>
                  <a:pt x="11889" y="3470"/>
                </a:cubicBezTo>
                <a:cubicBezTo>
                  <a:pt x="11622" y="3604"/>
                  <a:pt x="11400" y="3674"/>
                  <a:pt x="11193" y="3674"/>
                </a:cubicBezTo>
                <a:cubicBezTo>
                  <a:pt x="10861" y="3674"/>
                  <a:pt x="10567" y="3493"/>
                  <a:pt x="10179" y="3105"/>
                </a:cubicBezTo>
                <a:cubicBezTo>
                  <a:pt x="10085" y="3011"/>
                  <a:pt x="9962" y="2964"/>
                  <a:pt x="9839" y="2964"/>
                </a:cubicBezTo>
                <a:cubicBezTo>
                  <a:pt x="9716" y="2964"/>
                  <a:pt x="9593" y="3011"/>
                  <a:pt x="9499" y="3105"/>
                </a:cubicBezTo>
                <a:lnTo>
                  <a:pt x="7574" y="5034"/>
                </a:lnTo>
                <a:cubicBezTo>
                  <a:pt x="7448" y="5159"/>
                  <a:pt x="7284" y="5221"/>
                  <a:pt x="7120" y="5221"/>
                </a:cubicBezTo>
                <a:cubicBezTo>
                  <a:pt x="6956" y="5221"/>
                  <a:pt x="6792" y="5159"/>
                  <a:pt x="6667" y="5034"/>
                </a:cubicBezTo>
                <a:cubicBezTo>
                  <a:pt x="6417" y="4783"/>
                  <a:pt x="6417" y="4378"/>
                  <a:pt x="6667" y="4127"/>
                </a:cubicBezTo>
                <a:lnTo>
                  <a:pt x="8933" y="1860"/>
                </a:lnTo>
                <a:cubicBezTo>
                  <a:pt x="9145" y="1649"/>
                  <a:pt x="9430" y="1533"/>
                  <a:pt x="9726" y="1533"/>
                </a:cubicBezTo>
                <a:cubicBezTo>
                  <a:pt x="9779" y="1533"/>
                  <a:pt x="9832" y="1536"/>
                  <a:pt x="9885" y="1544"/>
                </a:cubicBezTo>
                <a:cubicBezTo>
                  <a:pt x="9981" y="1557"/>
                  <a:pt x="10078" y="1564"/>
                  <a:pt x="10175" y="1564"/>
                </a:cubicBezTo>
                <a:cubicBezTo>
                  <a:pt x="10625" y="1564"/>
                  <a:pt x="11065" y="1419"/>
                  <a:pt x="11430" y="1147"/>
                </a:cubicBezTo>
                <a:close/>
                <a:moveTo>
                  <a:pt x="3947" y="7113"/>
                </a:moveTo>
                <a:cubicBezTo>
                  <a:pt x="4111" y="7113"/>
                  <a:pt x="4275" y="7175"/>
                  <a:pt x="4400" y="7301"/>
                </a:cubicBezTo>
                <a:cubicBezTo>
                  <a:pt x="4651" y="7550"/>
                  <a:pt x="4651" y="7957"/>
                  <a:pt x="4400" y="8207"/>
                </a:cubicBezTo>
                <a:lnTo>
                  <a:pt x="2814" y="9793"/>
                </a:lnTo>
                <a:cubicBezTo>
                  <a:pt x="2689" y="9918"/>
                  <a:pt x="2525" y="9981"/>
                  <a:pt x="2361" y="9981"/>
                </a:cubicBezTo>
                <a:cubicBezTo>
                  <a:pt x="2197" y="9981"/>
                  <a:pt x="2033" y="9918"/>
                  <a:pt x="1908" y="9793"/>
                </a:cubicBezTo>
                <a:cubicBezTo>
                  <a:pt x="1657" y="9543"/>
                  <a:pt x="1657" y="9137"/>
                  <a:pt x="1908" y="8887"/>
                </a:cubicBezTo>
                <a:lnTo>
                  <a:pt x="3494" y="7301"/>
                </a:lnTo>
                <a:cubicBezTo>
                  <a:pt x="3619" y="7175"/>
                  <a:pt x="3783" y="7113"/>
                  <a:pt x="3947" y="7113"/>
                </a:cubicBezTo>
                <a:close/>
                <a:moveTo>
                  <a:pt x="5988" y="8246"/>
                </a:moveTo>
                <a:cubicBezTo>
                  <a:pt x="6151" y="8246"/>
                  <a:pt x="6315" y="8308"/>
                  <a:pt x="6440" y="8433"/>
                </a:cubicBezTo>
                <a:cubicBezTo>
                  <a:pt x="6691" y="8683"/>
                  <a:pt x="6691" y="9090"/>
                  <a:pt x="6440" y="9341"/>
                </a:cubicBezTo>
                <a:lnTo>
                  <a:pt x="4400" y="11379"/>
                </a:lnTo>
                <a:cubicBezTo>
                  <a:pt x="4278" y="11502"/>
                  <a:pt x="4114" y="11567"/>
                  <a:pt x="3947" y="11567"/>
                </a:cubicBezTo>
                <a:cubicBezTo>
                  <a:pt x="3864" y="11567"/>
                  <a:pt x="3781" y="11551"/>
                  <a:pt x="3702" y="11518"/>
                </a:cubicBezTo>
                <a:cubicBezTo>
                  <a:pt x="3461" y="11420"/>
                  <a:pt x="3305" y="11186"/>
                  <a:pt x="3306" y="10927"/>
                </a:cubicBezTo>
                <a:cubicBezTo>
                  <a:pt x="3305" y="10757"/>
                  <a:pt x="3374" y="10593"/>
                  <a:pt x="3494" y="10473"/>
                </a:cubicBezTo>
                <a:lnTo>
                  <a:pt x="5534" y="8434"/>
                </a:lnTo>
                <a:cubicBezTo>
                  <a:pt x="5659" y="8309"/>
                  <a:pt x="5823" y="8246"/>
                  <a:pt x="5988" y="8246"/>
                </a:cubicBezTo>
                <a:close/>
                <a:moveTo>
                  <a:pt x="5077" y="1147"/>
                </a:moveTo>
                <a:cubicBezTo>
                  <a:pt x="5440" y="1419"/>
                  <a:pt x="5879" y="1563"/>
                  <a:pt x="6328" y="1563"/>
                </a:cubicBezTo>
                <a:cubicBezTo>
                  <a:pt x="6426" y="1563"/>
                  <a:pt x="6524" y="1556"/>
                  <a:pt x="6622" y="1542"/>
                </a:cubicBezTo>
                <a:cubicBezTo>
                  <a:pt x="6673" y="1535"/>
                  <a:pt x="6725" y="1532"/>
                  <a:pt x="6777" y="1532"/>
                </a:cubicBezTo>
                <a:cubicBezTo>
                  <a:pt x="7073" y="1532"/>
                  <a:pt x="7360" y="1648"/>
                  <a:pt x="7574" y="1860"/>
                </a:cubicBezTo>
                <a:lnTo>
                  <a:pt x="5986" y="3446"/>
                </a:lnTo>
                <a:cubicBezTo>
                  <a:pt x="5361" y="4073"/>
                  <a:pt x="5361" y="5088"/>
                  <a:pt x="5986" y="5713"/>
                </a:cubicBezTo>
                <a:cubicBezTo>
                  <a:pt x="6300" y="6026"/>
                  <a:pt x="6710" y="6182"/>
                  <a:pt x="7120" y="6182"/>
                </a:cubicBezTo>
                <a:cubicBezTo>
                  <a:pt x="7530" y="6182"/>
                  <a:pt x="7940" y="6026"/>
                  <a:pt x="8253" y="5713"/>
                </a:cubicBezTo>
                <a:lnTo>
                  <a:pt x="9839" y="4127"/>
                </a:lnTo>
                <a:lnTo>
                  <a:pt x="14259" y="8545"/>
                </a:lnTo>
                <a:lnTo>
                  <a:pt x="14599" y="8885"/>
                </a:lnTo>
                <a:cubicBezTo>
                  <a:pt x="14848" y="9136"/>
                  <a:pt x="14848" y="9541"/>
                  <a:pt x="14599" y="9792"/>
                </a:cubicBezTo>
                <a:lnTo>
                  <a:pt x="14599" y="9793"/>
                </a:lnTo>
                <a:cubicBezTo>
                  <a:pt x="14474" y="9918"/>
                  <a:pt x="14310" y="9981"/>
                  <a:pt x="14145" y="9981"/>
                </a:cubicBezTo>
                <a:cubicBezTo>
                  <a:pt x="13981" y="9981"/>
                  <a:pt x="13817" y="9918"/>
                  <a:pt x="13692" y="9793"/>
                </a:cubicBezTo>
                <a:lnTo>
                  <a:pt x="12219" y="8320"/>
                </a:lnTo>
                <a:cubicBezTo>
                  <a:pt x="12125" y="8225"/>
                  <a:pt x="12002" y="8178"/>
                  <a:pt x="11879" y="8178"/>
                </a:cubicBezTo>
                <a:cubicBezTo>
                  <a:pt x="11756" y="8178"/>
                  <a:pt x="11633" y="8225"/>
                  <a:pt x="11539" y="8320"/>
                </a:cubicBezTo>
                <a:cubicBezTo>
                  <a:pt x="11352" y="8507"/>
                  <a:pt x="11352" y="8812"/>
                  <a:pt x="11539" y="8999"/>
                </a:cubicBezTo>
                <a:lnTo>
                  <a:pt x="13013" y="10473"/>
                </a:lnTo>
                <a:cubicBezTo>
                  <a:pt x="13263" y="10723"/>
                  <a:pt x="13263" y="11129"/>
                  <a:pt x="13013" y="11379"/>
                </a:cubicBezTo>
                <a:cubicBezTo>
                  <a:pt x="12888" y="11504"/>
                  <a:pt x="12723" y="11567"/>
                  <a:pt x="12559" y="11567"/>
                </a:cubicBezTo>
                <a:cubicBezTo>
                  <a:pt x="12395" y="11567"/>
                  <a:pt x="12231" y="11504"/>
                  <a:pt x="12106" y="11379"/>
                </a:cubicBezTo>
                <a:lnTo>
                  <a:pt x="10633" y="9906"/>
                </a:lnTo>
                <a:cubicBezTo>
                  <a:pt x="10539" y="9816"/>
                  <a:pt x="10419" y="9771"/>
                  <a:pt x="10299" y="9771"/>
                </a:cubicBezTo>
                <a:cubicBezTo>
                  <a:pt x="10176" y="9771"/>
                  <a:pt x="10053" y="9818"/>
                  <a:pt x="9959" y="9912"/>
                </a:cubicBezTo>
                <a:cubicBezTo>
                  <a:pt x="9773" y="10096"/>
                  <a:pt x="9770" y="10396"/>
                  <a:pt x="9953" y="10585"/>
                </a:cubicBezTo>
                <a:lnTo>
                  <a:pt x="11427" y="12059"/>
                </a:lnTo>
                <a:cubicBezTo>
                  <a:pt x="11676" y="12309"/>
                  <a:pt x="11677" y="12715"/>
                  <a:pt x="11427" y="12965"/>
                </a:cubicBezTo>
                <a:cubicBezTo>
                  <a:pt x="11301" y="13090"/>
                  <a:pt x="11137" y="13153"/>
                  <a:pt x="10973" y="13153"/>
                </a:cubicBezTo>
                <a:cubicBezTo>
                  <a:pt x="10809" y="13153"/>
                  <a:pt x="10645" y="13090"/>
                  <a:pt x="10520" y="12965"/>
                </a:cubicBezTo>
                <a:lnTo>
                  <a:pt x="9047" y="11493"/>
                </a:lnTo>
                <a:cubicBezTo>
                  <a:pt x="8954" y="11401"/>
                  <a:pt x="8831" y="11352"/>
                  <a:pt x="8707" y="11352"/>
                </a:cubicBezTo>
                <a:cubicBezTo>
                  <a:pt x="8628" y="11352"/>
                  <a:pt x="8548" y="11372"/>
                  <a:pt x="8474" y="11413"/>
                </a:cubicBezTo>
                <a:cubicBezTo>
                  <a:pt x="8602" y="10637"/>
                  <a:pt x="8149" y="9884"/>
                  <a:pt x="7404" y="9633"/>
                </a:cubicBezTo>
                <a:cubicBezTo>
                  <a:pt x="7707" y="9058"/>
                  <a:pt x="7632" y="8356"/>
                  <a:pt x="7215" y="7857"/>
                </a:cubicBezTo>
                <a:cubicBezTo>
                  <a:pt x="6904" y="7488"/>
                  <a:pt x="6451" y="7283"/>
                  <a:pt x="5985" y="7283"/>
                </a:cubicBezTo>
                <a:cubicBezTo>
                  <a:pt x="5823" y="7283"/>
                  <a:pt x="5660" y="7308"/>
                  <a:pt x="5500" y="7359"/>
                </a:cubicBezTo>
                <a:cubicBezTo>
                  <a:pt x="5358" y="6800"/>
                  <a:pt x="4927" y="6360"/>
                  <a:pt x="4371" y="6208"/>
                </a:cubicBezTo>
                <a:cubicBezTo>
                  <a:pt x="4231" y="6169"/>
                  <a:pt x="4088" y="6150"/>
                  <a:pt x="3946" y="6150"/>
                </a:cubicBezTo>
                <a:cubicBezTo>
                  <a:pt x="3527" y="6150"/>
                  <a:pt x="3118" y="6315"/>
                  <a:pt x="2814" y="6620"/>
                </a:cubicBezTo>
                <a:lnTo>
                  <a:pt x="1908" y="7526"/>
                </a:lnTo>
                <a:cubicBezTo>
                  <a:pt x="1659" y="7276"/>
                  <a:pt x="1540" y="6924"/>
                  <a:pt x="1590" y="6574"/>
                </a:cubicBezTo>
                <a:cubicBezTo>
                  <a:pt x="1666" y="6028"/>
                  <a:pt x="1524" y="5471"/>
                  <a:pt x="1193" y="5029"/>
                </a:cubicBezTo>
                <a:lnTo>
                  <a:pt x="5077" y="1147"/>
                </a:lnTo>
                <a:close/>
                <a:moveTo>
                  <a:pt x="6893" y="10512"/>
                </a:moveTo>
                <a:cubicBezTo>
                  <a:pt x="7057" y="10512"/>
                  <a:pt x="7221" y="10574"/>
                  <a:pt x="7347" y="10700"/>
                </a:cubicBezTo>
                <a:cubicBezTo>
                  <a:pt x="7597" y="10950"/>
                  <a:pt x="7597" y="11356"/>
                  <a:pt x="7347" y="11606"/>
                </a:cubicBezTo>
                <a:lnTo>
                  <a:pt x="5986" y="12967"/>
                </a:lnTo>
                <a:cubicBezTo>
                  <a:pt x="5861" y="13092"/>
                  <a:pt x="5697" y="13154"/>
                  <a:pt x="5533" y="13154"/>
                </a:cubicBezTo>
                <a:cubicBezTo>
                  <a:pt x="5369" y="13154"/>
                  <a:pt x="5205" y="13092"/>
                  <a:pt x="5080" y="12967"/>
                </a:cubicBezTo>
                <a:cubicBezTo>
                  <a:pt x="4829" y="12716"/>
                  <a:pt x="4829" y="12311"/>
                  <a:pt x="5080" y="12060"/>
                </a:cubicBezTo>
                <a:lnTo>
                  <a:pt x="6440" y="10700"/>
                </a:lnTo>
                <a:cubicBezTo>
                  <a:pt x="6565" y="10574"/>
                  <a:pt x="6729" y="10512"/>
                  <a:pt x="6893" y="10512"/>
                </a:cubicBezTo>
                <a:close/>
                <a:moveTo>
                  <a:pt x="7801" y="12779"/>
                </a:moveTo>
                <a:cubicBezTo>
                  <a:pt x="7964" y="12779"/>
                  <a:pt x="8128" y="12841"/>
                  <a:pt x="8253" y="12965"/>
                </a:cubicBezTo>
                <a:cubicBezTo>
                  <a:pt x="8504" y="13216"/>
                  <a:pt x="8504" y="13623"/>
                  <a:pt x="8253" y="13873"/>
                </a:cubicBezTo>
                <a:lnTo>
                  <a:pt x="7913" y="14213"/>
                </a:lnTo>
                <a:lnTo>
                  <a:pt x="7574" y="14553"/>
                </a:lnTo>
                <a:cubicBezTo>
                  <a:pt x="7448" y="14677"/>
                  <a:pt x="7284" y="14739"/>
                  <a:pt x="7120" y="14739"/>
                </a:cubicBezTo>
                <a:cubicBezTo>
                  <a:pt x="6956" y="14739"/>
                  <a:pt x="6792" y="14677"/>
                  <a:pt x="6667" y="14553"/>
                </a:cubicBezTo>
                <a:cubicBezTo>
                  <a:pt x="6417" y="14302"/>
                  <a:pt x="6417" y="13897"/>
                  <a:pt x="6667" y="13646"/>
                </a:cubicBezTo>
                <a:lnTo>
                  <a:pt x="7347" y="12967"/>
                </a:lnTo>
                <a:cubicBezTo>
                  <a:pt x="7472" y="12841"/>
                  <a:pt x="7636" y="12779"/>
                  <a:pt x="7801" y="12779"/>
                </a:cubicBezTo>
                <a:close/>
                <a:moveTo>
                  <a:pt x="9387" y="13192"/>
                </a:moveTo>
                <a:lnTo>
                  <a:pt x="9839" y="13646"/>
                </a:lnTo>
                <a:cubicBezTo>
                  <a:pt x="10090" y="13897"/>
                  <a:pt x="10090" y="14302"/>
                  <a:pt x="9839" y="14553"/>
                </a:cubicBezTo>
                <a:cubicBezTo>
                  <a:pt x="9714" y="14678"/>
                  <a:pt x="9550" y="14740"/>
                  <a:pt x="9386" y="14740"/>
                </a:cubicBezTo>
                <a:cubicBezTo>
                  <a:pt x="9222" y="14740"/>
                  <a:pt x="9058" y="14678"/>
                  <a:pt x="8933" y="14553"/>
                </a:cubicBezTo>
                <a:cubicBezTo>
                  <a:pt x="9234" y="14252"/>
                  <a:pt x="9404" y="13844"/>
                  <a:pt x="9403" y="13419"/>
                </a:cubicBezTo>
                <a:cubicBezTo>
                  <a:pt x="9403" y="13343"/>
                  <a:pt x="9397" y="13268"/>
                  <a:pt x="9387" y="13192"/>
                </a:cubicBezTo>
                <a:close/>
                <a:moveTo>
                  <a:pt x="5061" y="1"/>
                </a:moveTo>
                <a:cubicBezTo>
                  <a:pt x="4938" y="1"/>
                  <a:pt x="4815" y="48"/>
                  <a:pt x="4721" y="142"/>
                </a:cubicBezTo>
                <a:lnTo>
                  <a:pt x="188" y="4675"/>
                </a:lnTo>
                <a:cubicBezTo>
                  <a:pt x="1" y="4862"/>
                  <a:pt x="1" y="5167"/>
                  <a:pt x="188" y="5354"/>
                </a:cubicBezTo>
                <a:lnTo>
                  <a:pt x="320" y="5486"/>
                </a:lnTo>
                <a:cubicBezTo>
                  <a:pt x="569" y="5737"/>
                  <a:pt x="686" y="6089"/>
                  <a:pt x="638" y="6438"/>
                </a:cubicBezTo>
                <a:cubicBezTo>
                  <a:pt x="547" y="7087"/>
                  <a:pt x="765" y="7741"/>
                  <a:pt x="1227" y="8206"/>
                </a:cubicBezTo>
                <a:cubicBezTo>
                  <a:pt x="771" y="8663"/>
                  <a:pt x="632" y="9348"/>
                  <a:pt x="877" y="9945"/>
                </a:cubicBezTo>
                <a:cubicBezTo>
                  <a:pt x="1120" y="10543"/>
                  <a:pt x="1698" y="10935"/>
                  <a:pt x="2344" y="10941"/>
                </a:cubicBezTo>
                <a:cubicBezTo>
                  <a:pt x="2351" y="11814"/>
                  <a:pt x="3059" y="12520"/>
                  <a:pt x="3932" y="12529"/>
                </a:cubicBezTo>
                <a:cubicBezTo>
                  <a:pt x="3939" y="13402"/>
                  <a:pt x="4645" y="14107"/>
                  <a:pt x="5518" y="14115"/>
                </a:cubicBezTo>
                <a:cubicBezTo>
                  <a:pt x="5525" y="14759"/>
                  <a:pt x="5917" y="15338"/>
                  <a:pt x="6515" y="15581"/>
                </a:cubicBezTo>
                <a:cubicBezTo>
                  <a:pt x="6711" y="15661"/>
                  <a:pt x="6917" y="15700"/>
                  <a:pt x="7121" y="15700"/>
                </a:cubicBezTo>
                <a:cubicBezTo>
                  <a:pt x="7537" y="15700"/>
                  <a:pt x="7946" y="15538"/>
                  <a:pt x="8252" y="15232"/>
                </a:cubicBezTo>
                <a:cubicBezTo>
                  <a:pt x="8559" y="15538"/>
                  <a:pt x="8969" y="15701"/>
                  <a:pt x="9386" y="15701"/>
                </a:cubicBezTo>
                <a:cubicBezTo>
                  <a:pt x="9590" y="15701"/>
                  <a:pt x="9795" y="15662"/>
                  <a:pt x="9992" y="15582"/>
                </a:cubicBezTo>
                <a:cubicBezTo>
                  <a:pt x="10589" y="15338"/>
                  <a:pt x="10982" y="14759"/>
                  <a:pt x="10987" y="14113"/>
                </a:cubicBezTo>
                <a:cubicBezTo>
                  <a:pt x="11860" y="14106"/>
                  <a:pt x="12566" y="13400"/>
                  <a:pt x="12573" y="12527"/>
                </a:cubicBezTo>
                <a:cubicBezTo>
                  <a:pt x="13448" y="12520"/>
                  <a:pt x="14154" y="11814"/>
                  <a:pt x="14161" y="10940"/>
                </a:cubicBezTo>
                <a:cubicBezTo>
                  <a:pt x="14807" y="10934"/>
                  <a:pt x="15385" y="10541"/>
                  <a:pt x="15628" y="9944"/>
                </a:cubicBezTo>
                <a:cubicBezTo>
                  <a:pt x="15873" y="9346"/>
                  <a:pt x="15734" y="8661"/>
                  <a:pt x="15278" y="8206"/>
                </a:cubicBezTo>
                <a:cubicBezTo>
                  <a:pt x="15740" y="7741"/>
                  <a:pt x="15958" y="7087"/>
                  <a:pt x="15867" y="6438"/>
                </a:cubicBezTo>
                <a:cubicBezTo>
                  <a:pt x="15817" y="6088"/>
                  <a:pt x="15936" y="5737"/>
                  <a:pt x="16185" y="5486"/>
                </a:cubicBezTo>
                <a:lnTo>
                  <a:pt x="16317" y="5354"/>
                </a:lnTo>
                <a:cubicBezTo>
                  <a:pt x="16504" y="5166"/>
                  <a:pt x="16504" y="4861"/>
                  <a:pt x="16317" y="4674"/>
                </a:cubicBezTo>
                <a:lnTo>
                  <a:pt x="16317" y="4674"/>
                </a:lnTo>
                <a:lnTo>
                  <a:pt x="16318" y="4675"/>
                </a:lnTo>
                <a:lnTo>
                  <a:pt x="16317" y="4673"/>
                </a:lnTo>
                <a:lnTo>
                  <a:pt x="16317" y="4673"/>
                </a:lnTo>
                <a:cubicBezTo>
                  <a:pt x="16317" y="4674"/>
                  <a:pt x="16317" y="4674"/>
                  <a:pt x="16317" y="4674"/>
                </a:cubicBezTo>
                <a:lnTo>
                  <a:pt x="16317" y="4674"/>
                </a:lnTo>
                <a:lnTo>
                  <a:pt x="11784" y="142"/>
                </a:lnTo>
                <a:cubicBezTo>
                  <a:pt x="11690" y="48"/>
                  <a:pt x="11567" y="1"/>
                  <a:pt x="11444" y="1"/>
                </a:cubicBezTo>
                <a:cubicBezTo>
                  <a:pt x="11321" y="1"/>
                  <a:pt x="11198" y="48"/>
                  <a:pt x="11105" y="142"/>
                </a:cubicBezTo>
                <a:lnTo>
                  <a:pt x="10973" y="274"/>
                </a:lnTo>
                <a:cubicBezTo>
                  <a:pt x="10760" y="485"/>
                  <a:pt x="10475" y="602"/>
                  <a:pt x="10180" y="602"/>
                </a:cubicBezTo>
                <a:cubicBezTo>
                  <a:pt x="10127" y="602"/>
                  <a:pt x="10074" y="598"/>
                  <a:pt x="10021" y="590"/>
                </a:cubicBezTo>
                <a:cubicBezTo>
                  <a:pt x="9924" y="577"/>
                  <a:pt x="9827" y="570"/>
                  <a:pt x="9731" y="570"/>
                </a:cubicBezTo>
                <a:cubicBezTo>
                  <a:pt x="9181" y="570"/>
                  <a:pt x="8648" y="787"/>
                  <a:pt x="8253" y="1181"/>
                </a:cubicBezTo>
                <a:cubicBezTo>
                  <a:pt x="7858" y="787"/>
                  <a:pt x="7325" y="570"/>
                  <a:pt x="6776" y="570"/>
                </a:cubicBezTo>
                <a:cubicBezTo>
                  <a:pt x="6679" y="570"/>
                  <a:pt x="6582" y="577"/>
                  <a:pt x="6486" y="590"/>
                </a:cubicBezTo>
                <a:cubicBezTo>
                  <a:pt x="6433" y="598"/>
                  <a:pt x="6379" y="602"/>
                  <a:pt x="6327" y="602"/>
                </a:cubicBezTo>
                <a:cubicBezTo>
                  <a:pt x="6031" y="602"/>
                  <a:pt x="5746" y="485"/>
                  <a:pt x="5534" y="274"/>
                </a:cubicBezTo>
                <a:lnTo>
                  <a:pt x="5402" y="142"/>
                </a:lnTo>
                <a:cubicBezTo>
                  <a:pt x="5307" y="48"/>
                  <a:pt x="5184" y="1"/>
                  <a:pt x="5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675" name="Google Shape;13675;p78"/>
          <p:cNvGrpSpPr/>
          <p:nvPr/>
        </p:nvGrpSpPr>
        <p:grpSpPr>
          <a:xfrm>
            <a:off x="4030663" y="2883888"/>
            <a:ext cx="361011" cy="354849"/>
            <a:chOff x="1790575" y="2776750"/>
            <a:chExt cx="417450" cy="410325"/>
          </a:xfrm>
        </p:grpSpPr>
        <p:sp>
          <p:nvSpPr>
            <p:cNvPr id="13676" name="Google Shape;13676;p78"/>
            <p:cNvSpPr/>
            <p:nvPr/>
          </p:nvSpPr>
          <p:spPr>
            <a:xfrm>
              <a:off x="2036150" y="2858450"/>
              <a:ext cx="171875" cy="328625"/>
            </a:xfrm>
            <a:custGeom>
              <a:avLst/>
              <a:gdLst/>
              <a:ahLst/>
              <a:cxnLst/>
              <a:rect l="l" t="t" r="r" b="b"/>
              <a:pathLst>
                <a:path w="6875" h="13145" extrusionOk="0">
                  <a:moveTo>
                    <a:pt x="4968" y="964"/>
                  </a:moveTo>
                  <a:cubicBezTo>
                    <a:pt x="5177" y="964"/>
                    <a:pt x="5383" y="1046"/>
                    <a:pt x="5536" y="1199"/>
                  </a:cubicBezTo>
                  <a:cubicBezTo>
                    <a:pt x="5766" y="1429"/>
                    <a:pt x="5833" y="1773"/>
                    <a:pt x="5710" y="2072"/>
                  </a:cubicBezTo>
                  <a:cubicBezTo>
                    <a:pt x="5585" y="2372"/>
                    <a:pt x="5293" y="2566"/>
                    <a:pt x="4969" y="2566"/>
                  </a:cubicBezTo>
                  <a:cubicBezTo>
                    <a:pt x="4527" y="2566"/>
                    <a:pt x="4168" y="2208"/>
                    <a:pt x="4168" y="1765"/>
                  </a:cubicBezTo>
                  <a:cubicBezTo>
                    <a:pt x="4168" y="1442"/>
                    <a:pt x="4363" y="1149"/>
                    <a:pt x="4663" y="1024"/>
                  </a:cubicBezTo>
                  <a:cubicBezTo>
                    <a:pt x="4761" y="984"/>
                    <a:pt x="4865" y="964"/>
                    <a:pt x="4968" y="964"/>
                  </a:cubicBezTo>
                  <a:close/>
                  <a:moveTo>
                    <a:pt x="4969" y="3515"/>
                  </a:moveTo>
                  <a:cubicBezTo>
                    <a:pt x="5417" y="3515"/>
                    <a:pt x="5777" y="3882"/>
                    <a:pt x="5770" y="4330"/>
                  </a:cubicBezTo>
                  <a:lnTo>
                    <a:pt x="5770" y="8175"/>
                  </a:lnTo>
                  <a:cubicBezTo>
                    <a:pt x="5770" y="8618"/>
                    <a:pt x="5411" y="8976"/>
                    <a:pt x="4969" y="8976"/>
                  </a:cubicBezTo>
                  <a:lnTo>
                    <a:pt x="2405" y="8976"/>
                  </a:lnTo>
                  <a:cubicBezTo>
                    <a:pt x="2140" y="8976"/>
                    <a:pt x="1924" y="9192"/>
                    <a:pt x="1924" y="9458"/>
                  </a:cubicBezTo>
                  <a:lnTo>
                    <a:pt x="1924" y="11702"/>
                  </a:lnTo>
                  <a:cubicBezTo>
                    <a:pt x="1924" y="11967"/>
                    <a:pt x="1709" y="12182"/>
                    <a:pt x="1444" y="12182"/>
                  </a:cubicBezTo>
                  <a:cubicBezTo>
                    <a:pt x="1177" y="12182"/>
                    <a:pt x="962" y="11967"/>
                    <a:pt x="962" y="11702"/>
                  </a:cubicBezTo>
                  <a:lnTo>
                    <a:pt x="962" y="8817"/>
                  </a:lnTo>
                  <a:cubicBezTo>
                    <a:pt x="964" y="8375"/>
                    <a:pt x="1321" y="8016"/>
                    <a:pt x="1763" y="8016"/>
                  </a:cubicBezTo>
                  <a:lnTo>
                    <a:pt x="3688" y="8016"/>
                  </a:lnTo>
                  <a:cubicBezTo>
                    <a:pt x="3953" y="8016"/>
                    <a:pt x="4168" y="7800"/>
                    <a:pt x="4168" y="7534"/>
                  </a:cubicBezTo>
                  <a:lnTo>
                    <a:pt x="4168" y="4330"/>
                  </a:lnTo>
                  <a:cubicBezTo>
                    <a:pt x="4161" y="3882"/>
                    <a:pt x="4522" y="3515"/>
                    <a:pt x="4969" y="3515"/>
                  </a:cubicBezTo>
                  <a:close/>
                  <a:moveTo>
                    <a:pt x="5770" y="9939"/>
                  </a:moveTo>
                  <a:lnTo>
                    <a:pt x="5770" y="12182"/>
                  </a:lnTo>
                  <a:lnTo>
                    <a:pt x="2885" y="12182"/>
                  </a:lnTo>
                  <a:lnTo>
                    <a:pt x="2885" y="9939"/>
                  </a:lnTo>
                  <a:close/>
                  <a:moveTo>
                    <a:pt x="4969" y="1"/>
                  </a:moveTo>
                  <a:cubicBezTo>
                    <a:pt x="4246" y="1"/>
                    <a:pt x="3597" y="442"/>
                    <a:pt x="3330" y="1114"/>
                  </a:cubicBezTo>
                  <a:cubicBezTo>
                    <a:pt x="3064" y="1786"/>
                    <a:pt x="3234" y="2552"/>
                    <a:pt x="3761" y="3047"/>
                  </a:cubicBezTo>
                  <a:cubicBezTo>
                    <a:pt x="3406" y="3379"/>
                    <a:pt x="3206" y="3844"/>
                    <a:pt x="3206" y="4328"/>
                  </a:cubicBezTo>
                  <a:lnTo>
                    <a:pt x="3206" y="7052"/>
                  </a:lnTo>
                  <a:lnTo>
                    <a:pt x="1763" y="7052"/>
                  </a:lnTo>
                  <a:cubicBezTo>
                    <a:pt x="791" y="7054"/>
                    <a:pt x="1" y="7843"/>
                    <a:pt x="0" y="8815"/>
                  </a:cubicBezTo>
                  <a:lnTo>
                    <a:pt x="0" y="11702"/>
                  </a:lnTo>
                  <a:cubicBezTo>
                    <a:pt x="0" y="12197"/>
                    <a:pt x="255" y="12658"/>
                    <a:pt x="674" y="12922"/>
                  </a:cubicBezTo>
                  <a:cubicBezTo>
                    <a:pt x="908" y="13069"/>
                    <a:pt x="1175" y="13144"/>
                    <a:pt x="1443" y="13144"/>
                  </a:cubicBezTo>
                  <a:cubicBezTo>
                    <a:pt x="1655" y="13144"/>
                    <a:pt x="1867" y="13097"/>
                    <a:pt x="2065" y="13004"/>
                  </a:cubicBezTo>
                  <a:cubicBezTo>
                    <a:pt x="2154" y="13093"/>
                    <a:pt x="2277" y="13144"/>
                    <a:pt x="2405" y="13144"/>
                  </a:cubicBezTo>
                  <a:lnTo>
                    <a:pt x="6250" y="13144"/>
                  </a:lnTo>
                  <a:cubicBezTo>
                    <a:pt x="6517" y="13144"/>
                    <a:pt x="6732" y="12929"/>
                    <a:pt x="6732" y="12664"/>
                  </a:cubicBezTo>
                  <a:lnTo>
                    <a:pt x="6732" y="9458"/>
                  </a:lnTo>
                  <a:cubicBezTo>
                    <a:pt x="6732" y="9290"/>
                    <a:pt x="6644" y="9135"/>
                    <a:pt x="6501" y="9047"/>
                  </a:cubicBezTo>
                  <a:cubicBezTo>
                    <a:pt x="6652" y="8782"/>
                    <a:pt x="6732" y="8481"/>
                    <a:pt x="6732" y="8175"/>
                  </a:cubicBezTo>
                  <a:lnTo>
                    <a:pt x="6732" y="4330"/>
                  </a:lnTo>
                  <a:cubicBezTo>
                    <a:pt x="6731" y="3844"/>
                    <a:pt x="6530" y="3379"/>
                    <a:pt x="6177" y="3048"/>
                  </a:cubicBezTo>
                  <a:lnTo>
                    <a:pt x="6177" y="3047"/>
                  </a:lnTo>
                  <a:cubicBezTo>
                    <a:pt x="6703" y="2552"/>
                    <a:pt x="6874" y="1786"/>
                    <a:pt x="6608" y="1114"/>
                  </a:cubicBezTo>
                  <a:cubicBezTo>
                    <a:pt x="6341" y="442"/>
                    <a:pt x="5691" y="1"/>
                    <a:pt x="4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7" name="Google Shape;13677;p78"/>
            <p:cNvSpPr/>
            <p:nvPr/>
          </p:nvSpPr>
          <p:spPr>
            <a:xfrm>
              <a:off x="1790575" y="2858450"/>
              <a:ext cx="171900" cy="328600"/>
            </a:xfrm>
            <a:custGeom>
              <a:avLst/>
              <a:gdLst/>
              <a:ahLst/>
              <a:cxnLst/>
              <a:rect l="l" t="t" r="r" b="b"/>
              <a:pathLst>
                <a:path w="6876" h="13144" extrusionOk="0">
                  <a:moveTo>
                    <a:pt x="1907" y="963"/>
                  </a:moveTo>
                  <a:cubicBezTo>
                    <a:pt x="2116" y="963"/>
                    <a:pt x="2321" y="1045"/>
                    <a:pt x="2474" y="1199"/>
                  </a:cubicBezTo>
                  <a:cubicBezTo>
                    <a:pt x="2703" y="1427"/>
                    <a:pt x="2772" y="1771"/>
                    <a:pt x="2647" y="2072"/>
                  </a:cubicBezTo>
                  <a:cubicBezTo>
                    <a:pt x="2523" y="2370"/>
                    <a:pt x="2231" y="2566"/>
                    <a:pt x="1908" y="2566"/>
                  </a:cubicBezTo>
                  <a:cubicBezTo>
                    <a:pt x="1464" y="2565"/>
                    <a:pt x="1106" y="2208"/>
                    <a:pt x="1105" y="1765"/>
                  </a:cubicBezTo>
                  <a:cubicBezTo>
                    <a:pt x="1105" y="1440"/>
                    <a:pt x="1301" y="1149"/>
                    <a:pt x="1600" y="1024"/>
                  </a:cubicBezTo>
                  <a:cubicBezTo>
                    <a:pt x="1699" y="983"/>
                    <a:pt x="1804" y="963"/>
                    <a:pt x="1907" y="963"/>
                  </a:cubicBezTo>
                  <a:close/>
                  <a:moveTo>
                    <a:pt x="3990" y="9939"/>
                  </a:moveTo>
                  <a:lnTo>
                    <a:pt x="3990" y="12182"/>
                  </a:lnTo>
                  <a:lnTo>
                    <a:pt x="1105" y="12182"/>
                  </a:lnTo>
                  <a:lnTo>
                    <a:pt x="1105" y="9939"/>
                  </a:lnTo>
                  <a:close/>
                  <a:moveTo>
                    <a:pt x="1908" y="3515"/>
                  </a:moveTo>
                  <a:cubicBezTo>
                    <a:pt x="2354" y="3515"/>
                    <a:pt x="2714" y="3882"/>
                    <a:pt x="2709" y="4330"/>
                  </a:cubicBezTo>
                  <a:lnTo>
                    <a:pt x="2709" y="7534"/>
                  </a:lnTo>
                  <a:cubicBezTo>
                    <a:pt x="2709" y="7800"/>
                    <a:pt x="2924" y="8016"/>
                    <a:pt x="3189" y="8016"/>
                  </a:cubicBezTo>
                  <a:lnTo>
                    <a:pt x="5112" y="8016"/>
                  </a:lnTo>
                  <a:cubicBezTo>
                    <a:pt x="5554" y="8016"/>
                    <a:pt x="5913" y="8375"/>
                    <a:pt x="5913" y="8817"/>
                  </a:cubicBezTo>
                  <a:lnTo>
                    <a:pt x="5913" y="11702"/>
                  </a:lnTo>
                  <a:cubicBezTo>
                    <a:pt x="5917" y="11970"/>
                    <a:pt x="5701" y="12191"/>
                    <a:pt x="5431" y="12191"/>
                  </a:cubicBezTo>
                  <a:cubicBezTo>
                    <a:pt x="5163" y="12191"/>
                    <a:pt x="4946" y="11970"/>
                    <a:pt x="4951" y="11702"/>
                  </a:cubicBezTo>
                  <a:lnTo>
                    <a:pt x="4951" y="9458"/>
                  </a:lnTo>
                  <a:cubicBezTo>
                    <a:pt x="4951" y="9192"/>
                    <a:pt x="4735" y="8976"/>
                    <a:pt x="4470" y="8976"/>
                  </a:cubicBezTo>
                  <a:lnTo>
                    <a:pt x="1908" y="8976"/>
                  </a:lnTo>
                  <a:cubicBezTo>
                    <a:pt x="1464" y="8976"/>
                    <a:pt x="1106" y="8618"/>
                    <a:pt x="1105" y="8175"/>
                  </a:cubicBezTo>
                  <a:lnTo>
                    <a:pt x="1105" y="4330"/>
                  </a:lnTo>
                  <a:cubicBezTo>
                    <a:pt x="1099" y="3882"/>
                    <a:pt x="1459" y="3515"/>
                    <a:pt x="1908" y="3515"/>
                  </a:cubicBezTo>
                  <a:close/>
                  <a:moveTo>
                    <a:pt x="1906" y="1"/>
                  </a:moveTo>
                  <a:cubicBezTo>
                    <a:pt x="1184" y="1"/>
                    <a:pt x="534" y="442"/>
                    <a:pt x="267" y="1114"/>
                  </a:cubicBezTo>
                  <a:cubicBezTo>
                    <a:pt x="1" y="1786"/>
                    <a:pt x="172" y="2552"/>
                    <a:pt x="698" y="3048"/>
                  </a:cubicBezTo>
                  <a:cubicBezTo>
                    <a:pt x="345" y="3379"/>
                    <a:pt x="143" y="3844"/>
                    <a:pt x="143" y="4330"/>
                  </a:cubicBezTo>
                  <a:lnTo>
                    <a:pt x="143" y="8175"/>
                  </a:lnTo>
                  <a:cubicBezTo>
                    <a:pt x="143" y="8481"/>
                    <a:pt x="223" y="8782"/>
                    <a:pt x="376" y="9047"/>
                  </a:cubicBezTo>
                  <a:cubicBezTo>
                    <a:pt x="231" y="9133"/>
                    <a:pt x="143" y="9290"/>
                    <a:pt x="143" y="9458"/>
                  </a:cubicBezTo>
                  <a:lnTo>
                    <a:pt x="143" y="12662"/>
                  </a:lnTo>
                  <a:cubicBezTo>
                    <a:pt x="143" y="12928"/>
                    <a:pt x="358" y="13143"/>
                    <a:pt x="625" y="13143"/>
                  </a:cubicBezTo>
                  <a:lnTo>
                    <a:pt x="4470" y="13143"/>
                  </a:lnTo>
                  <a:cubicBezTo>
                    <a:pt x="4472" y="13143"/>
                    <a:pt x="4474" y="13143"/>
                    <a:pt x="4476" y="13143"/>
                  </a:cubicBezTo>
                  <a:cubicBezTo>
                    <a:pt x="4601" y="13143"/>
                    <a:pt x="4722" y="13092"/>
                    <a:pt x="4810" y="13002"/>
                  </a:cubicBezTo>
                  <a:cubicBezTo>
                    <a:pt x="5008" y="13097"/>
                    <a:pt x="5221" y="13143"/>
                    <a:pt x="5433" y="13143"/>
                  </a:cubicBezTo>
                  <a:cubicBezTo>
                    <a:pt x="5701" y="13143"/>
                    <a:pt x="5968" y="13069"/>
                    <a:pt x="6201" y="12922"/>
                  </a:cubicBezTo>
                  <a:cubicBezTo>
                    <a:pt x="6620" y="12657"/>
                    <a:pt x="6875" y="12197"/>
                    <a:pt x="6875" y="11702"/>
                  </a:cubicBezTo>
                  <a:lnTo>
                    <a:pt x="6875" y="8817"/>
                  </a:lnTo>
                  <a:cubicBezTo>
                    <a:pt x="6874" y="7843"/>
                    <a:pt x="6084" y="7055"/>
                    <a:pt x="5112" y="7054"/>
                  </a:cubicBezTo>
                  <a:lnTo>
                    <a:pt x="3669" y="7054"/>
                  </a:lnTo>
                  <a:lnTo>
                    <a:pt x="3669" y="4330"/>
                  </a:lnTo>
                  <a:cubicBezTo>
                    <a:pt x="3669" y="3844"/>
                    <a:pt x="3469" y="3379"/>
                    <a:pt x="3114" y="3048"/>
                  </a:cubicBezTo>
                  <a:cubicBezTo>
                    <a:pt x="3641" y="2552"/>
                    <a:pt x="3811" y="1786"/>
                    <a:pt x="3545" y="1114"/>
                  </a:cubicBezTo>
                  <a:cubicBezTo>
                    <a:pt x="3280" y="442"/>
                    <a:pt x="2630" y="1"/>
                    <a:pt x="1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8" name="Google Shape;13678;p78"/>
            <p:cNvSpPr/>
            <p:nvPr/>
          </p:nvSpPr>
          <p:spPr>
            <a:xfrm>
              <a:off x="1907375" y="2986700"/>
              <a:ext cx="183850" cy="200325"/>
            </a:xfrm>
            <a:custGeom>
              <a:avLst/>
              <a:gdLst/>
              <a:ahLst/>
              <a:cxnLst/>
              <a:rect l="l" t="t" r="r" b="b"/>
              <a:pathLst>
                <a:path w="7354" h="8013" extrusionOk="0">
                  <a:moveTo>
                    <a:pt x="472" y="1"/>
                  </a:moveTo>
                  <a:cubicBezTo>
                    <a:pt x="210" y="5"/>
                    <a:pt x="0" y="219"/>
                    <a:pt x="0" y="481"/>
                  </a:cubicBezTo>
                  <a:cubicBezTo>
                    <a:pt x="0" y="743"/>
                    <a:pt x="210" y="957"/>
                    <a:pt x="472" y="961"/>
                  </a:cubicBezTo>
                  <a:lnTo>
                    <a:pt x="3197" y="961"/>
                  </a:lnTo>
                  <a:lnTo>
                    <a:pt x="3197" y="7052"/>
                  </a:lnTo>
                  <a:lnTo>
                    <a:pt x="3036" y="7052"/>
                  </a:lnTo>
                  <a:cubicBezTo>
                    <a:pt x="2771" y="7052"/>
                    <a:pt x="2556" y="7267"/>
                    <a:pt x="2556" y="7532"/>
                  </a:cubicBezTo>
                  <a:cubicBezTo>
                    <a:pt x="2556" y="7798"/>
                    <a:pt x="2771" y="8013"/>
                    <a:pt x="3036" y="8013"/>
                  </a:cubicBezTo>
                  <a:lnTo>
                    <a:pt x="4318" y="8013"/>
                  </a:lnTo>
                  <a:cubicBezTo>
                    <a:pt x="4583" y="8013"/>
                    <a:pt x="4798" y="7798"/>
                    <a:pt x="4798" y="7532"/>
                  </a:cubicBezTo>
                  <a:cubicBezTo>
                    <a:pt x="4798" y="7267"/>
                    <a:pt x="4583" y="7052"/>
                    <a:pt x="4318" y="7052"/>
                  </a:cubicBezTo>
                  <a:lnTo>
                    <a:pt x="4158" y="7052"/>
                  </a:lnTo>
                  <a:lnTo>
                    <a:pt x="4158" y="961"/>
                  </a:lnTo>
                  <a:lnTo>
                    <a:pt x="6883" y="961"/>
                  </a:lnTo>
                  <a:cubicBezTo>
                    <a:pt x="7144" y="957"/>
                    <a:pt x="7354" y="743"/>
                    <a:pt x="7354" y="481"/>
                  </a:cubicBezTo>
                  <a:cubicBezTo>
                    <a:pt x="7354" y="219"/>
                    <a:pt x="7144" y="5"/>
                    <a:pt x="68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9" name="Google Shape;13679;p78"/>
            <p:cNvSpPr/>
            <p:nvPr/>
          </p:nvSpPr>
          <p:spPr>
            <a:xfrm>
              <a:off x="1907150" y="2776750"/>
              <a:ext cx="184325" cy="184350"/>
            </a:xfrm>
            <a:custGeom>
              <a:avLst/>
              <a:gdLst/>
              <a:ahLst/>
              <a:cxnLst/>
              <a:rect l="l" t="t" r="r" b="b"/>
              <a:pathLst>
                <a:path w="7373" h="7374" extrusionOk="0">
                  <a:moveTo>
                    <a:pt x="3687" y="962"/>
                  </a:moveTo>
                  <a:cubicBezTo>
                    <a:pt x="5189" y="962"/>
                    <a:pt x="6411" y="2185"/>
                    <a:pt x="6411" y="3688"/>
                  </a:cubicBezTo>
                  <a:cubicBezTo>
                    <a:pt x="6411" y="5189"/>
                    <a:pt x="5189" y="6411"/>
                    <a:pt x="3687" y="6411"/>
                  </a:cubicBezTo>
                  <a:cubicBezTo>
                    <a:pt x="2184" y="6411"/>
                    <a:pt x="963" y="5189"/>
                    <a:pt x="963" y="3686"/>
                  </a:cubicBezTo>
                  <a:cubicBezTo>
                    <a:pt x="963" y="2185"/>
                    <a:pt x="2186" y="962"/>
                    <a:pt x="3687" y="962"/>
                  </a:cubicBezTo>
                  <a:close/>
                  <a:moveTo>
                    <a:pt x="3687" y="0"/>
                  </a:moveTo>
                  <a:cubicBezTo>
                    <a:pt x="1654" y="0"/>
                    <a:pt x="1" y="1655"/>
                    <a:pt x="1" y="3688"/>
                  </a:cubicBezTo>
                  <a:cubicBezTo>
                    <a:pt x="1" y="5719"/>
                    <a:pt x="1654" y="7374"/>
                    <a:pt x="3687" y="7374"/>
                  </a:cubicBezTo>
                  <a:cubicBezTo>
                    <a:pt x="5718" y="7374"/>
                    <a:pt x="7373" y="5719"/>
                    <a:pt x="7373" y="3688"/>
                  </a:cubicBezTo>
                  <a:cubicBezTo>
                    <a:pt x="7373" y="1655"/>
                    <a:pt x="5719" y="0"/>
                    <a:pt x="3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0" name="Google Shape;13680;p78"/>
            <p:cNvSpPr/>
            <p:nvPr/>
          </p:nvSpPr>
          <p:spPr>
            <a:xfrm>
              <a:off x="1972225" y="2814950"/>
              <a:ext cx="55050" cy="107900"/>
            </a:xfrm>
            <a:custGeom>
              <a:avLst/>
              <a:gdLst/>
              <a:ahLst/>
              <a:cxnLst/>
              <a:rect l="l" t="t" r="r" b="b"/>
              <a:pathLst>
                <a:path w="2202" h="4316" extrusionOk="0">
                  <a:moveTo>
                    <a:pt x="825" y="940"/>
                  </a:moveTo>
                  <a:lnTo>
                    <a:pt x="825" y="1638"/>
                  </a:lnTo>
                  <a:cubicBezTo>
                    <a:pt x="779" y="1612"/>
                    <a:pt x="735" y="1583"/>
                    <a:pt x="693" y="1550"/>
                  </a:cubicBezTo>
                  <a:cubicBezTo>
                    <a:pt x="618" y="1492"/>
                    <a:pt x="586" y="1370"/>
                    <a:pt x="609" y="1241"/>
                  </a:cubicBezTo>
                  <a:cubicBezTo>
                    <a:pt x="630" y="1133"/>
                    <a:pt x="697" y="1006"/>
                    <a:pt x="825" y="940"/>
                  </a:cubicBezTo>
                  <a:close/>
                  <a:moveTo>
                    <a:pt x="1305" y="2366"/>
                  </a:moveTo>
                  <a:lnTo>
                    <a:pt x="1312" y="2369"/>
                  </a:lnTo>
                  <a:lnTo>
                    <a:pt x="1312" y="2368"/>
                  </a:lnTo>
                  <a:cubicBezTo>
                    <a:pt x="1683" y="2499"/>
                    <a:pt x="1661" y="2816"/>
                    <a:pt x="1645" y="2909"/>
                  </a:cubicBezTo>
                  <a:cubicBezTo>
                    <a:pt x="1612" y="3104"/>
                    <a:pt x="1485" y="3271"/>
                    <a:pt x="1305" y="3355"/>
                  </a:cubicBezTo>
                  <a:lnTo>
                    <a:pt x="1305" y="2366"/>
                  </a:lnTo>
                  <a:close/>
                  <a:moveTo>
                    <a:pt x="1065" y="1"/>
                  </a:moveTo>
                  <a:cubicBezTo>
                    <a:pt x="934" y="1"/>
                    <a:pt x="827" y="105"/>
                    <a:pt x="825" y="235"/>
                  </a:cubicBezTo>
                  <a:lnTo>
                    <a:pt x="825" y="433"/>
                  </a:lnTo>
                  <a:cubicBezTo>
                    <a:pt x="800" y="439"/>
                    <a:pt x="775" y="446"/>
                    <a:pt x="748" y="454"/>
                  </a:cubicBezTo>
                  <a:cubicBezTo>
                    <a:pt x="435" y="549"/>
                    <a:pt x="201" y="817"/>
                    <a:pt x="138" y="1154"/>
                  </a:cubicBezTo>
                  <a:cubicBezTo>
                    <a:pt x="79" y="1461"/>
                    <a:pt x="179" y="1758"/>
                    <a:pt x="397" y="1930"/>
                  </a:cubicBezTo>
                  <a:cubicBezTo>
                    <a:pt x="507" y="2015"/>
                    <a:pt x="641" y="2094"/>
                    <a:pt x="825" y="2176"/>
                  </a:cubicBezTo>
                  <a:lnTo>
                    <a:pt x="825" y="3397"/>
                  </a:lnTo>
                  <a:cubicBezTo>
                    <a:pt x="675" y="3382"/>
                    <a:pt x="573" y="3340"/>
                    <a:pt x="406" y="3230"/>
                  </a:cubicBezTo>
                  <a:cubicBezTo>
                    <a:pt x="365" y="3204"/>
                    <a:pt x="320" y="3191"/>
                    <a:pt x="274" y="3191"/>
                  </a:cubicBezTo>
                  <a:cubicBezTo>
                    <a:pt x="196" y="3191"/>
                    <a:pt x="118" y="3230"/>
                    <a:pt x="72" y="3300"/>
                  </a:cubicBezTo>
                  <a:cubicBezTo>
                    <a:pt x="0" y="3412"/>
                    <a:pt x="31" y="3561"/>
                    <a:pt x="142" y="3633"/>
                  </a:cubicBezTo>
                  <a:cubicBezTo>
                    <a:pt x="409" y="3807"/>
                    <a:pt x="593" y="3863"/>
                    <a:pt x="825" y="3879"/>
                  </a:cubicBezTo>
                  <a:lnTo>
                    <a:pt x="825" y="4082"/>
                  </a:lnTo>
                  <a:cubicBezTo>
                    <a:pt x="827" y="4213"/>
                    <a:pt x="934" y="4315"/>
                    <a:pt x="1065" y="4315"/>
                  </a:cubicBezTo>
                  <a:cubicBezTo>
                    <a:pt x="1195" y="4315"/>
                    <a:pt x="1302" y="4213"/>
                    <a:pt x="1305" y="4082"/>
                  </a:cubicBezTo>
                  <a:lnTo>
                    <a:pt x="1305" y="3858"/>
                  </a:lnTo>
                  <a:cubicBezTo>
                    <a:pt x="1763" y="3754"/>
                    <a:pt x="2056" y="3369"/>
                    <a:pt x="2119" y="2990"/>
                  </a:cubicBezTo>
                  <a:cubicBezTo>
                    <a:pt x="2201" y="2504"/>
                    <a:pt x="1946" y="2082"/>
                    <a:pt x="1473" y="1915"/>
                  </a:cubicBezTo>
                  <a:cubicBezTo>
                    <a:pt x="1418" y="1896"/>
                    <a:pt x="1361" y="1875"/>
                    <a:pt x="1305" y="1854"/>
                  </a:cubicBezTo>
                  <a:lnTo>
                    <a:pt x="1305" y="896"/>
                  </a:lnTo>
                  <a:cubicBezTo>
                    <a:pt x="1377" y="913"/>
                    <a:pt x="1443" y="948"/>
                    <a:pt x="1498" y="998"/>
                  </a:cubicBezTo>
                  <a:cubicBezTo>
                    <a:pt x="1546" y="1052"/>
                    <a:pt x="1613" y="1080"/>
                    <a:pt x="1680" y="1080"/>
                  </a:cubicBezTo>
                  <a:cubicBezTo>
                    <a:pt x="1736" y="1080"/>
                    <a:pt x="1792" y="1060"/>
                    <a:pt x="1838" y="1020"/>
                  </a:cubicBezTo>
                  <a:cubicBezTo>
                    <a:pt x="1938" y="932"/>
                    <a:pt x="1948" y="782"/>
                    <a:pt x="1860" y="682"/>
                  </a:cubicBezTo>
                  <a:cubicBezTo>
                    <a:pt x="1850" y="669"/>
                    <a:pt x="1661" y="458"/>
                    <a:pt x="1305" y="405"/>
                  </a:cubicBezTo>
                  <a:lnTo>
                    <a:pt x="1305" y="235"/>
                  </a:lnTo>
                  <a:cubicBezTo>
                    <a:pt x="1302" y="105"/>
                    <a:pt x="1195" y="1"/>
                    <a:pt x="1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81" name="Google Shape;13681;p78"/>
          <p:cNvGrpSpPr/>
          <p:nvPr/>
        </p:nvGrpSpPr>
        <p:grpSpPr>
          <a:xfrm>
            <a:off x="4791604" y="2883461"/>
            <a:ext cx="354896" cy="356263"/>
            <a:chOff x="1079575" y="2794925"/>
            <a:chExt cx="408725" cy="410300"/>
          </a:xfrm>
        </p:grpSpPr>
        <p:sp>
          <p:nvSpPr>
            <p:cNvPr id="13682" name="Google Shape;13682;p78"/>
            <p:cNvSpPr/>
            <p:nvPr/>
          </p:nvSpPr>
          <p:spPr>
            <a:xfrm>
              <a:off x="1111650" y="2794925"/>
              <a:ext cx="344575" cy="200400"/>
            </a:xfrm>
            <a:custGeom>
              <a:avLst/>
              <a:gdLst/>
              <a:ahLst/>
              <a:cxnLst/>
              <a:rect l="l" t="t" r="r" b="b"/>
              <a:pathLst>
                <a:path w="13783" h="8016" extrusionOk="0">
                  <a:moveTo>
                    <a:pt x="12340" y="962"/>
                  </a:moveTo>
                  <a:cubicBezTo>
                    <a:pt x="12605" y="963"/>
                    <a:pt x="12821" y="1177"/>
                    <a:pt x="12821" y="1443"/>
                  </a:cubicBezTo>
                  <a:lnTo>
                    <a:pt x="12821" y="5289"/>
                  </a:lnTo>
                  <a:cubicBezTo>
                    <a:pt x="12821" y="5554"/>
                    <a:pt x="12605" y="5769"/>
                    <a:pt x="12340" y="5769"/>
                  </a:cubicBezTo>
                  <a:lnTo>
                    <a:pt x="11700" y="5769"/>
                  </a:lnTo>
                  <a:cubicBezTo>
                    <a:pt x="11434" y="5769"/>
                    <a:pt x="11219" y="5985"/>
                    <a:pt x="11219" y="6251"/>
                  </a:cubicBezTo>
                  <a:lnTo>
                    <a:pt x="11219" y="6532"/>
                  </a:lnTo>
                  <a:lnTo>
                    <a:pt x="10397" y="5875"/>
                  </a:lnTo>
                  <a:cubicBezTo>
                    <a:pt x="10312" y="5808"/>
                    <a:pt x="10205" y="5769"/>
                    <a:pt x="10097" y="5769"/>
                  </a:cubicBezTo>
                  <a:lnTo>
                    <a:pt x="3687" y="5769"/>
                  </a:lnTo>
                  <a:cubicBezTo>
                    <a:pt x="3577" y="5769"/>
                    <a:pt x="3472" y="5808"/>
                    <a:pt x="3387" y="5875"/>
                  </a:cubicBezTo>
                  <a:lnTo>
                    <a:pt x="2565" y="6532"/>
                  </a:lnTo>
                  <a:lnTo>
                    <a:pt x="2565" y="6251"/>
                  </a:lnTo>
                  <a:cubicBezTo>
                    <a:pt x="2565" y="5985"/>
                    <a:pt x="2350" y="5769"/>
                    <a:pt x="2085" y="5769"/>
                  </a:cubicBezTo>
                  <a:lnTo>
                    <a:pt x="1443" y="5769"/>
                  </a:lnTo>
                  <a:cubicBezTo>
                    <a:pt x="1178" y="5769"/>
                    <a:pt x="963" y="5554"/>
                    <a:pt x="963" y="5289"/>
                  </a:cubicBezTo>
                  <a:lnTo>
                    <a:pt x="963" y="1443"/>
                  </a:lnTo>
                  <a:cubicBezTo>
                    <a:pt x="963" y="1177"/>
                    <a:pt x="1178" y="963"/>
                    <a:pt x="1443" y="962"/>
                  </a:cubicBezTo>
                  <a:close/>
                  <a:moveTo>
                    <a:pt x="1443" y="1"/>
                  </a:moveTo>
                  <a:cubicBezTo>
                    <a:pt x="647" y="2"/>
                    <a:pt x="2" y="647"/>
                    <a:pt x="1" y="1443"/>
                  </a:cubicBezTo>
                  <a:lnTo>
                    <a:pt x="1" y="5289"/>
                  </a:lnTo>
                  <a:cubicBezTo>
                    <a:pt x="2" y="6086"/>
                    <a:pt x="647" y="6730"/>
                    <a:pt x="1443" y="6732"/>
                  </a:cubicBezTo>
                  <a:lnTo>
                    <a:pt x="1603" y="6732"/>
                  </a:lnTo>
                  <a:lnTo>
                    <a:pt x="1603" y="7533"/>
                  </a:lnTo>
                  <a:cubicBezTo>
                    <a:pt x="1603" y="7818"/>
                    <a:pt x="1837" y="8015"/>
                    <a:pt x="2086" y="8015"/>
                  </a:cubicBezTo>
                  <a:cubicBezTo>
                    <a:pt x="2188" y="8015"/>
                    <a:pt x="2292" y="7982"/>
                    <a:pt x="2383" y="7909"/>
                  </a:cubicBezTo>
                  <a:lnTo>
                    <a:pt x="3855" y="6733"/>
                  </a:lnTo>
                  <a:lnTo>
                    <a:pt x="9928" y="6733"/>
                  </a:lnTo>
                  <a:lnTo>
                    <a:pt x="11399" y="7909"/>
                  </a:lnTo>
                  <a:cubicBezTo>
                    <a:pt x="11490" y="7982"/>
                    <a:pt x="11595" y="8015"/>
                    <a:pt x="11697" y="8015"/>
                  </a:cubicBezTo>
                  <a:cubicBezTo>
                    <a:pt x="11946" y="8015"/>
                    <a:pt x="12181" y="7820"/>
                    <a:pt x="12181" y="7534"/>
                  </a:cubicBezTo>
                  <a:lnTo>
                    <a:pt x="12181" y="6733"/>
                  </a:lnTo>
                  <a:lnTo>
                    <a:pt x="12340" y="6733"/>
                  </a:lnTo>
                  <a:cubicBezTo>
                    <a:pt x="13137" y="6732"/>
                    <a:pt x="13781" y="6086"/>
                    <a:pt x="13783" y="5291"/>
                  </a:cubicBezTo>
                  <a:lnTo>
                    <a:pt x="13783" y="1443"/>
                  </a:lnTo>
                  <a:cubicBezTo>
                    <a:pt x="13781" y="647"/>
                    <a:pt x="13137" y="2"/>
                    <a:pt x="1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3" name="Google Shape;13683;p78"/>
            <p:cNvSpPr/>
            <p:nvPr/>
          </p:nvSpPr>
          <p:spPr>
            <a:xfrm>
              <a:off x="1079575" y="3012800"/>
              <a:ext cx="408725" cy="192425"/>
            </a:xfrm>
            <a:custGeom>
              <a:avLst/>
              <a:gdLst/>
              <a:ahLst/>
              <a:cxnLst/>
              <a:rect l="l" t="t" r="r" b="b"/>
              <a:pathLst>
                <a:path w="16349" h="7697" extrusionOk="0">
                  <a:moveTo>
                    <a:pt x="3366" y="965"/>
                  </a:moveTo>
                  <a:cubicBezTo>
                    <a:pt x="3885" y="965"/>
                    <a:pt x="4352" y="1278"/>
                    <a:pt x="4551" y="1757"/>
                  </a:cubicBezTo>
                  <a:cubicBezTo>
                    <a:pt x="4749" y="2234"/>
                    <a:pt x="4639" y="2786"/>
                    <a:pt x="4273" y="3152"/>
                  </a:cubicBezTo>
                  <a:cubicBezTo>
                    <a:pt x="4028" y="3398"/>
                    <a:pt x="3699" y="3528"/>
                    <a:pt x="3366" y="3528"/>
                  </a:cubicBezTo>
                  <a:cubicBezTo>
                    <a:pt x="3201" y="3528"/>
                    <a:pt x="3035" y="3496"/>
                    <a:pt x="2877" y="3431"/>
                  </a:cubicBezTo>
                  <a:cubicBezTo>
                    <a:pt x="2398" y="3232"/>
                    <a:pt x="2085" y="2764"/>
                    <a:pt x="2085" y="2246"/>
                  </a:cubicBezTo>
                  <a:cubicBezTo>
                    <a:pt x="2086" y="1539"/>
                    <a:pt x="2659" y="966"/>
                    <a:pt x="3366" y="965"/>
                  </a:cubicBezTo>
                  <a:close/>
                  <a:moveTo>
                    <a:pt x="12982" y="965"/>
                  </a:moveTo>
                  <a:cubicBezTo>
                    <a:pt x="13500" y="965"/>
                    <a:pt x="13967" y="1278"/>
                    <a:pt x="14167" y="1757"/>
                  </a:cubicBezTo>
                  <a:cubicBezTo>
                    <a:pt x="14364" y="2234"/>
                    <a:pt x="14255" y="2786"/>
                    <a:pt x="13888" y="3152"/>
                  </a:cubicBezTo>
                  <a:cubicBezTo>
                    <a:pt x="13643" y="3398"/>
                    <a:pt x="13315" y="3528"/>
                    <a:pt x="12981" y="3528"/>
                  </a:cubicBezTo>
                  <a:cubicBezTo>
                    <a:pt x="12817" y="3528"/>
                    <a:pt x="12651" y="3496"/>
                    <a:pt x="12493" y="3431"/>
                  </a:cubicBezTo>
                  <a:cubicBezTo>
                    <a:pt x="12014" y="3232"/>
                    <a:pt x="11700" y="2764"/>
                    <a:pt x="11700" y="2246"/>
                  </a:cubicBezTo>
                  <a:cubicBezTo>
                    <a:pt x="11702" y="1539"/>
                    <a:pt x="12275" y="966"/>
                    <a:pt x="12982" y="965"/>
                  </a:cubicBezTo>
                  <a:close/>
                  <a:moveTo>
                    <a:pt x="7855" y="4491"/>
                  </a:moveTo>
                  <a:cubicBezTo>
                    <a:pt x="8115" y="4495"/>
                    <a:pt x="8325" y="4709"/>
                    <a:pt x="8325" y="4971"/>
                  </a:cubicBezTo>
                  <a:cubicBezTo>
                    <a:pt x="8325" y="5233"/>
                    <a:pt x="8115" y="5447"/>
                    <a:pt x="7855" y="5452"/>
                  </a:cubicBezTo>
                  <a:lnTo>
                    <a:pt x="7855" y="5453"/>
                  </a:lnTo>
                  <a:lnTo>
                    <a:pt x="6084" y="5453"/>
                  </a:lnTo>
                  <a:cubicBezTo>
                    <a:pt x="5752" y="5453"/>
                    <a:pt x="5520" y="5781"/>
                    <a:pt x="5630" y="6093"/>
                  </a:cubicBezTo>
                  <a:cubicBezTo>
                    <a:pt x="5705" y="6300"/>
                    <a:pt x="5749" y="6515"/>
                    <a:pt x="5765" y="6735"/>
                  </a:cubicBezTo>
                  <a:lnTo>
                    <a:pt x="969" y="6735"/>
                  </a:lnTo>
                  <a:cubicBezTo>
                    <a:pt x="1052" y="5482"/>
                    <a:pt x="2096" y="4491"/>
                    <a:pt x="3368" y="4491"/>
                  </a:cubicBezTo>
                  <a:close/>
                  <a:moveTo>
                    <a:pt x="12982" y="4491"/>
                  </a:moveTo>
                  <a:cubicBezTo>
                    <a:pt x="14255" y="4491"/>
                    <a:pt x="15299" y="5484"/>
                    <a:pt x="15381" y="6735"/>
                  </a:cubicBezTo>
                  <a:lnTo>
                    <a:pt x="10585" y="6735"/>
                  </a:lnTo>
                  <a:cubicBezTo>
                    <a:pt x="10599" y="6515"/>
                    <a:pt x="10645" y="6300"/>
                    <a:pt x="10719" y="6093"/>
                  </a:cubicBezTo>
                  <a:cubicBezTo>
                    <a:pt x="10829" y="5781"/>
                    <a:pt x="10596" y="5453"/>
                    <a:pt x="10265" y="5453"/>
                  </a:cubicBezTo>
                  <a:lnTo>
                    <a:pt x="9214" y="5453"/>
                  </a:lnTo>
                  <a:cubicBezTo>
                    <a:pt x="9324" y="5141"/>
                    <a:pt x="9324" y="4803"/>
                    <a:pt x="9214" y="4491"/>
                  </a:cubicBezTo>
                  <a:close/>
                  <a:moveTo>
                    <a:pt x="12982" y="1"/>
                  </a:moveTo>
                  <a:cubicBezTo>
                    <a:pt x="12195" y="1"/>
                    <a:pt x="11458" y="415"/>
                    <a:pt x="11052" y="1102"/>
                  </a:cubicBezTo>
                  <a:cubicBezTo>
                    <a:pt x="10604" y="1859"/>
                    <a:pt x="10639" y="2808"/>
                    <a:pt x="11143" y="3530"/>
                  </a:cubicBezTo>
                  <a:lnTo>
                    <a:pt x="5207" y="3530"/>
                  </a:lnTo>
                  <a:cubicBezTo>
                    <a:pt x="5709" y="2808"/>
                    <a:pt x="5746" y="1859"/>
                    <a:pt x="5296" y="1102"/>
                  </a:cubicBezTo>
                  <a:cubicBezTo>
                    <a:pt x="4890" y="416"/>
                    <a:pt x="4154" y="2"/>
                    <a:pt x="3368" y="2"/>
                  </a:cubicBezTo>
                  <a:cubicBezTo>
                    <a:pt x="3287" y="2"/>
                    <a:pt x="3206" y="7"/>
                    <a:pt x="3125" y="16"/>
                  </a:cubicBezTo>
                  <a:cubicBezTo>
                    <a:pt x="2250" y="111"/>
                    <a:pt x="1512" y="707"/>
                    <a:pt x="1235" y="1543"/>
                  </a:cubicBezTo>
                  <a:cubicBezTo>
                    <a:pt x="960" y="2378"/>
                    <a:pt x="1199" y="3297"/>
                    <a:pt x="1845" y="3893"/>
                  </a:cubicBezTo>
                  <a:cubicBezTo>
                    <a:pt x="714" y="4468"/>
                    <a:pt x="2" y="5627"/>
                    <a:pt x="1" y="6896"/>
                  </a:cubicBezTo>
                  <a:lnTo>
                    <a:pt x="1" y="7216"/>
                  </a:lnTo>
                  <a:cubicBezTo>
                    <a:pt x="1" y="7481"/>
                    <a:pt x="216" y="7697"/>
                    <a:pt x="483" y="7697"/>
                  </a:cubicBezTo>
                  <a:lnTo>
                    <a:pt x="6251" y="7697"/>
                  </a:lnTo>
                  <a:cubicBezTo>
                    <a:pt x="6516" y="7697"/>
                    <a:pt x="6733" y="7481"/>
                    <a:pt x="6733" y="7216"/>
                  </a:cubicBezTo>
                  <a:lnTo>
                    <a:pt x="6733" y="6896"/>
                  </a:lnTo>
                  <a:cubicBezTo>
                    <a:pt x="6732" y="6735"/>
                    <a:pt x="6720" y="6573"/>
                    <a:pt x="6696" y="6414"/>
                  </a:cubicBezTo>
                  <a:lnTo>
                    <a:pt x="9653" y="6414"/>
                  </a:lnTo>
                  <a:cubicBezTo>
                    <a:pt x="9628" y="6573"/>
                    <a:pt x="9617" y="6735"/>
                    <a:pt x="9617" y="6896"/>
                  </a:cubicBezTo>
                  <a:lnTo>
                    <a:pt x="9617" y="7216"/>
                  </a:lnTo>
                  <a:cubicBezTo>
                    <a:pt x="9617" y="7481"/>
                    <a:pt x="9832" y="7697"/>
                    <a:pt x="10098" y="7697"/>
                  </a:cubicBezTo>
                  <a:lnTo>
                    <a:pt x="15867" y="7697"/>
                  </a:lnTo>
                  <a:cubicBezTo>
                    <a:pt x="16133" y="7697"/>
                    <a:pt x="16349" y="7481"/>
                    <a:pt x="16349" y="7216"/>
                  </a:cubicBezTo>
                  <a:lnTo>
                    <a:pt x="16349" y="6896"/>
                  </a:lnTo>
                  <a:cubicBezTo>
                    <a:pt x="16347" y="5627"/>
                    <a:pt x="15634" y="4468"/>
                    <a:pt x="14505" y="3893"/>
                  </a:cubicBezTo>
                  <a:cubicBezTo>
                    <a:pt x="15151" y="3297"/>
                    <a:pt x="15389" y="2378"/>
                    <a:pt x="15114" y="1542"/>
                  </a:cubicBezTo>
                  <a:cubicBezTo>
                    <a:pt x="14837" y="707"/>
                    <a:pt x="14099" y="109"/>
                    <a:pt x="13225" y="14"/>
                  </a:cubicBezTo>
                  <a:cubicBezTo>
                    <a:pt x="13144" y="5"/>
                    <a:pt x="13063" y="1"/>
                    <a:pt x="12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4" name="Google Shape;13684;p78"/>
            <p:cNvSpPr/>
            <p:nvPr/>
          </p:nvSpPr>
          <p:spPr>
            <a:xfrm>
              <a:off x="1299925" y="2843000"/>
              <a:ext cx="28100" cy="24050"/>
            </a:xfrm>
            <a:custGeom>
              <a:avLst/>
              <a:gdLst/>
              <a:ahLst/>
              <a:cxnLst/>
              <a:rect l="l" t="t" r="r" b="b"/>
              <a:pathLst>
                <a:path w="1124" h="962" extrusionOk="0">
                  <a:moveTo>
                    <a:pt x="641" y="1"/>
                  </a:moveTo>
                  <a:cubicBezTo>
                    <a:pt x="213" y="1"/>
                    <a:pt x="0" y="518"/>
                    <a:pt x="302" y="821"/>
                  </a:cubicBezTo>
                  <a:cubicBezTo>
                    <a:pt x="394" y="913"/>
                    <a:pt x="516" y="962"/>
                    <a:pt x="641" y="962"/>
                  </a:cubicBezTo>
                  <a:cubicBezTo>
                    <a:pt x="704" y="962"/>
                    <a:pt x="766" y="950"/>
                    <a:pt x="826" y="925"/>
                  </a:cubicBezTo>
                  <a:cubicBezTo>
                    <a:pt x="1006" y="852"/>
                    <a:pt x="1123" y="676"/>
                    <a:pt x="1123" y="481"/>
                  </a:cubicBezTo>
                  <a:cubicBezTo>
                    <a:pt x="1123" y="215"/>
                    <a:pt x="908" y="1"/>
                    <a:pt x="643" y="1"/>
                  </a:cubicBezTo>
                  <a:cubicBezTo>
                    <a:pt x="642" y="1"/>
                    <a:pt x="64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5" name="Google Shape;13685;p78"/>
            <p:cNvSpPr/>
            <p:nvPr/>
          </p:nvSpPr>
          <p:spPr>
            <a:xfrm>
              <a:off x="1235800" y="2843000"/>
              <a:ext cx="28100" cy="24050"/>
            </a:xfrm>
            <a:custGeom>
              <a:avLst/>
              <a:gdLst/>
              <a:ahLst/>
              <a:cxnLst/>
              <a:rect l="l" t="t" r="r" b="b"/>
              <a:pathLst>
                <a:path w="1124" h="962" extrusionOk="0">
                  <a:moveTo>
                    <a:pt x="646" y="1"/>
                  </a:moveTo>
                  <a:cubicBezTo>
                    <a:pt x="645" y="1"/>
                    <a:pt x="645" y="1"/>
                    <a:pt x="644" y="1"/>
                  </a:cubicBezTo>
                  <a:cubicBezTo>
                    <a:pt x="215" y="1"/>
                    <a:pt x="1" y="518"/>
                    <a:pt x="304" y="821"/>
                  </a:cubicBezTo>
                  <a:cubicBezTo>
                    <a:pt x="395" y="913"/>
                    <a:pt x="518" y="962"/>
                    <a:pt x="643" y="962"/>
                  </a:cubicBezTo>
                  <a:cubicBezTo>
                    <a:pt x="705" y="962"/>
                    <a:pt x="767" y="950"/>
                    <a:pt x="827" y="925"/>
                  </a:cubicBezTo>
                  <a:cubicBezTo>
                    <a:pt x="1007" y="852"/>
                    <a:pt x="1124" y="676"/>
                    <a:pt x="1124" y="481"/>
                  </a:cubicBezTo>
                  <a:cubicBezTo>
                    <a:pt x="1124" y="215"/>
                    <a:pt x="910" y="1"/>
                    <a:pt x="6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6" name="Google Shape;13686;p78"/>
            <p:cNvSpPr/>
            <p:nvPr/>
          </p:nvSpPr>
          <p:spPr>
            <a:xfrm>
              <a:off x="1238650" y="2882900"/>
              <a:ext cx="90750" cy="37500"/>
            </a:xfrm>
            <a:custGeom>
              <a:avLst/>
              <a:gdLst/>
              <a:ahLst/>
              <a:cxnLst/>
              <a:rect l="l" t="t" r="r" b="b"/>
              <a:pathLst>
                <a:path w="3630" h="1500" extrusionOk="0">
                  <a:moveTo>
                    <a:pt x="3100" y="1"/>
                  </a:moveTo>
                  <a:cubicBezTo>
                    <a:pt x="2974" y="1"/>
                    <a:pt x="2848" y="50"/>
                    <a:pt x="2753" y="149"/>
                  </a:cubicBezTo>
                  <a:cubicBezTo>
                    <a:pt x="2493" y="409"/>
                    <a:pt x="2152" y="539"/>
                    <a:pt x="1811" y="539"/>
                  </a:cubicBezTo>
                  <a:cubicBezTo>
                    <a:pt x="1470" y="539"/>
                    <a:pt x="1129" y="409"/>
                    <a:pt x="869" y="149"/>
                  </a:cubicBezTo>
                  <a:cubicBezTo>
                    <a:pt x="776" y="54"/>
                    <a:pt x="653" y="7"/>
                    <a:pt x="530" y="7"/>
                  </a:cubicBezTo>
                  <a:cubicBezTo>
                    <a:pt x="407" y="7"/>
                    <a:pt x="284" y="54"/>
                    <a:pt x="190" y="149"/>
                  </a:cubicBezTo>
                  <a:cubicBezTo>
                    <a:pt x="1" y="336"/>
                    <a:pt x="1" y="641"/>
                    <a:pt x="190" y="828"/>
                  </a:cubicBezTo>
                  <a:cubicBezTo>
                    <a:pt x="637" y="1276"/>
                    <a:pt x="1224" y="1500"/>
                    <a:pt x="1811" y="1500"/>
                  </a:cubicBezTo>
                  <a:cubicBezTo>
                    <a:pt x="2398" y="1500"/>
                    <a:pt x="2986" y="1276"/>
                    <a:pt x="3434" y="828"/>
                  </a:cubicBezTo>
                  <a:cubicBezTo>
                    <a:pt x="3627" y="641"/>
                    <a:pt x="3630" y="332"/>
                    <a:pt x="3440" y="142"/>
                  </a:cubicBezTo>
                  <a:cubicBezTo>
                    <a:pt x="3346" y="48"/>
                    <a:pt x="3223" y="1"/>
                    <a:pt x="3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687" name="Google Shape;13687;p78"/>
          <p:cNvSpPr/>
          <p:nvPr/>
        </p:nvSpPr>
        <p:spPr>
          <a:xfrm>
            <a:off x="5546052" y="2883994"/>
            <a:ext cx="355195" cy="354827"/>
          </a:xfrm>
          <a:custGeom>
            <a:avLst/>
            <a:gdLst/>
            <a:ahLst/>
            <a:cxnLst/>
            <a:rect l="l" t="t" r="r" b="b"/>
            <a:pathLst>
              <a:path w="16429" h="16412" extrusionOk="0">
                <a:moveTo>
                  <a:pt x="9039" y="2885"/>
                </a:moveTo>
                <a:lnTo>
                  <a:pt x="9039" y="4488"/>
                </a:lnTo>
                <a:lnTo>
                  <a:pt x="8174" y="4488"/>
                </a:lnTo>
                <a:cubicBezTo>
                  <a:pt x="7731" y="4487"/>
                  <a:pt x="7373" y="4130"/>
                  <a:pt x="7371" y="3687"/>
                </a:cubicBezTo>
                <a:cubicBezTo>
                  <a:pt x="7373" y="3245"/>
                  <a:pt x="7731" y="2886"/>
                  <a:pt x="8174" y="2885"/>
                </a:cubicBezTo>
                <a:close/>
                <a:moveTo>
                  <a:pt x="14500" y="2725"/>
                </a:moveTo>
                <a:cubicBezTo>
                  <a:pt x="15032" y="2725"/>
                  <a:pt x="15462" y="3154"/>
                  <a:pt x="15462" y="3687"/>
                </a:cubicBezTo>
                <a:cubicBezTo>
                  <a:pt x="15462" y="4219"/>
                  <a:pt x="15032" y="4648"/>
                  <a:pt x="14500" y="4648"/>
                </a:cubicBezTo>
                <a:cubicBezTo>
                  <a:pt x="14496" y="4648"/>
                  <a:pt x="14491" y="4648"/>
                  <a:pt x="14487" y="4648"/>
                </a:cubicBezTo>
                <a:lnTo>
                  <a:pt x="14487" y="2725"/>
                </a:lnTo>
                <a:cubicBezTo>
                  <a:pt x="14491" y="2725"/>
                  <a:pt x="14496" y="2725"/>
                  <a:pt x="14500" y="2725"/>
                </a:cubicBezTo>
                <a:close/>
                <a:moveTo>
                  <a:pt x="13526" y="1549"/>
                </a:moveTo>
                <a:lnTo>
                  <a:pt x="13526" y="5824"/>
                </a:lnTo>
                <a:cubicBezTo>
                  <a:pt x="12501" y="5055"/>
                  <a:pt x="11278" y="4598"/>
                  <a:pt x="10000" y="4504"/>
                </a:cubicBezTo>
                <a:lnTo>
                  <a:pt x="10000" y="2869"/>
                </a:lnTo>
                <a:cubicBezTo>
                  <a:pt x="11278" y="2775"/>
                  <a:pt x="12501" y="2318"/>
                  <a:pt x="13526" y="1549"/>
                </a:cubicBezTo>
                <a:close/>
                <a:moveTo>
                  <a:pt x="3685" y="7437"/>
                </a:moveTo>
                <a:cubicBezTo>
                  <a:pt x="4061" y="7437"/>
                  <a:pt x="4429" y="7583"/>
                  <a:pt x="4706" y="7860"/>
                </a:cubicBezTo>
                <a:cubicBezTo>
                  <a:pt x="5119" y="8271"/>
                  <a:pt x="5242" y="8892"/>
                  <a:pt x="5019" y="9431"/>
                </a:cubicBezTo>
                <a:cubicBezTo>
                  <a:pt x="4795" y="9970"/>
                  <a:pt x="4269" y="10321"/>
                  <a:pt x="3687" y="10321"/>
                </a:cubicBezTo>
                <a:cubicBezTo>
                  <a:pt x="2890" y="10321"/>
                  <a:pt x="2244" y="9675"/>
                  <a:pt x="2244" y="8879"/>
                </a:cubicBezTo>
                <a:cubicBezTo>
                  <a:pt x="2244" y="8296"/>
                  <a:pt x="2596" y="7770"/>
                  <a:pt x="3134" y="7546"/>
                </a:cubicBezTo>
                <a:cubicBezTo>
                  <a:pt x="3313" y="7472"/>
                  <a:pt x="3500" y="7437"/>
                  <a:pt x="3685" y="7437"/>
                </a:cubicBezTo>
                <a:close/>
                <a:moveTo>
                  <a:pt x="8814" y="7447"/>
                </a:moveTo>
                <a:cubicBezTo>
                  <a:pt x="9076" y="7447"/>
                  <a:pt x="9290" y="7656"/>
                  <a:pt x="9295" y="7918"/>
                </a:cubicBezTo>
                <a:lnTo>
                  <a:pt x="9295" y="11443"/>
                </a:lnTo>
                <a:cubicBezTo>
                  <a:pt x="9294" y="11885"/>
                  <a:pt x="8937" y="12244"/>
                  <a:pt x="8494" y="12244"/>
                </a:cubicBezTo>
                <a:lnTo>
                  <a:pt x="6623" y="12244"/>
                </a:lnTo>
                <a:cubicBezTo>
                  <a:pt x="6276" y="12244"/>
                  <a:pt x="6043" y="12600"/>
                  <a:pt x="6182" y="12918"/>
                </a:cubicBezTo>
                <a:cubicBezTo>
                  <a:pt x="6333" y="13262"/>
                  <a:pt x="6410" y="13632"/>
                  <a:pt x="6410" y="14007"/>
                </a:cubicBezTo>
                <a:lnTo>
                  <a:pt x="6410" y="15450"/>
                </a:lnTo>
                <a:lnTo>
                  <a:pt x="961" y="15450"/>
                </a:lnTo>
                <a:lnTo>
                  <a:pt x="961" y="14007"/>
                </a:lnTo>
                <a:cubicBezTo>
                  <a:pt x="961" y="12505"/>
                  <a:pt x="2184" y="11283"/>
                  <a:pt x="3685" y="11283"/>
                </a:cubicBezTo>
                <a:lnTo>
                  <a:pt x="7853" y="11283"/>
                </a:lnTo>
                <a:cubicBezTo>
                  <a:pt x="8118" y="11283"/>
                  <a:pt x="8333" y="11068"/>
                  <a:pt x="8333" y="10802"/>
                </a:cubicBezTo>
                <a:lnTo>
                  <a:pt x="8333" y="7918"/>
                </a:lnTo>
                <a:cubicBezTo>
                  <a:pt x="8339" y="7656"/>
                  <a:pt x="8553" y="7447"/>
                  <a:pt x="8814" y="7447"/>
                </a:cubicBezTo>
                <a:close/>
                <a:moveTo>
                  <a:pt x="14003" y="0"/>
                </a:moveTo>
                <a:cubicBezTo>
                  <a:pt x="13885" y="0"/>
                  <a:pt x="13765" y="44"/>
                  <a:pt x="13667" y="142"/>
                </a:cubicBezTo>
                <a:lnTo>
                  <a:pt x="13557" y="252"/>
                </a:lnTo>
                <a:cubicBezTo>
                  <a:pt x="12492" y="1323"/>
                  <a:pt x="11046" y="1924"/>
                  <a:pt x="9536" y="1924"/>
                </a:cubicBezTo>
                <a:cubicBezTo>
                  <a:pt x="9531" y="1924"/>
                  <a:pt x="9525" y="1924"/>
                  <a:pt x="9520" y="1924"/>
                </a:cubicBezTo>
                <a:lnTo>
                  <a:pt x="8174" y="1924"/>
                </a:lnTo>
                <a:cubicBezTo>
                  <a:pt x="8167" y="1924"/>
                  <a:pt x="8161" y="1924"/>
                  <a:pt x="8155" y="1924"/>
                </a:cubicBezTo>
                <a:cubicBezTo>
                  <a:pt x="7182" y="1924"/>
                  <a:pt x="6393" y="2712"/>
                  <a:pt x="6393" y="3687"/>
                </a:cubicBezTo>
                <a:cubicBezTo>
                  <a:pt x="6393" y="4662"/>
                  <a:pt x="7182" y="5451"/>
                  <a:pt x="8155" y="5451"/>
                </a:cubicBezTo>
                <a:cubicBezTo>
                  <a:pt x="8161" y="5451"/>
                  <a:pt x="8167" y="5451"/>
                  <a:pt x="8174" y="5451"/>
                </a:cubicBezTo>
                <a:lnTo>
                  <a:pt x="8333" y="5451"/>
                </a:lnTo>
                <a:lnTo>
                  <a:pt x="8333" y="6559"/>
                </a:lnTo>
                <a:cubicBezTo>
                  <a:pt x="7758" y="6763"/>
                  <a:pt x="7373" y="7307"/>
                  <a:pt x="7371" y="7918"/>
                </a:cubicBezTo>
                <a:lnTo>
                  <a:pt x="7371" y="10323"/>
                </a:lnTo>
                <a:lnTo>
                  <a:pt x="5608" y="10323"/>
                </a:lnTo>
                <a:cubicBezTo>
                  <a:pt x="5921" y="9907"/>
                  <a:pt x="6090" y="9400"/>
                  <a:pt x="6090" y="8880"/>
                </a:cubicBezTo>
                <a:cubicBezTo>
                  <a:pt x="6090" y="7555"/>
                  <a:pt x="5012" y="6476"/>
                  <a:pt x="3685" y="6476"/>
                </a:cubicBezTo>
                <a:cubicBezTo>
                  <a:pt x="2360" y="6476"/>
                  <a:pt x="1282" y="7555"/>
                  <a:pt x="1282" y="8880"/>
                </a:cubicBezTo>
                <a:cubicBezTo>
                  <a:pt x="1282" y="9570"/>
                  <a:pt x="1579" y="10226"/>
                  <a:pt x="2098" y="10682"/>
                </a:cubicBezTo>
                <a:cubicBezTo>
                  <a:pt x="859" y="11276"/>
                  <a:pt x="0" y="12544"/>
                  <a:pt x="0" y="14007"/>
                </a:cubicBezTo>
                <a:lnTo>
                  <a:pt x="0" y="15932"/>
                </a:lnTo>
                <a:cubicBezTo>
                  <a:pt x="0" y="16197"/>
                  <a:pt x="216" y="16412"/>
                  <a:pt x="481" y="16412"/>
                </a:cubicBezTo>
                <a:lnTo>
                  <a:pt x="6891" y="16412"/>
                </a:lnTo>
                <a:cubicBezTo>
                  <a:pt x="7157" y="16412"/>
                  <a:pt x="7373" y="16197"/>
                  <a:pt x="7371" y="15932"/>
                </a:cubicBezTo>
                <a:lnTo>
                  <a:pt x="7371" y="14007"/>
                </a:lnTo>
                <a:cubicBezTo>
                  <a:pt x="7373" y="13738"/>
                  <a:pt x="7343" y="13470"/>
                  <a:pt x="7285" y="13206"/>
                </a:cubicBezTo>
                <a:lnTo>
                  <a:pt x="8494" y="13206"/>
                </a:lnTo>
                <a:cubicBezTo>
                  <a:pt x="9467" y="13205"/>
                  <a:pt x="10256" y="12417"/>
                  <a:pt x="10256" y="11443"/>
                </a:cubicBezTo>
                <a:lnTo>
                  <a:pt x="10256" y="7918"/>
                </a:lnTo>
                <a:cubicBezTo>
                  <a:pt x="10256" y="7306"/>
                  <a:pt x="9871" y="6763"/>
                  <a:pt x="9295" y="6558"/>
                </a:cubicBezTo>
                <a:lnTo>
                  <a:pt x="9295" y="5449"/>
                </a:lnTo>
                <a:lnTo>
                  <a:pt x="9520" y="5449"/>
                </a:lnTo>
                <a:cubicBezTo>
                  <a:pt x="9523" y="5449"/>
                  <a:pt x="9527" y="5449"/>
                  <a:pt x="9531" y="5449"/>
                </a:cubicBezTo>
                <a:cubicBezTo>
                  <a:pt x="11042" y="5449"/>
                  <a:pt x="12491" y="6051"/>
                  <a:pt x="13557" y="7121"/>
                </a:cubicBezTo>
                <a:lnTo>
                  <a:pt x="13667" y="7231"/>
                </a:lnTo>
                <a:cubicBezTo>
                  <a:pt x="13759" y="7324"/>
                  <a:pt x="13883" y="7373"/>
                  <a:pt x="14008" y="7373"/>
                </a:cubicBezTo>
                <a:cubicBezTo>
                  <a:pt x="14070" y="7373"/>
                  <a:pt x="14132" y="7361"/>
                  <a:pt x="14191" y="7337"/>
                </a:cubicBezTo>
                <a:cubicBezTo>
                  <a:pt x="14370" y="7262"/>
                  <a:pt x="14487" y="7086"/>
                  <a:pt x="14487" y="6892"/>
                </a:cubicBezTo>
                <a:lnTo>
                  <a:pt x="14487" y="5610"/>
                </a:lnTo>
                <a:cubicBezTo>
                  <a:pt x="14493" y="5610"/>
                  <a:pt x="14500" y="5610"/>
                  <a:pt x="14506" y="5610"/>
                </a:cubicBezTo>
                <a:cubicBezTo>
                  <a:pt x="15568" y="5610"/>
                  <a:pt x="16429" y="4750"/>
                  <a:pt x="16429" y="3687"/>
                </a:cubicBezTo>
                <a:cubicBezTo>
                  <a:pt x="16429" y="2625"/>
                  <a:pt x="15568" y="1764"/>
                  <a:pt x="14506" y="1764"/>
                </a:cubicBezTo>
                <a:cubicBezTo>
                  <a:pt x="14500" y="1764"/>
                  <a:pt x="14493" y="1764"/>
                  <a:pt x="14487" y="1764"/>
                </a:cubicBezTo>
                <a:lnTo>
                  <a:pt x="14487" y="1763"/>
                </a:lnTo>
                <a:lnTo>
                  <a:pt x="14487" y="482"/>
                </a:lnTo>
                <a:cubicBezTo>
                  <a:pt x="14488" y="192"/>
                  <a:pt x="14251" y="0"/>
                  <a:pt x="1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688" name="Google Shape;13688;p78"/>
          <p:cNvGrpSpPr/>
          <p:nvPr/>
        </p:nvGrpSpPr>
        <p:grpSpPr>
          <a:xfrm>
            <a:off x="6302513" y="2883862"/>
            <a:ext cx="353465" cy="354849"/>
            <a:chOff x="6894725" y="3524525"/>
            <a:chExt cx="408725" cy="410325"/>
          </a:xfrm>
        </p:grpSpPr>
        <p:sp>
          <p:nvSpPr>
            <p:cNvPr id="13689" name="Google Shape;13689;p78"/>
            <p:cNvSpPr/>
            <p:nvPr/>
          </p:nvSpPr>
          <p:spPr>
            <a:xfrm>
              <a:off x="6894725" y="3524525"/>
              <a:ext cx="408725" cy="168325"/>
            </a:xfrm>
            <a:custGeom>
              <a:avLst/>
              <a:gdLst/>
              <a:ahLst/>
              <a:cxnLst/>
              <a:rect l="l" t="t" r="r" b="b"/>
              <a:pathLst>
                <a:path w="16349" h="6733" extrusionOk="0">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5"/>
                  </a:cubicBezTo>
                  <a:cubicBezTo>
                    <a:pt x="2085" y="1537"/>
                    <a:pt x="2319" y="1185"/>
                    <a:pt x="2678" y="1037"/>
                  </a:cubicBezTo>
                  <a:cubicBezTo>
                    <a:pt x="2797" y="988"/>
                    <a:pt x="2923" y="964"/>
                    <a:pt x="3047" y="964"/>
                  </a:cubicBezTo>
                  <a:close/>
                  <a:moveTo>
                    <a:pt x="8175" y="964"/>
                  </a:moveTo>
                  <a:cubicBezTo>
                    <a:pt x="8426" y="964"/>
                    <a:pt x="8671" y="1061"/>
                    <a:pt x="8855" y="1245"/>
                  </a:cubicBezTo>
                  <a:cubicBezTo>
                    <a:pt x="9130" y="1521"/>
                    <a:pt x="9212" y="1934"/>
                    <a:pt x="9063" y="2294"/>
                  </a:cubicBezTo>
                  <a:cubicBezTo>
                    <a:pt x="8914" y="2653"/>
                    <a:pt x="8564" y="2887"/>
                    <a:pt x="8174" y="2887"/>
                  </a:cubicBezTo>
                  <a:cubicBezTo>
                    <a:pt x="7644" y="2887"/>
                    <a:pt x="7213" y="2457"/>
                    <a:pt x="7213" y="1925"/>
                  </a:cubicBezTo>
                  <a:cubicBezTo>
                    <a:pt x="7213" y="1537"/>
                    <a:pt x="7448" y="1185"/>
                    <a:pt x="7806" y="1037"/>
                  </a:cubicBezTo>
                  <a:cubicBezTo>
                    <a:pt x="7926" y="988"/>
                    <a:pt x="8051" y="964"/>
                    <a:pt x="8175" y="964"/>
                  </a:cubicBezTo>
                  <a:close/>
                  <a:moveTo>
                    <a:pt x="13303" y="964"/>
                  </a:moveTo>
                  <a:cubicBezTo>
                    <a:pt x="13553" y="964"/>
                    <a:pt x="13800" y="1061"/>
                    <a:pt x="13984" y="1245"/>
                  </a:cubicBezTo>
                  <a:cubicBezTo>
                    <a:pt x="14257" y="1521"/>
                    <a:pt x="14341" y="1934"/>
                    <a:pt x="14191" y="2294"/>
                  </a:cubicBezTo>
                  <a:cubicBezTo>
                    <a:pt x="14042" y="2653"/>
                    <a:pt x="13692" y="2887"/>
                    <a:pt x="13303" y="2887"/>
                  </a:cubicBezTo>
                  <a:cubicBezTo>
                    <a:pt x="12772" y="2887"/>
                    <a:pt x="12342" y="2457"/>
                    <a:pt x="12342" y="1925"/>
                  </a:cubicBezTo>
                  <a:cubicBezTo>
                    <a:pt x="12342" y="1537"/>
                    <a:pt x="12576" y="1185"/>
                    <a:pt x="12935" y="1037"/>
                  </a:cubicBezTo>
                  <a:cubicBezTo>
                    <a:pt x="13054" y="988"/>
                    <a:pt x="13179" y="964"/>
                    <a:pt x="13303" y="964"/>
                  </a:cubicBezTo>
                  <a:close/>
                  <a:moveTo>
                    <a:pt x="3045" y="3845"/>
                  </a:moveTo>
                  <a:cubicBezTo>
                    <a:pt x="4136" y="3845"/>
                    <a:pt x="5041" y="4685"/>
                    <a:pt x="5123" y="5772"/>
                  </a:cubicBezTo>
                  <a:lnTo>
                    <a:pt x="967" y="5772"/>
                  </a:lnTo>
                  <a:cubicBezTo>
                    <a:pt x="1049" y="4685"/>
                    <a:pt x="1956" y="3845"/>
                    <a:pt x="3045" y="3845"/>
                  </a:cubicBezTo>
                  <a:close/>
                  <a:moveTo>
                    <a:pt x="8174" y="3845"/>
                  </a:moveTo>
                  <a:cubicBezTo>
                    <a:pt x="9264" y="3845"/>
                    <a:pt x="10170" y="4685"/>
                    <a:pt x="10252" y="5772"/>
                  </a:cubicBezTo>
                  <a:lnTo>
                    <a:pt x="6096" y="5772"/>
                  </a:lnTo>
                  <a:cubicBezTo>
                    <a:pt x="6178" y="4685"/>
                    <a:pt x="7084" y="3845"/>
                    <a:pt x="8174" y="3845"/>
                  </a:cubicBezTo>
                  <a:close/>
                  <a:moveTo>
                    <a:pt x="13303" y="3845"/>
                  </a:moveTo>
                  <a:cubicBezTo>
                    <a:pt x="14392" y="3845"/>
                    <a:pt x="15299" y="4685"/>
                    <a:pt x="15381" y="5772"/>
                  </a:cubicBezTo>
                  <a:lnTo>
                    <a:pt x="11224" y="5772"/>
                  </a:lnTo>
                  <a:cubicBezTo>
                    <a:pt x="11306" y="4685"/>
                    <a:pt x="12211" y="3845"/>
                    <a:pt x="13303" y="3845"/>
                  </a:cubicBezTo>
                  <a:close/>
                  <a:moveTo>
                    <a:pt x="3047" y="1"/>
                  </a:moveTo>
                  <a:cubicBezTo>
                    <a:pt x="2281" y="1"/>
                    <a:pt x="1588" y="455"/>
                    <a:pt x="1284" y="1156"/>
                  </a:cubicBezTo>
                  <a:cubicBezTo>
                    <a:pt x="978" y="1858"/>
                    <a:pt x="1117" y="2673"/>
                    <a:pt x="1638" y="3233"/>
                  </a:cubicBezTo>
                  <a:cubicBezTo>
                    <a:pt x="632" y="3758"/>
                    <a:pt x="2" y="4798"/>
                    <a:pt x="1" y="5932"/>
                  </a:cubicBezTo>
                  <a:lnTo>
                    <a:pt x="1" y="6252"/>
                  </a:lnTo>
                  <a:cubicBezTo>
                    <a:pt x="1" y="6518"/>
                    <a:pt x="216" y="6733"/>
                    <a:pt x="483" y="6733"/>
                  </a:cubicBezTo>
                  <a:lnTo>
                    <a:pt x="15867" y="6733"/>
                  </a:lnTo>
                  <a:cubicBezTo>
                    <a:pt x="16133" y="6733"/>
                    <a:pt x="16349" y="6518"/>
                    <a:pt x="16349" y="6252"/>
                  </a:cubicBezTo>
                  <a:lnTo>
                    <a:pt x="16349" y="5932"/>
                  </a:lnTo>
                  <a:cubicBezTo>
                    <a:pt x="16347" y="4798"/>
                    <a:pt x="15716" y="3758"/>
                    <a:pt x="14711" y="3233"/>
                  </a:cubicBezTo>
                  <a:cubicBezTo>
                    <a:pt x="15233" y="2673"/>
                    <a:pt x="15372" y="1858"/>
                    <a:pt x="15066" y="1156"/>
                  </a:cubicBezTo>
                  <a:cubicBezTo>
                    <a:pt x="14760" y="455"/>
                    <a:pt x="14068" y="1"/>
                    <a:pt x="13303" y="1"/>
                  </a:cubicBezTo>
                  <a:cubicBezTo>
                    <a:pt x="12538" y="1"/>
                    <a:pt x="11845" y="455"/>
                    <a:pt x="11539" y="1156"/>
                  </a:cubicBezTo>
                  <a:cubicBezTo>
                    <a:pt x="11235" y="1858"/>
                    <a:pt x="11374" y="2673"/>
                    <a:pt x="11895" y="3233"/>
                  </a:cubicBezTo>
                  <a:cubicBezTo>
                    <a:pt x="11424" y="3480"/>
                    <a:pt x="11025" y="3845"/>
                    <a:pt x="10738" y="4292"/>
                  </a:cubicBezTo>
                  <a:cubicBezTo>
                    <a:pt x="10451" y="3845"/>
                    <a:pt x="10053" y="3480"/>
                    <a:pt x="9583" y="3233"/>
                  </a:cubicBezTo>
                  <a:cubicBezTo>
                    <a:pt x="10104" y="2673"/>
                    <a:pt x="10243" y="1858"/>
                    <a:pt x="9937" y="1156"/>
                  </a:cubicBezTo>
                  <a:cubicBezTo>
                    <a:pt x="9631" y="455"/>
                    <a:pt x="8940" y="1"/>
                    <a:pt x="8174" y="1"/>
                  </a:cubicBezTo>
                  <a:cubicBezTo>
                    <a:pt x="7410" y="1"/>
                    <a:pt x="6717" y="455"/>
                    <a:pt x="6412" y="1156"/>
                  </a:cubicBezTo>
                  <a:cubicBezTo>
                    <a:pt x="6106" y="1858"/>
                    <a:pt x="6245" y="2673"/>
                    <a:pt x="6767" y="3233"/>
                  </a:cubicBezTo>
                  <a:cubicBezTo>
                    <a:pt x="6295" y="3480"/>
                    <a:pt x="5898" y="3845"/>
                    <a:pt x="5611" y="4292"/>
                  </a:cubicBezTo>
                  <a:cubicBezTo>
                    <a:pt x="5323" y="3845"/>
                    <a:pt x="4924" y="3480"/>
                    <a:pt x="4454" y="3233"/>
                  </a:cubicBezTo>
                  <a:cubicBezTo>
                    <a:pt x="4976" y="2673"/>
                    <a:pt x="5115" y="1858"/>
                    <a:pt x="4809" y="1156"/>
                  </a:cubicBezTo>
                  <a:cubicBezTo>
                    <a:pt x="4504" y="455"/>
                    <a:pt x="3811" y="1"/>
                    <a:pt x="30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0" name="Google Shape;13690;p78"/>
            <p:cNvSpPr/>
            <p:nvPr/>
          </p:nvSpPr>
          <p:spPr>
            <a:xfrm>
              <a:off x="7006950" y="3718500"/>
              <a:ext cx="184325" cy="216350"/>
            </a:xfrm>
            <a:custGeom>
              <a:avLst/>
              <a:gdLst/>
              <a:ahLst/>
              <a:cxnLst/>
              <a:rect l="l" t="t" r="r" b="b"/>
              <a:pathLst>
                <a:path w="7373" h="8654" extrusionOk="0">
                  <a:moveTo>
                    <a:pt x="3684" y="961"/>
                  </a:moveTo>
                  <a:cubicBezTo>
                    <a:pt x="4060" y="961"/>
                    <a:pt x="4429" y="1108"/>
                    <a:pt x="4706" y="1384"/>
                  </a:cubicBezTo>
                  <a:cubicBezTo>
                    <a:pt x="5117" y="1797"/>
                    <a:pt x="5242" y="2417"/>
                    <a:pt x="5018" y="2956"/>
                  </a:cubicBezTo>
                  <a:cubicBezTo>
                    <a:pt x="4795" y="3495"/>
                    <a:pt x="4268" y="3846"/>
                    <a:pt x="3685" y="3846"/>
                  </a:cubicBezTo>
                  <a:cubicBezTo>
                    <a:pt x="2888" y="3846"/>
                    <a:pt x="2244" y="3200"/>
                    <a:pt x="2242" y="2404"/>
                  </a:cubicBezTo>
                  <a:cubicBezTo>
                    <a:pt x="2242" y="1821"/>
                    <a:pt x="2594" y="1295"/>
                    <a:pt x="3133" y="1071"/>
                  </a:cubicBezTo>
                  <a:cubicBezTo>
                    <a:pt x="3311" y="997"/>
                    <a:pt x="3498" y="961"/>
                    <a:pt x="3684" y="961"/>
                  </a:cubicBezTo>
                  <a:close/>
                  <a:moveTo>
                    <a:pt x="3685" y="4808"/>
                  </a:moveTo>
                  <a:cubicBezTo>
                    <a:pt x="5188" y="4808"/>
                    <a:pt x="6409" y="6030"/>
                    <a:pt x="6409" y="7532"/>
                  </a:cubicBezTo>
                  <a:lnTo>
                    <a:pt x="6409" y="7693"/>
                  </a:lnTo>
                  <a:lnTo>
                    <a:pt x="961" y="7693"/>
                  </a:lnTo>
                  <a:lnTo>
                    <a:pt x="961" y="7532"/>
                  </a:lnTo>
                  <a:cubicBezTo>
                    <a:pt x="961" y="6030"/>
                    <a:pt x="2182" y="4808"/>
                    <a:pt x="3685" y="4808"/>
                  </a:cubicBezTo>
                  <a:close/>
                  <a:moveTo>
                    <a:pt x="3685" y="0"/>
                  </a:moveTo>
                  <a:cubicBezTo>
                    <a:pt x="2360" y="0"/>
                    <a:pt x="1283" y="1080"/>
                    <a:pt x="1283" y="2404"/>
                  </a:cubicBezTo>
                  <a:cubicBezTo>
                    <a:pt x="1282" y="3095"/>
                    <a:pt x="1579" y="3751"/>
                    <a:pt x="2099" y="4206"/>
                  </a:cubicBezTo>
                  <a:cubicBezTo>
                    <a:pt x="859" y="4801"/>
                    <a:pt x="0" y="6068"/>
                    <a:pt x="0" y="7532"/>
                  </a:cubicBezTo>
                  <a:lnTo>
                    <a:pt x="0" y="8174"/>
                  </a:lnTo>
                  <a:cubicBezTo>
                    <a:pt x="0" y="8439"/>
                    <a:pt x="216" y="8654"/>
                    <a:pt x="481" y="8654"/>
                  </a:cubicBezTo>
                  <a:lnTo>
                    <a:pt x="6892" y="8654"/>
                  </a:lnTo>
                  <a:cubicBezTo>
                    <a:pt x="7157" y="8654"/>
                    <a:pt x="7372" y="8439"/>
                    <a:pt x="7372" y="8174"/>
                  </a:cubicBezTo>
                  <a:lnTo>
                    <a:pt x="7372" y="7532"/>
                  </a:lnTo>
                  <a:cubicBezTo>
                    <a:pt x="7372" y="6068"/>
                    <a:pt x="6514" y="4801"/>
                    <a:pt x="5275" y="4206"/>
                  </a:cubicBezTo>
                  <a:lnTo>
                    <a:pt x="5274" y="4206"/>
                  </a:lnTo>
                  <a:cubicBezTo>
                    <a:pt x="5792" y="3751"/>
                    <a:pt x="6090" y="3095"/>
                    <a:pt x="6090" y="2404"/>
                  </a:cubicBezTo>
                  <a:cubicBezTo>
                    <a:pt x="6090" y="1078"/>
                    <a:pt x="5010" y="0"/>
                    <a:pt x="3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691" name="Google Shape;13691;p78"/>
          <p:cNvSpPr/>
          <p:nvPr/>
        </p:nvSpPr>
        <p:spPr>
          <a:xfrm>
            <a:off x="7053839" y="2883983"/>
            <a:ext cx="353444" cy="354849"/>
          </a:xfrm>
          <a:custGeom>
            <a:avLst/>
            <a:gdLst/>
            <a:ahLst/>
            <a:cxnLst/>
            <a:rect l="l" t="t" r="r" b="b"/>
            <a:pathLst>
              <a:path w="16348" h="16413" extrusionOk="0">
                <a:moveTo>
                  <a:pt x="13303" y="964"/>
                </a:moveTo>
                <a:cubicBezTo>
                  <a:pt x="13553" y="964"/>
                  <a:pt x="13798" y="1061"/>
                  <a:pt x="13982" y="1245"/>
                </a:cubicBezTo>
                <a:cubicBezTo>
                  <a:pt x="14257" y="1520"/>
                  <a:pt x="14339" y="1933"/>
                  <a:pt x="14192" y="2294"/>
                </a:cubicBezTo>
                <a:cubicBezTo>
                  <a:pt x="14042" y="2652"/>
                  <a:pt x="13692" y="2887"/>
                  <a:pt x="13303" y="2887"/>
                </a:cubicBezTo>
                <a:cubicBezTo>
                  <a:pt x="12772" y="2887"/>
                  <a:pt x="12342" y="2456"/>
                  <a:pt x="12340" y="1925"/>
                </a:cubicBezTo>
                <a:cubicBezTo>
                  <a:pt x="12340" y="1537"/>
                  <a:pt x="12575" y="1185"/>
                  <a:pt x="12935" y="1037"/>
                </a:cubicBezTo>
                <a:cubicBezTo>
                  <a:pt x="13054" y="988"/>
                  <a:pt x="13179" y="964"/>
                  <a:pt x="13303" y="964"/>
                </a:cubicBezTo>
                <a:close/>
                <a:moveTo>
                  <a:pt x="8173" y="3527"/>
                </a:moveTo>
                <a:cubicBezTo>
                  <a:pt x="8424" y="3527"/>
                  <a:pt x="8670" y="3625"/>
                  <a:pt x="8854" y="3809"/>
                </a:cubicBezTo>
                <a:cubicBezTo>
                  <a:pt x="9129" y="4083"/>
                  <a:pt x="9211" y="4498"/>
                  <a:pt x="9063" y="4856"/>
                </a:cubicBezTo>
                <a:cubicBezTo>
                  <a:pt x="8914" y="5217"/>
                  <a:pt x="8564" y="5451"/>
                  <a:pt x="8174" y="5451"/>
                </a:cubicBezTo>
                <a:cubicBezTo>
                  <a:pt x="7644" y="5450"/>
                  <a:pt x="7213" y="5021"/>
                  <a:pt x="7213" y="4489"/>
                </a:cubicBezTo>
                <a:cubicBezTo>
                  <a:pt x="7212" y="4101"/>
                  <a:pt x="7446" y="3749"/>
                  <a:pt x="7806" y="3600"/>
                </a:cubicBezTo>
                <a:cubicBezTo>
                  <a:pt x="7925" y="3551"/>
                  <a:pt x="8050" y="3527"/>
                  <a:pt x="8173" y="3527"/>
                </a:cubicBezTo>
                <a:close/>
                <a:moveTo>
                  <a:pt x="13303" y="3849"/>
                </a:moveTo>
                <a:cubicBezTo>
                  <a:pt x="14391" y="3850"/>
                  <a:pt x="15294" y="4687"/>
                  <a:pt x="15381" y="5772"/>
                </a:cubicBezTo>
                <a:lnTo>
                  <a:pt x="11225" y="5772"/>
                </a:lnTo>
                <a:cubicBezTo>
                  <a:pt x="11311" y="4687"/>
                  <a:pt x="12215" y="3850"/>
                  <a:pt x="13303" y="3849"/>
                </a:cubicBezTo>
                <a:close/>
                <a:moveTo>
                  <a:pt x="3046" y="6091"/>
                </a:moveTo>
                <a:cubicBezTo>
                  <a:pt x="3296" y="6091"/>
                  <a:pt x="3542" y="6188"/>
                  <a:pt x="3725" y="6372"/>
                </a:cubicBezTo>
                <a:cubicBezTo>
                  <a:pt x="4000" y="6648"/>
                  <a:pt x="4082" y="7061"/>
                  <a:pt x="3934" y="7421"/>
                </a:cubicBezTo>
                <a:cubicBezTo>
                  <a:pt x="3785" y="7780"/>
                  <a:pt x="3435" y="8014"/>
                  <a:pt x="3045" y="8014"/>
                </a:cubicBezTo>
                <a:cubicBezTo>
                  <a:pt x="2515" y="8014"/>
                  <a:pt x="2085" y="7583"/>
                  <a:pt x="2085" y="7053"/>
                </a:cubicBezTo>
                <a:cubicBezTo>
                  <a:pt x="2085" y="6664"/>
                  <a:pt x="2318" y="6312"/>
                  <a:pt x="2678" y="6164"/>
                </a:cubicBezTo>
                <a:cubicBezTo>
                  <a:pt x="2797" y="6115"/>
                  <a:pt x="2922" y="6091"/>
                  <a:pt x="3046" y="6091"/>
                </a:cubicBezTo>
                <a:close/>
                <a:moveTo>
                  <a:pt x="8174" y="6412"/>
                </a:moveTo>
                <a:cubicBezTo>
                  <a:pt x="9262" y="6413"/>
                  <a:pt x="10166" y="7251"/>
                  <a:pt x="10252" y="8335"/>
                </a:cubicBezTo>
                <a:lnTo>
                  <a:pt x="6096" y="8335"/>
                </a:lnTo>
                <a:cubicBezTo>
                  <a:pt x="6181" y="7249"/>
                  <a:pt x="7086" y="6413"/>
                  <a:pt x="8174" y="6412"/>
                </a:cubicBezTo>
                <a:close/>
                <a:moveTo>
                  <a:pt x="3045" y="8976"/>
                </a:moveTo>
                <a:cubicBezTo>
                  <a:pt x="4134" y="8977"/>
                  <a:pt x="5037" y="9814"/>
                  <a:pt x="5124" y="10899"/>
                </a:cubicBezTo>
                <a:lnTo>
                  <a:pt x="967" y="10899"/>
                </a:lnTo>
                <a:cubicBezTo>
                  <a:pt x="1052" y="9814"/>
                  <a:pt x="1957" y="8977"/>
                  <a:pt x="3045" y="8976"/>
                </a:cubicBezTo>
                <a:close/>
                <a:moveTo>
                  <a:pt x="15387" y="6732"/>
                </a:moveTo>
                <a:lnTo>
                  <a:pt x="15387" y="15452"/>
                </a:lnTo>
                <a:lnTo>
                  <a:pt x="963" y="15452"/>
                </a:lnTo>
                <a:lnTo>
                  <a:pt x="963" y="11861"/>
                </a:lnTo>
                <a:lnTo>
                  <a:pt x="5611" y="11861"/>
                </a:lnTo>
                <a:cubicBezTo>
                  <a:pt x="5876" y="11861"/>
                  <a:pt x="6092" y="11646"/>
                  <a:pt x="6092" y="11381"/>
                </a:cubicBezTo>
                <a:lnTo>
                  <a:pt x="6092" y="9297"/>
                </a:lnTo>
                <a:lnTo>
                  <a:pt x="10740" y="9297"/>
                </a:lnTo>
                <a:cubicBezTo>
                  <a:pt x="11005" y="9297"/>
                  <a:pt x="11220" y="9081"/>
                  <a:pt x="11220" y="8816"/>
                </a:cubicBezTo>
                <a:lnTo>
                  <a:pt x="11220" y="6732"/>
                </a:lnTo>
                <a:close/>
                <a:moveTo>
                  <a:pt x="13303" y="0"/>
                </a:moveTo>
                <a:cubicBezTo>
                  <a:pt x="12538" y="0"/>
                  <a:pt x="11845" y="454"/>
                  <a:pt x="11539" y="1156"/>
                </a:cubicBezTo>
                <a:cubicBezTo>
                  <a:pt x="11235" y="1857"/>
                  <a:pt x="11374" y="2673"/>
                  <a:pt x="11894" y="3232"/>
                </a:cubicBezTo>
                <a:cubicBezTo>
                  <a:pt x="10889" y="3758"/>
                  <a:pt x="10258" y="4798"/>
                  <a:pt x="10258" y="5931"/>
                </a:cubicBezTo>
                <a:lnTo>
                  <a:pt x="10258" y="6277"/>
                </a:lnTo>
                <a:cubicBezTo>
                  <a:pt x="10056" y="6088"/>
                  <a:pt x="9829" y="5926"/>
                  <a:pt x="9583" y="5797"/>
                </a:cubicBezTo>
                <a:cubicBezTo>
                  <a:pt x="10104" y="5237"/>
                  <a:pt x="10243" y="4422"/>
                  <a:pt x="9937" y="3720"/>
                </a:cubicBezTo>
                <a:cubicBezTo>
                  <a:pt x="9631" y="3019"/>
                  <a:pt x="8940" y="2565"/>
                  <a:pt x="8174" y="2565"/>
                </a:cubicBezTo>
                <a:cubicBezTo>
                  <a:pt x="7410" y="2565"/>
                  <a:pt x="6717" y="3019"/>
                  <a:pt x="6411" y="3720"/>
                </a:cubicBezTo>
                <a:cubicBezTo>
                  <a:pt x="6106" y="4422"/>
                  <a:pt x="6245" y="5237"/>
                  <a:pt x="6765" y="5797"/>
                </a:cubicBezTo>
                <a:cubicBezTo>
                  <a:pt x="5761" y="6322"/>
                  <a:pt x="5131" y="7362"/>
                  <a:pt x="5129" y="8496"/>
                </a:cubicBezTo>
                <a:lnTo>
                  <a:pt x="5129" y="8841"/>
                </a:lnTo>
                <a:cubicBezTo>
                  <a:pt x="4927" y="8651"/>
                  <a:pt x="4700" y="8490"/>
                  <a:pt x="4454" y="8361"/>
                </a:cubicBezTo>
                <a:cubicBezTo>
                  <a:pt x="4976" y="7800"/>
                  <a:pt x="5115" y="6984"/>
                  <a:pt x="4809" y="6283"/>
                </a:cubicBezTo>
                <a:cubicBezTo>
                  <a:pt x="4504" y="5581"/>
                  <a:pt x="3811" y="5129"/>
                  <a:pt x="3045" y="5129"/>
                </a:cubicBezTo>
                <a:cubicBezTo>
                  <a:pt x="2281" y="5129"/>
                  <a:pt x="1588" y="5581"/>
                  <a:pt x="1282" y="6283"/>
                </a:cubicBezTo>
                <a:cubicBezTo>
                  <a:pt x="978" y="6984"/>
                  <a:pt x="1117" y="7800"/>
                  <a:pt x="1638" y="8361"/>
                </a:cubicBezTo>
                <a:cubicBezTo>
                  <a:pt x="632" y="8887"/>
                  <a:pt x="2" y="9926"/>
                  <a:pt x="1" y="11060"/>
                </a:cubicBezTo>
                <a:lnTo>
                  <a:pt x="1" y="15932"/>
                </a:lnTo>
                <a:cubicBezTo>
                  <a:pt x="1" y="16197"/>
                  <a:pt x="216" y="16413"/>
                  <a:pt x="481" y="16413"/>
                </a:cubicBezTo>
                <a:lnTo>
                  <a:pt x="15867" y="16413"/>
                </a:lnTo>
                <a:cubicBezTo>
                  <a:pt x="16132" y="16413"/>
                  <a:pt x="16347" y="16197"/>
                  <a:pt x="16347" y="15932"/>
                </a:cubicBezTo>
                <a:lnTo>
                  <a:pt x="16347" y="5931"/>
                </a:lnTo>
                <a:cubicBezTo>
                  <a:pt x="16347" y="4798"/>
                  <a:pt x="15716" y="3758"/>
                  <a:pt x="14711" y="3232"/>
                </a:cubicBezTo>
                <a:cubicBezTo>
                  <a:pt x="15231" y="2673"/>
                  <a:pt x="15370" y="1857"/>
                  <a:pt x="15066" y="1156"/>
                </a:cubicBezTo>
                <a:cubicBezTo>
                  <a:pt x="14760" y="454"/>
                  <a:pt x="14067" y="0"/>
                  <a:pt x="13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692" name="Google Shape;13692;p78"/>
          <p:cNvGrpSpPr/>
          <p:nvPr/>
        </p:nvGrpSpPr>
        <p:grpSpPr>
          <a:xfrm>
            <a:off x="7814180" y="2883885"/>
            <a:ext cx="353509" cy="354806"/>
            <a:chOff x="5781250" y="3485550"/>
            <a:chExt cx="408775" cy="410275"/>
          </a:xfrm>
        </p:grpSpPr>
        <p:sp>
          <p:nvSpPr>
            <p:cNvPr id="13693" name="Google Shape;13693;p78"/>
            <p:cNvSpPr/>
            <p:nvPr/>
          </p:nvSpPr>
          <p:spPr>
            <a:xfrm>
              <a:off x="5781325" y="3485550"/>
              <a:ext cx="184325" cy="184325"/>
            </a:xfrm>
            <a:custGeom>
              <a:avLst/>
              <a:gdLst/>
              <a:ahLst/>
              <a:cxnLst/>
              <a:rect l="l" t="t" r="r" b="b"/>
              <a:pathLst>
                <a:path w="7373" h="7373" extrusionOk="0">
                  <a:moveTo>
                    <a:pt x="3687" y="961"/>
                  </a:moveTo>
                  <a:cubicBezTo>
                    <a:pt x="5189" y="961"/>
                    <a:pt x="6411" y="2184"/>
                    <a:pt x="6411" y="3686"/>
                  </a:cubicBezTo>
                  <a:cubicBezTo>
                    <a:pt x="6411" y="5187"/>
                    <a:pt x="5189" y="6410"/>
                    <a:pt x="3687" y="6410"/>
                  </a:cubicBezTo>
                  <a:cubicBezTo>
                    <a:pt x="2184" y="6410"/>
                    <a:pt x="963" y="5189"/>
                    <a:pt x="963" y="3686"/>
                  </a:cubicBezTo>
                  <a:cubicBezTo>
                    <a:pt x="963" y="2184"/>
                    <a:pt x="2184" y="961"/>
                    <a:pt x="3687" y="961"/>
                  </a:cubicBezTo>
                  <a:close/>
                  <a:moveTo>
                    <a:pt x="3687" y="0"/>
                  </a:moveTo>
                  <a:cubicBezTo>
                    <a:pt x="1654" y="0"/>
                    <a:pt x="1" y="1653"/>
                    <a:pt x="1" y="3685"/>
                  </a:cubicBezTo>
                  <a:cubicBezTo>
                    <a:pt x="1" y="5717"/>
                    <a:pt x="1654" y="7371"/>
                    <a:pt x="3687" y="7371"/>
                  </a:cubicBezTo>
                  <a:lnTo>
                    <a:pt x="3687" y="7372"/>
                  </a:lnTo>
                  <a:cubicBezTo>
                    <a:pt x="5720" y="7372"/>
                    <a:pt x="7373" y="5719"/>
                    <a:pt x="7373" y="3686"/>
                  </a:cubicBezTo>
                  <a:cubicBezTo>
                    <a:pt x="7373" y="1653"/>
                    <a:pt x="5720" y="0"/>
                    <a:pt x="3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4" name="Google Shape;13694;p78"/>
            <p:cNvSpPr/>
            <p:nvPr/>
          </p:nvSpPr>
          <p:spPr>
            <a:xfrm>
              <a:off x="5846400" y="3523750"/>
              <a:ext cx="55050" cy="107900"/>
            </a:xfrm>
            <a:custGeom>
              <a:avLst/>
              <a:gdLst/>
              <a:ahLst/>
              <a:cxnLst/>
              <a:rect l="l" t="t" r="r" b="b"/>
              <a:pathLst>
                <a:path w="2202" h="4316" extrusionOk="0">
                  <a:moveTo>
                    <a:pt x="825" y="938"/>
                  </a:moveTo>
                  <a:lnTo>
                    <a:pt x="825" y="1637"/>
                  </a:lnTo>
                  <a:cubicBezTo>
                    <a:pt x="779" y="1610"/>
                    <a:pt x="735" y="1583"/>
                    <a:pt x="694" y="1550"/>
                  </a:cubicBezTo>
                  <a:cubicBezTo>
                    <a:pt x="620" y="1492"/>
                    <a:pt x="586" y="1370"/>
                    <a:pt x="611" y="1241"/>
                  </a:cubicBezTo>
                  <a:cubicBezTo>
                    <a:pt x="631" y="1133"/>
                    <a:pt x="697" y="1004"/>
                    <a:pt x="825" y="938"/>
                  </a:cubicBezTo>
                  <a:close/>
                  <a:moveTo>
                    <a:pt x="1305" y="2365"/>
                  </a:moveTo>
                  <a:lnTo>
                    <a:pt x="1314" y="2367"/>
                  </a:lnTo>
                  <a:cubicBezTo>
                    <a:pt x="1684" y="2498"/>
                    <a:pt x="1661" y="2814"/>
                    <a:pt x="1645" y="2909"/>
                  </a:cubicBezTo>
                  <a:cubicBezTo>
                    <a:pt x="1613" y="3104"/>
                    <a:pt x="1485" y="3271"/>
                    <a:pt x="1305" y="3353"/>
                  </a:cubicBezTo>
                  <a:lnTo>
                    <a:pt x="1305" y="2365"/>
                  </a:lnTo>
                  <a:close/>
                  <a:moveTo>
                    <a:pt x="1065" y="1"/>
                  </a:moveTo>
                  <a:cubicBezTo>
                    <a:pt x="935" y="1"/>
                    <a:pt x="828" y="105"/>
                    <a:pt x="825" y="235"/>
                  </a:cubicBezTo>
                  <a:lnTo>
                    <a:pt x="825" y="433"/>
                  </a:lnTo>
                  <a:cubicBezTo>
                    <a:pt x="800" y="439"/>
                    <a:pt x="775" y="445"/>
                    <a:pt x="749" y="453"/>
                  </a:cubicBezTo>
                  <a:cubicBezTo>
                    <a:pt x="435" y="547"/>
                    <a:pt x="201" y="815"/>
                    <a:pt x="138" y="1152"/>
                  </a:cubicBezTo>
                  <a:cubicBezTo>
                    <a:pt x="79" y="1460"/>
                    <a:pt x="179" y="1758"/>
                    <a:pt x="397" y="1928"/>
                  </a:cubicBezTo>
                  <a:cubicBezTo>
                    <a:pt x="507" y="2015"/>
                    <a:pt x="642" y="2094"/>
                    <a:pt x="825" y="2176"/>
                  </a:cubicBezTo>
                  <a:lnTo>
                    <a:pt x="825" y="3396"/>
                  </a:lnTo>
                  <a:cubicBezTo>
                    <a:pt x="675" y="3381"/>
                    <a:pt x="574" y="3338"/>
                    <a:pt x="406" y="3230"/>
                  </a:cubicBezTo>
                  <a:cubicBezTo>
                    <a:pt x="365" y="3203"/>
                    <a:pt x="319" y="3190"/>
                    <a:pt x="274" y="3190"/>
                  </a:cubicBezTo>
                  <a:cubicBezTo>
                    <a:pt x="195" y="3190"/>
                    <a:pt x="119" y="3228"/>
                    <a:pt x="73" y="3299"/>
                  </a:cubicBezTo>
                  <a:cubicBezTo>
                    <a:pt x="0" y="3410"/>
                    <a:pt x="31" y="3560"/>
                    <a:pt x="142" y="3633"/>
                  </a:cubicBezTo>
                  <a:cubicBezTo>
                    <a:pt x="409" y="3807"/>
                    <a:pt x="593" y="3863"/>
                    <a:pt x="825" y="3879"/>
                  </a:cubicBezTo>
                  <a:lnTo>
                    <a:pt x="825" y="4081"/>
                  </a:lnTo>
                  <a:cubicBezTo>
                    <a:pt x="828" y="4211"/>
                    <a:pt x="935" y="4315"/>
                    <a:pt x="1065" y="4315"/>
                  </a:cubicBezTo>
                  <a:cubicBezTo>
                    <a:pt x="1195" y="4315"/>
                    <a:pt x="1302" y="4211"/>
                    <a:pt x="1305" y="4081"/>
                  </a:cubicBezTo>
                  <a:lnTo>
                    <a:pt x="1305" y="3857"/>
                  </a:lnTo>
                  <a:cubicBezTo>
                    <a:pt x="1763" y="3753"/>
                    <a:pt x="2056" y="3368"/>
                    <a:pt x="2119" y="2988"/>
                  </a:cubicBezTo>
                  <a:cubicBezTo>
                    <a:pt x="2201" y="2504"/>
                    <a:pt x="1948" y="2082"/>
                    <a:pt x="1473" y="1913"/>
                  </a:cubicBezTo>
                  <a:cubicBezTo>
                    <a:pt x="1419" y="1894"/>
                    <a:pt x="1362" y="1874"/>
                    <a:pt x="1305" y="1853"/>
                  </a:cubicBezTo>
                  <a:lnTo>
                    <a:pt x="1305" y="896"/>
                  </a:lnTo>
                  <a:cubicBezTo>
                    <a:pt x="1377" y="913"/>
                    <a:pt x="1444" y="948"/>
                    <a:pt x="1498" y="997"/>
                  </a:cubicBezTo>
                  <a:cubicBezTo>
                    <a:pt x="1546" y="1049"/>
                    <a:pt x="1612" y="1075"/>
                    <a:pt x="1677" y="1075"/>
                  </a:cubicBezTo>
                  <a:cubicBezTo>
                    <a:pt x="1734" y="1075"/>
                    <a:pt x="1790" y="1056"/>
                    <a:pt x="1835" y="1016"/>
                  </a:cubicBezTo>
                  <a:cubicBezTo>
                    <a:pt x="1933" y="929"/>
                    <a:pt x="1945" y="780"/>
                    <a:pt x="1860" y="680"/>
                  </a:cubicBezTo>
                  <a:cubicBezTo>
                    <a:pt x="1850" y="667"/>
                    <a:pt x="1661" y="458"/>
                    <a:pt x="1305" y="405"/>
                  </a:cubicBezTo>
                  <a:lnTo>
                    <a:pt x="1305" y="235"/>
                  </a:lnTo>
                  <a:cubicBezTo>
                    <a:pt x="1302" y="105"/>
                    <a:pt x="1195" y="1"/>
                    <a:pt x="1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5" name="Google Shape;13695;p78"/>
            <p:cNvSpPr/>
            <p:nvPr/>
          </p:nvSpPr>
          <p:spPr>
            <a:xfrm>
              <a:off x="5933600" y="3727550"/>
              <a:ext cx="104175" cy="168275"/>
            </a:xfrm>
            <a:custGeom>
              <a:avLst/>
              <a:gdLst/>
              <a:ahLst/>
              <a:cxnLst/>
              <a:rect l="l" t="t" r="r" b="b"/>
              <a:pathLst>
                <a:path w="4167" h="6731" extrusionOk="0">
                  <a:moveTo>
                    <a:pt x="3205" y="961"/>
                  </a:moveTo>
                  <a:lnTo>
                    <a:pt x="3205" y="5770"/>
                  </a:lnTo>
                  <a:lnTo>
                    <a:pt x="961" y="5770"/>
                  </a:lnTo>
                  <a:lnTo>
                    <a:pt x="961" y="961"/>
                  </a:lnTo>
                  <a:close/>
                  <a:moveTo>
                    <a:pt x="481" y="0"/>
                  </a:moveTo>
                  <a:cubicBezTo>
                    <a:pt x="216" y="0"/>
                    <a:pt x="1" y="215"/>
                    <a:pt x="1" y="480"/>
                  </a:cubicBezTo>
                  <a:lnTo>
                    <a:pt x="1" y="6250"/>
                  </a:lnTo>
                  <a:cubicBezTo>
                    <a:pt x="1" y="6515"/>
                    <a:pt x="216" y="6731"/>
                    <a:pt x="481" y="6731"/>
                  </a:cubicBezTo>
                  <a:lnTo>
                    <a:pt x="3687" y="6731"/>
                  </a:lnTo>
                  <a:cubicBezTo>
                    <a:pt x="3952" y="6731"/>
                    <a:pt x="4167" y="6515"/>
                    <a:pt x="4167" y="6250"/>
                  </a:cubicBezTo>
                  <a:lnTo>
                    <a:pt x="4167" y="480"/>
                  </a:lnTo>
                  <a:cubicBezTo>
                    <a:pt x="4167" y="215"/>
                    <a:pt x="3952" y="0"/>
                    <a:pt x="36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6" name="Google Shape;13696;p78"/>
            <p:cNvSpPr/>
            <p:nvPr/>
          </p:nvSpPr>
          <p:spPr>
            <a:xfrm>
              <a:off x="6085825" y="3679425"/>
              <a:ext cx="104200" cy="216400"/>
            </a:xfrm>
            <a:custGeom>
              <a:avLst/>
              <a:gdLst/>
              <a:ahLst/>
              <a:cxnLst/>
              <a:rect l="l" t="t" r="r" b="b"/>
              <a:pathLst>
                <a:path w="4168" h="8656" extrusionOk="0">
                  <a:moveTo>
                    <a:pt x="3207" y="963"/>
                  </a:moveTo>
                  <a:lnTo>
                    <a:pt x="3207" y="7695"/>
                  </a:lnTo>
                  <a:lnTo>
                    <a:pt x="963" y="7695"/>
                  </a:lnTo>
                  <a:lnTo>
                    <a:pt x="963" y="963"/>
                  </a:lnTo>
                  <a:close/>
                  <a:moveTo>
                    <a:pt x="481" y="1"/>
                  </a:moveTo>
                  <a:cubicBezTo>
                    <a:pt x="216" y="1"/>
                    <a:pt x="1" y="216"/>
                    <a:pt x="1" y="483"/>
                  </a:cubicBezTo>
                  <a:lnTo>
                    <a:pt x="1" y="8175"/>
                  </a:lnTo>
                  <a:cubicBezTo>
                    <a:pt x="1" y="8440"/>
                    <a:pt x="216" y="8656"/>
                    <a:pt x="481" y="8656"/>
                  </a:cubicBezTo>
                  <a:lnTo>
                    <a:pt x="3687" y="8656"/>
                  </a:lnTo>
                  <a:cubicBezTo>
                    <a:pt x="3952" y="8656"/>
                    <a:pt x="4167" y="8440"/>
                    <a:pt x="4167" y="8175"/>
                  </a:cubicBezTo>
                  <a:lnTo>
                    <a:pt x="4167" y="483"/>
                  </a:lnTo>
                  <a:cubicBezTo>
                    <a:pt x="4167" y="216"/>
                    <a:pt x="3952" y="1"/>
                    <a:pt x="3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7" name="Google Shape;13697;p78"/>
            <p:cNvSpPr/>
            <p:nvPr/>
          </p:nvSpPr>
          <p:spPr>
            <a:xfrm>
              <a:off x="5781325" y="3775600"/>
              <a:ext cx="104200" cy="120225"/>
            </a:xfrm>
            <a:custGeom>
              <a:avLst/>
              <a:gdLst/>
              <a:ahLst/>
              <a:cxnLst/>
              <a:rect l="l" t="t" r="r" b="b"/>
              <a:pathLst>
                <a:path w="4168" h="4809" extrusionOk="0">
                  <a:moveTo>
                    <a:pt x="3207" y="962"/>
                  </a:moveTo>
                  <a:lnTo>
                    <a:pt x="3207" y="3848"/>
                  </a:lnTo>
                  <a:lnTo>
                    <a:pt x="963" y="3848"/>
                  </a:lnTo>
                  <a:lnTo>
                    <a:pt x="963" y="962"/>
                  </a:lnTo>
                  <a:close/>
                  <a:moveTo>
                    <a:pt x="481" y="1"/>
                  </a:moveTo>
                  <a:cubicBezTo>
                    <a:pt x="216" y="1"/>
                    <a:pt x="1" y="216"/>
                    <a:pt x="1" y="481"/>
                  </a:cubicBezTo>
                  <a:lnTo>
                    <a:pt x="1" y="4328"/>
                  </a:lnTo>
                  <a:cubicBezTo>
                    <a:pt x="1" y="4593"/>
                    <a:pt x="216" y="4809"/>
                    <a:pt x="481" y="4809"/>
                  </a:cubicBezTo>
                  <a:lnTo>
                    <a:pt x="3687" y="4809"/>
                  </a:lnTo>
                  <a:cubicBezTo>
                    <a:pt x="3952" y="4809"/>
                    <a:pt x="4167" y="4593"/>
                    <a:pt x="4167" y="4328"/>
                  </a:cubicBezTo>
                  <a:lnTo>
                    <a:pt x="4167" y="481"/>
                  </a:lnTo>
                  <a:cubicBezTo>
                    <a:pt x="4167" y="216"/>
                    <a:pt x="3952" y="1"/>
                    <a:pt x="3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8" name="Google Shape;13698;p78"/>
            <p:cNvSpPr/>
            <p:nvPr/>
          </p:nvSpPr>
          <p:spPr>
            <a:xfrm>
              <a:off x="5781250" y="3485550"/>
              <a:ext cx="408775" cy="248425"/>
            </a:xfrm>
            <a:custGeom>
              <a:avLst/>
              <a:gdLst/>
              <a:ahLst/>
              <a:cxnLst/>
              <a:rect l="l" t="t" r="r" b="b"/>
              <a:pathLst>
                <a:path w="16351" h="9937" extrusionOk="0">
                  <a:moveTo>
                    <a:pt x="13306" y="0"/>
                  </a:moveTo>
                  <a:cubicBezTo>
                    <a:pt x="13041" y="0"/>
                    <a:pt x="12825" y="214"/>
                    <a:pt x="12825" y="480"/>
                  </a:cubicBezTo>
                  <a:cubicBezTo>
                    <a:pt x="12825" y="745"/>
                    <a:pt x="13041" y="961"/>
                    <a:pt x="13306" y="961"/>
                  </a:cubicBezTo>
                  <a:lnTo>
                    <a:pt x="14653" y="961"/>
                  </a:lnTo>
                  <a:cubicBezTo>
                    <a:pt x="14439" y="1167"/>
                    <a:pt x="14219" y="1382"/>
                    <a:pt x="13994" y="1604"/>
                  </a:cubicBezTo>
                  <a:cubicBezTo>
                    <a:pt x="12526" y="3040"/>
                    <a:pt x="10700" y="4830"/>
                    <a:pt x="8457" y="6284"/>
                  </a:cubicBezTo>
                  <a:cubicBezTo>
                    <a:pt x="5843" y="7980"/>
                    <a:pt x="3229" y="8859"/>
                    <a:pt x="464" y="8976"/>
                  </a:cubicBezTo>
                  <a:cubicBezTo>
                    <a:pt x="204" y="8987"/>
                    <a:pt x="1" y="9204"/>
                    <a:pt x="5" y="9465"/>
                  </a:cubicBezTo>
                  <a:cubicBezTo>
                    <a:pt x="11" y="9725"/>
                    <a:pt x="223" y="9935"/>
                    <a:pt x="484" y="9936"/>
                  </a:cubicBezTo>
                  <a:lnTo>
                    <a:pt x="505" y="9936"/>
                  </a:lnTo>
                  <a:cubicBezTo>
                    <a:pt x="7149" y="9660"/>
                    <a:pt x="11673" y="5225"/>
                    <a:pt x="14666" y="2292"/>
                  </a:cubicBezTo>
                  <a:cubicBezTo>
                    <a:pt x="14915" y="2049"/>
                    <a:pt x="15157" y="1812"/>
                    <a:pt x="15388" y="1587"/>
                  </a:cubicBezTo>
                  <a:lnTo>
                    <a:pt x="15388" y="3046"/>
                  </a:lnTo>
                  <a:cubicBezTo>
                    <a:pt x="15394" y="3307"/>
                    <a:pt x="15608" y="3518"/>
                    <a:pt x="15870" y="3518"/>
                  </a:cubicBezTo>
                  <a:cubicBezTo>
                    <a:pt x="16131" y="3518"/>
                    <a:pt x="16344" y="3307"/>
                    <a:pt x="16350" y="3046"/>
                  </a:cubicBezTo>
                  <a:lnTo>
                    <a:pt x="16350" y="480"/>
                  </a:lnTo>
                  <a:cubicBezTo>
                    <a:pt x="16350" y="215"/>
                    <a:pt x="16135" y="0"/>
                    <a:pt x="1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99" name="Google Shape;13699;p78"/>
          <p:cNvGrpSpPr/>
          <p:nvPr/>
        </p:nvGrpSpPr>
        <p:grpSpPr>
          <a:xfrm>
            <a:off x="7813541" y="3438815"/>
            <a:ext cx="354827" cy="354827"/>
            <a:chOff x="5254050" y="3500500"/>
            <a:chExt cx="410300" cy="410300"/>
          </a:xfrm>
        </p:grpSpPr>
        <p:sp>
          <p:nvSpPr>
            <p:cNvPr id="13700" name="Google Shape;13700;p78"/>
            <p:cNvSpPr/>
            <p:nvPr/>
          </p:nvSpPr>
          <p:spPr>
            <a:xfrm>
              <a:off x="5254050" y="3500500"/>
              <a:ext cx="410300" cy="410300"/>
            </a:xfrm>
            <a:custGeom>
              <a:avLst/>
              <a:gdLst/>
              <a:ahLst/>
              <a:cxnLst/>
              <a:rect l="l" t="t" r="r" b="b"/>
              <a:pathLst>
                <a:path w="16412" h="16412" extrusionOk="0">
                  <a:moveTo>
                    <a:pt x="14969" y="962"/>
                  </a:moveTo>
                  <a:cubicBezTo>
                    <a:pt x="15234" y="962"/>
                    <a:pt x="15449" y="1177"/>
                    <a:pt x="15449" y="1443"/>
                  </a:cubicBezTo>
                  <a:lnTo>
                    <a:pt x="15451" y="7853"/>
                  </a:lnTo>
                  <a:cubicBezTo>
                    <a:pt x="15451" y="8118"/>
                    <a:pt x="15234" y="8334"/>
                    <a:pt x="14969" y="8335"/>
                  </a:cubicBezTo>
                  <a:lnTo>
                    <a:pt x="11529" y="8335"/>
                  </a:lnTo>
                  <a:cubicBezTo>
                    <a:pt x="11576" y="8105"/>
                    <a:pt x="11451" y="7875"/>
                    <a:pt x="11233" y="7790"/>
                  </a:cubicBezTo>
                  <a:cubicBezTo>
                    <a:pt x="11176" y="7768"/>
                    <a:pt x="11117" y="7758"/>
                    <a:pt x="11059" y="7758"/>
                  </a:cubicBezTo>
                  <a:cubicBezTo>
                    <a:pt x="10894" y="7758"/>
                    <a:pt x="10735" y="7843"/>
                    <a:pt x="10646" y="7991"/>
                  </a:cubicBezTo>
                  <a:lnTo>
                    <a:pt x="10441" y="8335"/>
                  </a:lnTo>
                  <a:lnTo>
                    <a:pt x="7276" y="8335"/>
                  </a:lnTo>
                  <a:cubicBezTo>
                    <a:pt x="7011" y="8334"/>
                    <a:pt x="6796" y="8118"/>
                    <a:pt x="6796" y="7853"/>
                  </a:cubicBezTo>
                  <a:lnTo>
                    <a:pt x="6796" y="1443"/>
                  </a:lnTo>
                  <a:cubicBezTo>
                    <a:pt x="6796" y="1177"/>
                    <a:pt x="7011" y="962"/>
                    <a:pt x="7276" y="962"/>
                  </a:cubicBezTo>
                  <a:close/>
                  <a:moveTo>
                    <a:pt x="3366" y="9040"/>
                  </a:moveTo>
                  <a:cubicBezTo>
                    <a:pt x="3699" y="9040"/>
                    <a:pt x="4026" y="9170"/>
                    <a:pt x="4271" y="9416"/>
                  </a:cubicBezTo>
                  <a:cubicBezTo>
                    <a:pt x="4637" y="9782"/>
                    <a:pt x="4747" y="10333"/>
                    <a:pt x="4549" y="10812"/>
                  </a:cubicBezTo>
                  <a:cubicBezTo>
                    <a:pt x="4350" y="11290"/>
                    <a:pt x="3883" y="11602"/>
                    <a:pt x="3366" y="11602"/>
                  </a:cubicBezTo>
                  <a:cubicBezTo>
                    <a:pt x="2659" y="11601"/>
                    <a:pt x="2084" y="11028"/>
                    <a:pt x="2084" y="10321"/>
                  </a:cubicBezTo>
                  <a:cubicBezTo>
                    <a:pt x="2084" y="9803"/>
                    <a:pt x="2396" y="9335"/>
                    <a:pt x="2875" y="9138"/>
                  </a:cubicBezTo>
                  <a:cubicBezTo>
                    <a:pt x="3034" y="9072"/>
                    <a:pt x="3201" y="9040"/>
                    <a:pt x="3366" y="9040"/>
                  </a:cubicBezTo>
                  <a:close/>
                  <a:moveTo>
                    <a:pt x="7853" y="12565"/>
                  </a:moveTo>
                  <a:cubicBezTo>
                    <a:pt x="8115" y="12569"/>
                    <a:pt x="8325" y="12783"/>
                    <a:pt x="8325" y="13045"/>
                  </a:cubicBezTo>
                  <a:cubicBezTo>
                    <a:pt x="8325" y="13307"/>
                    <a:pt x="8115" y="13521"/>
                    <a:pt x="7853" y="13527"/>
                  </a:cubicBezTo>
                  <a:lnTo>
                    <a:pt x="6084" y="13527"/>
                  </a:lnTo>
                  <a:cubicBezTo>
                    <a:pt x="5752" y="13527"/>
                    <a:pt x="5520" y="13855"/>
                    <a:pt x="5630" y="14167"/>
                  </a:cubicBezTo>
                  <a:cubicBezTo>
                    <a:pt x="5722" y="14424"/>
                    <a:pt x="5769" y="14695"/>
                    <a:pt x="5771" y="14968"/>
                  </a:cubicBezTo>
                  <a:lnTo>
                    <a:pt x="5771" y="15450"/>
                  </a:lnTo>
                  <a:lnTo>
                    <a:pt x="963" y="15450"/>
                  </a:lnTo>
                  <a:lnTo>
                    <a:pt x="963" y="14968"/>
                  </a:lnTo>
                  <a:cubicBezTo>
                    <a:pt x="963" y="13642"/>
                    <a:pt x="2041" y="12565"/>
                    <a:pt x="3366" y="12565"/>
                  </a:cubicBezTo>
                  <a:close/>
                  <a:moveTo>
                    <a:pt x="7276" y="1"/>
                  </a:moveTo>
                  <a:cubicBezTo>
                    <a:pt x="6479" y="1"/>
                    <a:pt x="5835" y="647"/>
                    <a:pt x="5834" y="1443"/>
                  </a:cubicBezTo>
                  <a:lnTo>
                    <a:pt x="5834" y="7853"/>
                  </a:lnTo>
                  <a:cubicBezTo>
                    <a:pt x="5835" y="8650"/>
                    <a:pt x="6479" y="9294"/>
                    <a:pt x="7276" y="9296"/>
                  </a:cubicBezTo>
                  <a:lnTo>
                    <a:pt x="9864" y="9296"/>
                  </a:lnTo>
                  <a:lnTo>
                    <a:pt x="8411" y="11715"/>
                  </a:lnTo>
                  <a:cubicBezTo>
                    <a:pt x="8235" y="11642"/>
                    <a:pt x="8045" y="11604"/>
                    <a:pt x="7853" y="11604"/>
                  </a:cubicBezTo>
                  <a:lnTo>
                    <a:pt x="5205" y="11604"/>
                  </a:lnTo>
                  <a:cubicBezTo>
                    <a:pt x="5709" y="10882"/>
                    <a:pt x="5744" y="9933"/>
                    <a:pt x="5296" y="9176"/>
                  </a:cubicBezTo>
                  <a:cubicBezTo>
                    <a:pt x="4890" y="8489"/>
                    <a:pt x="4153" y="8076"/>
                    <a:pt x="3368" y="8076"/>
                  </a:cubicBezTo>
                  <a:cubicBezTo>
                    <a:pt x="3287" y="8076"/>
                    <a:pt x="3206" y="8080"/>
                    <a:pt x="3124" y="8089"/>
                  </a:cubicBezTo>
                  <a:cubicBezTo>
                    <a:pt x="2250" y="8184"/>
                    <a:pt x="1510" y="8780"/>
                    <a:pt x="1235" y="9617"/>
                  </a:cubicBezTo>
                  <a:cubicBezTo>
                    <a:pt x="960" y="10451"/>
                    <a:pt x="1197" y="11371"/>
                    <a:pt x="1844" y="11967"/>
                  </a:cubicBezTo>
                  <a:cubicBezTo>
                    <a:pt x="750" y="12525"/>
                    <a:pt x="1" y="13660"/>
                    <a:pt x="1" y="14969"/>
                  </a:cubicBezTo>
                  <a:lnTo>
                    <a:pt x="1" y="15931"/>
                  </a:lnTo>
                  <a:cubicBezTo>
                    <a:pt x="1" y="16196"/>
                    <a:pt x="216" y="16412"/>
                    <a:pt x="481" y="16412"/>
                  </a:cubicBezTo>
                  <a:lnTo>
                    <a:pt x="6251" y="16412"/>
                  </a:lnTo>
                  <a:cubicBezTo>
                    <a:pt x="6516" y="16412"/>
                    <a:pt x="6731" y="16196"/>
                    <a:pt x="6731" y="15931"/>
                  </a:cubicBezTo>
                  <a:lnTo>
                    <a:pt x="6731" y="14969"/>
                  </a:lnTo>
                  <a:cubicBezTo>
                    <a:pt x="6731" y="14810"/>
                    <a:pt x="6720" y="14649"/>
                    <a:pt x="6696" y="14489"/>
                  </a:cubicBezTo>
                  <a:lnTo>
                    <a:pt x="7853" y="14489"/>
                  </a:lnTo>
                  <a:cubicBezTo>
                    <a:pt x="8357" y="14489"/>
                    <a:pt x="8824" y="14227"/>
                    <a:pt x="9086" y="13796"/>
                  </a:cubicBezTo>
                  <a:cubicBezTo>
                    <a:pt x="9348" y="13366"/>
                    <a:pt x="9366" y="12830"/>
                    <a:pt x="9133" y="12383"/>
                  </a:cubicBezTo>
                  <a:lnTo>
                    <a:pt x="10984" y="9297"/>
                  </a:lnTo>
                  <a:lnTo>
                    <a:pt x="14969" y="9297"/>
                  </a:lnTo>
                  <a:cubicBezTo>
                    <a:pt x="15766" y="9296"/>
                    <a:pt x="16410" y="8650"/>
                    <a:pt x="16411" y="7855"/>
                  </a:cubicBezTo>
                  <a:lnTo>
                    <a:pt x="16411" y="1443"/>
                  </a:lnTo>
                  <a:cubicBezTo>
                    <a:pt x="16410" y="647"/>
                    <a:pt x="15766" y="1"/>
                    <a:pt x="14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1" name="Google Shape;13701;p78"/>
            <p:cNvSpPr/>
            <p:nvPr/>
          </p:nvSpPr>
          <p:spPr>
            <a:xfrm>
              <a:off x="5592050" y="3548575"/>
              <a:ext cx="24325" cy="136475"/>
            </a:xfrm>
            <a:custGeom>
              <a:avLst/>
              <a:gdLst/>
              <a:ahLst/>
              <a:cxnLst/>
              <a:rect l="l" t="t" r="r" b="b"/>
              <a:pathLst>
                <a:path w="973" h="5459" extrusionOk="0">
                  <a:moveTo>
                    <a:pt x="487" y="1"/>
                  </a:moveTo>
                  <a:cubicBezTo>
                    <a:pt x="222" y="1"/>
                    <a:pt x="6" y="216"/>
                    <a:pt x="6" y="481"/>
                  </a:cubicBezTo>
                  <a:lnTo>
                    <a:pt x="6" y="4968"/>
                  </a:lnTo>
                  <a:cubicBezTo>
                    <a:pt x="1" y="5238"/>
                    <a:pt x="217" y="5459"/>
                    <a:pt x="487" y="5459"/>
                  </a:cubicBezTo>
                  <a:cubicBezTo>
                    <a:pt x="756" y="5459"/>
                    <a:pt x="973" y="5238"/>
                    <a:pt x="969" y="4968"/>
                  </a:cubicBezTo>
                  <a:lnTo>
                    <a:pt x="969" y="481"/>
                  </a:lnTo>
                  <a:cubicBezTo>
                    <a:pt x="969" y="216"/>
                    <a:pt x="753" y="1"/>
                    <a:pt x="4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2" name="Google Shape;13702;p78"/>
            <p:cNvSpPr/>
            <p:nvPr/>
          </p:nvSpPr>
          <p:spPr>
            <a:xfrm>
              <a:off x="5543975" y="3572625"/>
              <a:ext cx="24350" cy="112425"/>
            </a:xfrm>
            <a:custGeom>
              <a:avLst/>
              <a:gdLst/>
              <a:ahLst/>
              <a:cxnLst/>
              <a:rect l="l" t="t" r="r" b="b"/>
              <a:pathLst>
                <a:path w="974" h="4497" extrusionOk="0">
                  <a:moveTo>
                    <a:pt x="484" y="1"/>
                  </a:moveTo>
                  <a:cubicBezTo>
                    <a:pt x="220" y="1"/>
                    <a:pt x="7" y="216"/>
                    <a:pt x="7" y="481"/>
                  </a:cubicBezTo>
                  <a:lnTo>
                    <a:pt x="7" y="4006"/>
                  </a:lnTo>
                  <a:cubicBezTo>
                    <a:pt x="1" y="4276"/>
                    <a:pt x="217" y="4497"/>
                    <a:pt x="487" y="4497"/>
                  </a:cubicBezTo>
                  <a:cubicBezTo>
                    <a:pt x="756" y="4497"/>
                    <a:pt x="973" y="4276"/>
                    <a:pt x="969" y="4006"/>
                  </a:cubicBezTo>
                  <a:lnTo>
                    <a:pt x="969" y="481"/>
                  </a:lnTo>
                  <a:cubicBezTo>
                    <a:pt x="969" y="216"/>
                    <a:pt x="753" y="1"/>
                    <a:pt x="490" y="1"/>
                  </a:cubicBezTo>
                  <a:cubicBezTo>
                    <a:pt x="489" y="1"/>
                    <a:pt x="488" y="1"/>
                    <a:pt x="487" y="1"/>
                  </a:cubicBezTo>
                  <a:cubicBezTo>
                    <a:pt x="486" y="1"/>
                    <a:pt x="485" y="1"/>
                    <a:pt x="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3" name="Google Shape;13703;p78"/>
            <p:cNvSpPr/>
            <p:nvPr/>
          </p:nvSpPr>
          <p:spPr>
            <a:xfrm>
              <a:off x="5495900" y="3596650"/>
              <a:ext cx="24350" cy="88400"/>
            </a:xfrm>
            <a:custGeom>
              <a:avLst/>
              <a:gdLst/>
              <a:ahLst/>
              <a:cxnLst/>
              <a:rect l="l" t="t" r="r" b="b"/>
              <a:pathLst>
                <a:path w="974" h="3536" extrusionOk="0">
                  <a:moveTo>
                    <a:pt x="487" y="1"/>
                  </a:moveTo>
                  <a:cubicBezTo>
                    <a:pt x="222" y="1"/>
                    <a:pt x="7" y="216"/>
                    <a:pt x="7" y="481"/>
                  </a:cubicBezTo>
                  <a:lnTo>
                    <a:pt x="7" y="3045"/>
                  </a:lnTo>
                  <a:cubicBezTo>
                    <a:pt x="1" y="3315"/>
                    <a:pt x="218" y="3536"/>
                    <a:pt x="487" y="3536"/>
                  </a:cubicBezTo>
                  <a:cubicBezTo>
                    <a:pt x="756" y="3536"/>
                    <a:pt x="973" y="3315"/>
                    <a:pt x="967" y="3045"/>
                  </a:cubicBezTo>
                  <a:lnTo>
                    <a:pt x="967" y="481"/>
                  </a:lnTo>
                  <a:cubicBezTo>
                    <a:pt x="967" y="216"/>
                    <a:pt x="752" y="1"/>
                    <a:pt x="4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4" name="Google Shape;13704;p78"/>
            <p:cNvSpPr/>
            <p:nvPr/>
          </p:nvSpPr>
          <p:spPr>
            <a:xfrm>
              <a:off x="5447825" y="3620700"/>
              <a:ext cx="24350" cy="64350"/>
            </a:xfrm>
            <a:custGeom>
              <a:avLst/>
              <a:gdLst/>
              <a:ahLst/>
              <a:cxnLst/>
              <a:rect l="l" t="t" r="r" b="b"/>
              <a:pathLst>
                <a:path w="974" h="2574" extrusionOk="0">
                  <a:moveTo>
                    <a:pt x="487" y="1"/>
                  </a:moveTo>
                  <a:cubicBezTo>
                    <a:pt x="221" y="1"/>
                    <a:pt x="5" y="216"/>
                    <a:pt x="5" y="481"/>
                  </a:cubicBezTo>
                  <a:lnTo>
                    <a:pt x="5" y="2083"/>
                  </a:lnTo>
                  <a:cubicBezTo>
                    <a:pt x="1" y="2353"/>
                    <a:pt x="218" y="2574"/>
                    <a:pt x="487" y="2574"/>
                  </a:cubicBezTo>
                  <a:cubicBezTo>
                    <a:pt x="757" y="2574"/>
                    <a:pt x="973" y="2353"/>
                    <a:pt x="968" y="2083"/>
                  </a:cubicBezTo>
                  <a:lnTo>
                    <a:pt x="968" y="481"/>
                  </a:lnTo>
                  <a:cubicBezTo>
                    <a:pt x="968" y="216"/>
                    <a:pt x="752" y="1"/>
                    <a:pt x="4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5" name="Google Shape;13705;p78"/>
            <p:cNvSpPr/>
            <p:nvPr/>
          </p:nvSpPr>
          <p:spPr>
            <a:xfrm>
              <a:off x="5447725" y="3548575"/>
              <a:ext cx="72150" cy="24100"/>
            </a:xfrm>
            <a:custGeom>
              <a:avLst/>
              <a:gdLst/>
              <a:ahLst/>
              <a:cxnLst/>
              <a:rect l="l" t="t" r="r" b="b"/>
              <a:pathLst>
                <a:path w="2886" h="964" extrusionOk="0">
                  <a:moveTo>
                    <a:pt x="481" y="1"/>
                  </a:moveTo>
                  <a:cubicBezTo>
                    <a:pt x="216" y="1"/>
                    <a:pt x="1" y="215"/>
                    <a:pt x="1" y="481"/>
                  </a:cubicBezTo>
                  <a:cubicBezTo>
                    <a:pt x="1" y="748"/>
                    <a:pt x="217" y="963"/>
                    <a:pt x="483" y="963"/>
                  </a:cubicBezTo>
                  <a:cubicBezTo>
                    <a:pt x="486" y="963"/>
                    <a:pt x="488" y="963"/>
                    <a:pt x="491" y="963"/>
                  </a:cubicBezTo>
                  <a:lnTo>
                    <a:pt x="2414" y="963"/>
                  </a:lnTo>
                  <a:cubicBezTo>
                    <a:pt x="2676" y="957"/>
                    <a:pt x="2886" y="743"/>
                    <a:pt x="2886" y="481"/>
                  </a:cubicBezTo>
                  <a:cubicBezTo>
                    <a:pt x="2886" y="219"/>
                    <a:pt x="2676" y="5"/>
                    <a:pt x="2414" y="1"/>
                  </a:cubicBezTo>
                  <a:lnTo>
                    <a:pt x="491" y="1"/>
                  </a:lnTo>
                  <a:cubicBezTo>
                    <a:pt x="488" y="1"/>
                    <a:pt x="484" y="1"/>
                    <a:pt x="4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06" name="Google Shape;13706;p78"/>
          <p:cNvGrpSpPr/>
          <p:nvPr/>
        </p:nvGrpSpPr>
        <p:grpSpPr>
          <a:xfrm>
            <a:off x="7064046" y="3438837"/>
            <a:ext cx="332645" cy="354784"/>
            <a:chOff x="4817850" y="3478300"/>
            <a:chExt cx="384650" cy="410250"/>
          </a:xfrm>
        </p:grpSpPr>
        <p:sp>
          <p:nvSpPr>
            <p:cNvPr id="13707" name="Google Shape;13707;p78"/>
            <p:cNvSpPr/>
            <p:nvPr/>
          </p:nvSpPr>
          <p:spPr>
            <a:xfrm>
              <a:off x="4817850" y="3478300"/>
              <a:ext cx="384650" cy="410250"/>
            </a:xfrm>
            <a:custGeom>
              <a:avLst/>
              <a:gdLst/>
              <a:ahLst/>
              <a:cxnLst/>
              <a:rect l="l" t="t" r="r" b="b"/>
              <a:pathLst>
                <a:path w="15386" h="16410" extrusionOk="0">
                  <a:moveTo>
                    <a:pt x="11378" y="0"/>
                  </a:moveTo>
                  <a:cubicBezTo>
                    <a:pt x="11379" y="0"/>
                    <a:pt x="11379" y="0"/>
                    <a:pt x="11379" y="0"/>
                  </a:cubicBezTo>
                  <a:lnTo>
                    <a:pt x="11379" y="0"/>
                  </a:lnTo>
                  <a:cubicBezTo>
                    <a:pt x="11379" y="0"/>
                    <a:pt x="11380" y="0"/>
                    <a:pt x="11380" y="0"/>
                  </a:cubicBezTo>
                  <a:close/>
                  <a:moveTo>
                    <a:pt x="11380" y="962"/>
                  </a:moveTo>
                  <a:cubicBezTo>
                    <a:pt x="13058" y="962"/>
                    <a:pt x="14424" y="2327"/>
                    <a:pt x="14424" y="4007"/>
                  </a:cubicBezTo>
                  <a:cubicBezTo>
                    <a:pt x="14424" y="5685"/>
                    <a:pt x="13058" y="7051"/>
                    <a:pt x="11380" y="7051"/>
                  </a:cubicBezTo>
                  <a:cubicBezTo>
                    <a:pt x="9700" y="7051"/>
                    <a:pt x="8335" y="5687"/>
                    <a:pt x="8335" y="4007"/>
                  </a:cubicBezTo>
                  <a:cubicBezTo>
                    <a:pt x="8335" y="2327"/>
                    <a:pt x="9700" y="962"/>
                    <a:pt x="11380" y="962"/>
                  </a:cubicBezTo>
                  <a:close/>
                  <a:moveTo>
                    <a:pt x="3688" y="7436"/>
                  </a:moveTo>
                  <a:cubicBezTo>
                    <a:pt x="4063" y="7436"/>
                    <a:pt x="4431" y="7582"/>
                    <a:pt x="4706" y="7858"/>
                  </a:cubicBezTo>
                  <a:cubicBezTo>
                    <a:pt x="5119" y="8270"/>
                    <a:pt x="5244" y="8891"/>
                    <a:pt x="5020" y="9430"/>
                  </a:cubicBezTo>
                  <a:cubicBezTo>
                    <a:pt x="4797" y="9969"/>
                    <a:pt x="4271" y="10320"/>
                    <a:pt x="3688" y="10322"/>
                  </a:cubicBezTo>
                  <a:cubicBezTo>
                    <a:pt x="2892" y="10320"/>
                    <a:pt x="2246" y="9674"/>
                    <a:pt x="2246" y="8879"/>
                  </a:cubicBezTo>
                  <a:lnTo>
                    <a:pt x="2244" y="8879"/>
                  </a:lnTo>
                  <a:cubicBezTo>
                    <a:pt x="2244" y="8295"/>
                    <a:pt x="2596" y="7769"/>
                    <a:pt x="3135" y="7546"/>
                  </a:cubicBezTo>
                  <a:cubicBezTo>
                    <a:pt x="3314" y="7472"/>
                    <a:pt x="3502" y="7436"/>
                    <a:pt x="3688" y="7436"/>
                  </a:cubicBezTo>
                  <a:close/>
                  <a:moveTo>
                    <a:pt x="9136" y="7428"/>
                  </a:moveTo>
                  <a:cubicBezTo>
                    <a:pt x="9404" y="7428"/>
                    <a:pt x="9621" y="7649"/>
                    <a:pt x="9617" y="7917"/>
                  </a:cubicBezTo>
                  <a:lnTo>
                    <a:pt x="9617" y="11443"/>
                  </a:lnTo>
                  <a:cubicBezTo>
                    <a:pt x="9617" y="11886"/>
                    <a:pt x="9258" y="12244"/>
                    <a:pt x="8815" y="12244"/>
                  </a:cubicBezTo>
                  <a:lnTo>
                    <a:pt x="6623" y="12244"/>
                  </a:lnTo>
                  <a:cubicBezTo>
                    <a:pt x="6278" y="12244"/>
                    <a:pt x="6045" y="12600"/>
                    <a:pt x="6182" y="12918"/>
                  </a:cubicBezTo>
                  <a:cubicBezTo>
                    <a:pt x="6333" y="13261"/>
                    <a:pt x="6411" y="13633"/>
                    <a:pt x="6411" y="14008"/>
                  </a:cubicBezTo>
                  <a:lnTo>
                    <a:pt x="6411" y="15450"/>
                  </a:lnTo>
                  <a:lnTo>
                    <a:pt x="963" y="15450"/>
                  </a:lnTo>
                  <a:lnTo>
                    <a:pt x="963" y="14008"/>
                  </a:lnTo>
                  <a:cubicBezTo>
                    <a:pt x="963" y="12505"/>
                    <a:pt x="2184" y="11282"/>
                    <a:pt x="3687" y="11282"/>
                  </a:cubicBezTo>
                  <a:lnTo>
                    <a:pt x="8174" y="11282"/>
                  </a:lnTo>
                  <a:cubicBezTo>
                    <a:pt x="8439" y="11282"/>
                    <a:pt x="8654" y="11067"/>
                    <a:pt x="8654" y="10802"/>
                  </a:cubicBezTo>
                  <a:lnTo>
                    <a:pt x="8654" y="7917"/>
                  </a:lnTo>
                  <a:cubicBezTo>
                    <a:pt x="8650" y="7649"/>
                    <a:pt x="8867" y="7428"/>
                    <a:pt x="9136" y="7428"/>
                  </a:cubicBezTo>
                  <a:close/>
                  <a:moveTo>
                    <a:pt x="11379" y="0"/>
                  </a:moveTo>
                  <a:lnTo>
                    <a:pt x="11379" y="0"/>
                  </a:lnTo>
                  <a:cubicBezTo>
                    <a:pt x="9169" y="0"/>
                    <a:pt x="7373" y="1799"/>
                    <a:pt x="7373" y="4007"/>
                  </a:cubicBezTo>
                  <a:cubicBezTo>
                    <a:pt x="7372" y="4994"/>
                    <a:pt x="7736" y="5946"/>
                    <a:pt x="8397" y="6679"/>
                  </a:cubicBezTo>
                  <a:cubicBezTo>
                    <a:pt x="7960" y="6940"/>
                    <a:pt x="7694" y="7410"/>
                    <a:pt x="7694" y="7918"/>
                  </a:cubicBezTo>
                  <a:lnTo>
                    <a:pt x="7694" y="10322"/>
                  </a:lnTo>
                  <a:lnTo>
                    <a:pt x="5608" y="10322"/>
                  </a:lnTo>
                  <a:cubicBezTo>
                    <a:pt x="5922" y="9906"/>
                    <a:pt x="6092" y="9399"/>
                    <a:pt x="6090" y="8879"/>
                  </a:cubicBezTo>
                  <a:cubicBezTo>
                    <a:pt x="6090" y="7554"/>
                    <a:pt x="5012" y="6474"/>
                    <a:pt x="3687" y="6474"/>
                  </a:cubicBezTo>
                  <a:cubicBezTo>
                    <a:pt x="2362" y="6474"/>
                    <a:pt x="1282" y="7554"/>
                    <a:pt x="1282" y="8879"/>
                  </a:cubicBezTo>
                  <a:cubicBezTo>
                    <a:pt x="1282" y="9569"/>
                    <a:pt x="1580" y="10225"/>
                    <a:pt x="2098" y="10680"/>
                  </a:cubicBezTo>
                  <a:cubicBezTo>
                    <a:pt x="859" y="11275"/>
                    <a:pt x="1" y="12543"/>
                    <a:pt x="1" y="14006"/>
                  </a:cubicBezTo>
                  <a:lnTo>
                    <a:pt x="1" y="15929"/>
                  </a:lnTo>
                  <a:cubicBezTo>
                    <a:pt x="1" y="16194"/>
                    <a:pt x="216" y="16409"/>
                    <a:pt x="481" y="16409"/>
                  </a:cubicBezTo>
                  <a:lnTo>
                    <a:pt x="6891" y="16409"/>
                  </a:lnTo>
                  <a:cubicBezTo>
                    <a:pt x="7156" y="16409"/>
                    <a:pt x="7372" y="16194"/>
                    <a:pt x="7372" y="15929"/>
                  </a:cubicBezTo>
                  <a:lnTo>
                    <a:pt x="7372" y="14006"/>
                  </a:lnTo>
                  <a:cubicBezTo>
                    <a:pt x="7372" y="13737"/>
                    <a:pt x="7342" y="13469"/>
                    <a:pt x="7284" y="13205"/>
                  </a:cubicBezTo>
                  <a:lnTo>
                    <a:pt x="8814" y="13205"/>
                  </a:lnTo>
                  <a:cubicBezTo>
                    <a:pt x="9788" y="13204"/>
                    <a:pt x="10576" y="12416"/>
                    <a:pt x="10577" y="11443"/>
                  </a:cubicBezTo>
                  <a:lnTo>
                    <a:pt x="10577" y="7933"/>
                  </a:lnTo>
                  <a:cubicBezTo>
                    <a:pt x="10841" y="7987"/>
                    <a:pt x="11109" y="8014"/>
                    <a:pt x="11378" y="8014"/>
                  </a:cubicBezTo>
                  <a:cubicBezTo>
                    <a:pt x="13588" y="8014"/>
                    <a:pt x="15385" y="6217"/>
                    <a:pt x="15385" y="4007"/>
                  </a:cubicBezTo>
                  <a:cubicBezTo>
                    <a:pt x="15385" y="1799"/>
                    <a:pt x="13589" y="0"/>
                    <a:pt x="11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8" name="Google Shape;13708;p78"/>
            <p:cNvSpPr/>
            <p:nvPr/>
          </p:nvSpPr>
          <p:spPr>
            <a:xfrm>
              <a:off x="5075250" y="3524525"/>
              <a:ext cx="55000" cy="107875"/>
            </a:xfrm>
            <a:custGeom>
              <a:avLst/>
              <a:gdLst/>
              <a:ahLst/>
              <a:cxnLst/>
              <a:rect l="l" t="t" r="r" b="b"/>
              <a:pathLst>
                <a:path w="2200" h="4315" extrusionOk="0">
                  <a:moveTo>
                    <a:pt x="825" y="939"/>
                  </a:moveTo>
                  <a:lnTo>
                    <a:pt x="825" y="1636"/>
                  </a:lnTo>
                  <a:cubicBezTo>
                    <a:pt x="778" y="1612"/>
                    <a:pt x="735" y="1582"/>
                    <a:pt x="693" y="1550"/>
                  </a:cubicBezTo>
                  <a:cubicBezTo>
                    <a:pt x="618" y="1491"/>
                    <a:pt x="586" y="1370"/>
                    <a:pt x="609" y="1241"/>
                  </a:cubicBezTo>
                  <a:cubicBezTo>
                    <a:pt x="630" y="1133"/>
                    <a:pt x="697" y="1005"/>
                    <a:pt x="825" y="939"/>
                  </a:cubicBezTo>
                  <a:close/>
                  <a:moveTo>
                    <a:pt x="1305" y="2364"/>
                  </a:moveTo>
                  <a:lnTo>
                    <a:pt x="1314" y="2367"/>
                  </a:lnTo>
                  <a:cubicBezTo>
                    <a:pt x="1684" y="2499"/>
                    <a:pt x="1661" y="2815"/>
                    <a:pt x="1645" y="2909"/>
                  </a:cubicBezTo>
                  <a:cubicBezTo>
                    <a:pt x="1612" y="3104"/>
                    <a:pt x="1485" y="3271"/>
                    <a:pt x="1305" y="3353"/>
                  </a:cubicBezTo>
                  <a:lnTo>
                    <a:pt x="1305" y="2364"/>
                  </a:lnTo>
                  <a:close/>
                  <a:moveTo>
                    <a:pt x="1065" y="1"/>
                  </a:moveTo>
                  <a:cubicBezTo>
                    <a:pt x="934" y="1"/>
                    <a:pt x="827" y="105"/>
                    <a:pt x="823" y="235"/>
                  </a:cubicBezTo>
                  <a:lnTo>
                    <a:pt x="823" y="431"/>
                  </a:lnTo>
                  <a:cubicBezTo>
                    <a:pt x="800" y="439"/>
                    <a:pt x="773" y="444"/>
                    <a:pt x="748" y="453"/>
                  </a:cubicBezTo>
                  <a:cubicBezTo>
                    <a:pt x="435" y="547"/>
                    <a:pt x="201" y="815"/>
                    <a:pt x="138" y="1152"/>
                  </a:cubicBezTo>
                  <a:cubicBezTo>
                    <a:pt x="79" y="1459"/>
                    <a:pt x="179" y="1757"/>
                    <a:pt x="397" y="1928"/>
                  </a:cubicBezTo>
                  <a:cubicBezTo>
                    <a:pt x="507" y="2014"/>
                    <a:pt x="642" y="2092"/>
                    <a:pt x="823" y="2175"/>
                  </a:cubicBezTo>
                  <a:lnTo>
                    <a:pt x="823" y="3395"/>
                  </a:lnTo>
                  <a:cubicBezTo>
                    <a:pt x="675" y="3381"/>
                    <a:pt x="573" y="3340"/>
                    <a:pt x="406" y="3230"/>
                  </a:cubicBezTo>
                  <a:cubicBezTo>
                    <a:pt x="365" y="3203"/>
                    <a:pt x="319" y="3190"/>
                    <a:pt x="273" y="3190"/>
                  </a:cubicBezTo>
                  <a:cubicBezTo>
                    <a:pt x="195" y="3190"/>
                    <a:pt x="118" y="3228"/>
                    <a:pt x="72" y="3299"/>
                  </a:cubicBezTo>
                  <a:cubicBezTo>
                    <a:pt x="0" y="3410"/>
                    <a:pt x="31" y="3559"/>
                    <a:pt x="142" y="3633"/>
                  </a:cubicBezTo>
                  <a:cubicBezTo>
                    <a:pt x="409" y="3807"/>
                    <a:pt x="593" y="3862"/>
                    <a:pt x="823" y="3879"/>
                  </a:cubicBezTo>
                  <a:lnTo>
                    <a:pt x="823" y="4081"/>
                  </a:lnTo>
                  <a:cubicBezTo>
                    <a:pt x="827" y="4211"/>
                    <a:pt x="934" y="4315"/>
                    <a:pt x="1065" y="4315"/>
                  </a:cubicBezTo>
                  <a:cubicBezTo>
                    <a:pt x="1195" y="4315"/>
                    <a:pt x="1301" y="4211"/>
                    <a:pt x="1305" y="4081"/>
                  </a:cubicBezTo>
                  <a:lnTo>
                    <a:pt x="1305" y="3857"/>
                  </a:lnTo>
                  <a:cubicBezTo>
                    <a:pt x="1762" y="3753"/>
                    <a:pt x="2055" y="3369"/>
                    <a:pt x="2119" y="2988"/>
                  </a:cubicBezTo>
                  <a:cubicBezTo>
                    <a:pt x="2200" y="2503"/>
                    <a:pt x="1946" y="2082"/>
                    <a:pt x="1473" y="1915"/>
                  </a:cubicBezTo>
                  <a:cubicBezTo>
                    <a:pt x="1418" y="1894"/>
                    <a:pt x="1361" y="1874"/>
                    <a:pt x="1305" y="1853"/>
                  </a:cubicBezTo>
                  <a:lnTo>
                    <a:pt x="1305" y="895"/>
                  </a:lnTo>
                  <a:cubicBezTo>
                    <a:pt x="1429" y="929"/>
                    <a:pt x="1494" y="992"/>
                    <a:pt x="1498" y="998"/>
                  </a:cubicBezTo>
                  <a:cubicBezTo>
                    <a:pt x="1546" y="1052"/>
                    <a:pt x="1612" y="1080"/>
                    <a:pt x="1679" y="1080"/>
                  </a:cubicBezTo>
                  <a:cubicBezTo>
                    <a:pt x="1735" y="1080"/>
                    <a:pt x="1792" y="1060"/>
                    <a:pt x="1838" y="1020"/>
                  </a:cubicBezTo>
                  <a:cubicBezTo>
                    <a:pt x="1938" y="932"/>
                    <a:pt x="1948" y="781"/>
                    <a:pt x="1860" y="680"/>
                  </a:cubicBezTo>
                  <a:cubicBezTo>
                    <a:pt x="1848" y="668"/>
                    <a:pt x="1661" y="458"/>
                    <a:pt x="1305" y="405"/>
                  </a:cubicBezTo>
                  <a:lnTo>
                    <a:pt x="1305" y="235"/>
                  </a:lnTo>
                  <a:cubicBezTo>
                    <a:pt x="1301" y="105"/>
                    <a:pt x="1195" y="1"/>
                    <a:pt x="1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709" name="Google Shape;13709;p78"/>
          <p:cNvSpPr/>
          <p:nvPr/>
        </p:nvSpPr>
        <p:spPr>
          <a:xfrm>
            <a:off x="6322152" y="3438957"/>
            <a:ext cx="314744" cy="354784"/>
          </a:xfrm>
          <a:custGeom>
            <a:avLst/>
            <a:gdLst/>
            <a:ahLst/>
            <a:cxnLst/>
            <a:rect l="l" t="t" r="r" b="b"/>
            <a:pathLst>
              <a:path w="14558" h="16410" extrusionOk="0">
                <a:moveTo>
                  <a:pt x="13046" y="961"/>
                </a:moveTo>
                <a:lnTo>
                  <a:pt x="12262" y="2137"/>
                </a:lnTo>
                <a:cubicBezTo>
                  <a:pt x="12154" y="2298"/>
                  <a:pt x="12154" y="2509"/>
                  <a:pt x="12262" y="2670"/>
                </a:cubicBezTo>
                <a:lnTo>
                  <a:pt x="13046" y="3846"/>
                </a:lnTo>
                <a:lnTo>
                  <a:pt x="8335" y="3846"/>
                </a:lnTo>
                <a:lnTo>
                  <a:pt x="8335" y="961"/>
                </a:lnTo>
                <a:close/>
                <a:moveTo>
                  <a:pt x="3364" y="7436"/>
                </a:moveTo>
                <a:cubicBezTo>
                  <a:pt x="3698" y="7436"/>
                  <a:pt x="4026" y="7567"/>
                  <a:pt x="4272" y="7812"/>
                </a:cubicBezTo>
                <a:cubicBezTo>
                  <a:pt x="4638" y="8178"/>
                  <a:pt x="4748" y="8730"/>
                  <a:pt x="4549" y="9209"/>
                </a:cubicBezTo>
                <a:cubicBezTo>
                  <a:pt x="4351" y="9688"/>
                  <a:pt x="3884" y="10000"/>
                  <a:pt x="3366" y="10000"/>
                </a:cubicBezTo>
                <a:cubicBezTo>
                  <a:pt x="2658" y="9998"/>
                  <a:pt x="2086" y="9426"/>
                  <a:pt x="2084" y="8718"/>
                </a:cubicBezTo>
                <a:cubicBezTo>
                  <a:pt x="2084" y="8200"/>
                  <a:pt x="2396" y="7733"/>
                  <a:pt x="2875" y="7534"/>
                </a:cubicBezTo>
                <a:cubicBezTo>
                  <a:pt x="3033" y="7468"/>
                  <a:pt x="3199" y="7436"/>
                  <a:pt x="3364" y="7436"/>
                </a:cubicBezTo>
                <a:close/>
                <a:moveTo>
                  <a:pt x="7865" y="10962"/>
                </a:moveTo>
                <a:cubicBezTo>
                  <a:pt x="8128" y="10962"/>
                  <a:pt x="8343" y="11176"/>
                  <a:pt x="8343" y="11442"/>
                </a:cubicBezTo>
                <a:cubicBezTo>
                  <a:pt x="8343" y="11708"/>
                  <a:pt x="8128" y="11923"/>
                  <a:pt x="7865" y="11923"/>
                </a:cubicBezTo>
                <a:cubicBezTo>
                  <a:pt x="7861" y="11923"/>
                  <a:pt x="7858" y="11923"/>
                  <a:pt x="7854" y="11923"/>
                </a:cubicBezTo>
                <a:lnTo>
                  <a:pt x="6084" y="11923"/>
                </a:lnTo>
                <a:cubicBezTo>
                  <a:pt x="5751" y="11924"/>
                  <a:pt x="5520" y="12251"/>
                  <a:pt x="5630" y="12564"/>
                </a:cubicBezTo>
                <a:cubicBezTo>
                  <a:pt x="5722" y="12820"/>
                  <a:pt x="5770" y="13091"/>
                  <a:pt x="5770" y="13365"/>
                </a:cubicBezTo>
                <a:lnTo>
                  <a:pt x="5770" y="15450"/>
                </a:lnTo>
                <a:lnTo>
                  <a:pt x="962" y="15450"/>
                </a:lnTo>
                <a:lnTo>
                  <a:pt x="962" y="13365"/>
                </a:lnTo>
                <a:cubicBezTo>
                  <a:pt x="962" y="12040"/>
                  <a:pt x="2040" y="10962"/>
                  <a:pt x="3366" y="10962"/>
                </a:cubicBezTo>
                <a:lnTo>
                  <a:pt x="7854" y="10962"/>
                </a:lnTo>
                <a:cubicBezTo>
                  <a:pt x="7858" y="10962"/>
                  <a:pt x="7861" y="10962"/>
                  <a:pt x="7865" y="10962"/>
                </a:cubicBezTo>
                <a:close/>
                <a:moveTo>
                  <a:pt x="7852" y="0"/>
                </a:moveTo>
                <a:cubicBezTo>
                  <a:pt x="7586" y="0"/>
                  <a:pt x="7372" y="217"/>
                  <a:pt x="7372" y="481"/>
                </a:cubicBezTo>
                <a:lnTo>
                  <a:pt x="7372" y="10000"/>
                </a:lnTo>
                <a:lnTo>
                  <a:pt x="5206" y="10000"/>
                </a:lnTo>
                <a:cubicBezTo>
                  <a:pt x="5710" y="9278"/>
                  <a:pt x="5745" y="8329"/>
                  <a:pt x="5297" y="7572"/>
                </a:cubicBezTo>
                <a:cubicBezTo>
                  <a:pt x="4891" y="6885"/>
                  <a:pt x="4154" y="6472"/>
                  <a:pt x="3368" y="6472"/>
                </a:cubicBezTo>
                <a:cubicBezTo>
                  <a:pt x="3287" y="6472"/>
                  <a:pt x="3206" y="6476"/>
                  <a:pt x="3124" y="6485"/>
                </a:cubicBezTo>
                <a:cubicBezTo>
                  <a:pt x="2250" y="6579"/>
                  <a:pt x="1512" y="7176"/>
                  <a:pt x="1236" y="8012"/>
                </a:cubicBezTo>
                <a:cubicBezTo>
                  <a:pt x="960" y="8847"/>
                  <a:pt x="1198" y="9767"/>
                  <a:pt x="1844" y="10364"/>
                </a:cubicBezTo>
                <a:cubicBezTo>
                  <a:pt x="752" y="10921"/>
                  <a:pt x="0" y="12057"/>
                  <a:pt x="0" y="13365"/>
                </a:cubicBezTo>
                <a:lnTo>
                  <a:pt x="0" y="15929"/>
                </a:lnTo>
                <a:cubicBezTo>
                  <a:pt x="0" y="16194"/>
                  <a:pt x="216" y="16410"/>
                  <a:pt x="482" y="16410"/>
                </a:cubicBezTo>
                <a:lnTo>
                  <a:pt x="6251" y="16410"/>
                </a:lnTo>
                <a:cubicBezTo>
                  <a:pt x="6517" y="16410"/>
                  <a:pt x="6732" y="16194"/>
                  <a:pt x="6732" y="15929"/>
                </a:cubicBezTo>
                <a:lnTo>
                  <a:pt x="6732" y="13365"/>
                </a:lnTo>
                <a:cubicBezTo>
                  <a:pt x="6732" y="13204"/>
                  <a:pt x="6721" y="13044"/>
                  <a:pt x="6697" y="12885"/>
                </a:cubicBezTo>
                <a:lnTo>
                  <a:pt x="7854" y="12885"/>
                </a:lnTo>
                <a:cubicBezTo>
                  <a:pt x="8556" y="12885"/>
                  <a:pt x="9156" y="12378"/>
                  <a:pt x="9275" y="11687"/>
                </a:cubicBezTo>
                <a:cubicBezTo>
                  <a:pt x="9393" y="10994"/>
                  <a:pt x="8997" y="10317"/>
                  <a:pt x="8335" y="10083"/>
                </a:cubicBezTo>
                <a:lnTo>
                  <a:pt x="8335" y="4808"/>
                </a:lnTo>
                <a:lnTo>
                  <a:pt x="13944" y="4808"/>
                </a:lnTo>
                <a:cubicBezTo>
                  <a:pt x="14327" y="4807"/>
                  <a:pt x="14557" y="4379"/>
                  <a:pt x="14343" y="4060"/>
                </a:cubicBezTo>
                <a:lnTo>
                  <a:pt x="13239" y="2404"/>
                </a:lnTo>
                <a:lnTo>
                  <a:pt x="14343" y="747"/>
                </a:lnTo>
                <a:cubicBezTo>
                  <a:pt x="14557" y="429"/>
                  <a:pt x="14328" y="0"/>
                  <a:pt x="13945" y="0"/>
                </a:cubicBezTo>
                <a:cubicBezTo>
                  <a:pt x="13945" y="0"/>
                  <a:pt x="13944" y="0"/>
                  <a:pt x="13944" y="0"/>
                </a:cubicBezTo>
                <a:lnTo>
                  <a:pt x="7854" y="0"/>
                </a:lnTo>
                <a:cubicBezTo>
                  <a:pt x="7853" y="0"/>
                  <a:pt x="7852" y="0"/>
                  <a:pt x="7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0" name="Google Shape;13710;p78"/>
          <p:cNvSpPr/>
          <p:nvPr/>
        </p:nvSpPr>
        <p:spPr>
          <a:xfrm>
            <a:off x="5546225" y="3438924"/>
            <a:ext cx="354849" cy="354849"/>
          </a:xfrm>
          <a:custGeom>
            <a:avLst/>
            <a:gdLst/>
            <a:ahLst/>
            <a:cxnLst/>
            <a:rect l="l" t="t" r="r" b="b"/>
            <a:pathLst>
              <a:path w="16413" h="16413" extrusionOk="0">
                <a:moveTo>
                  <a:pt x="7727" y="977"/>
                </a:moveTo>
                <a:lnTo>
                  <a:pt x="7725" y="3260"/>
                </a:lnTo>
                <a:cubicBezTo>
                  <a:pt x="7182" y="3313"/>
                  <a:pt x="6649" y="3457"/>
                  <a:pt x="6151" y="3684"/>
                </a:cubicBezTo>
                <a:lnTo>
                  <a:pt x="5009" y="1702"/>
                </a:lnTo>
                <a:cubicBezTo>
                  <a:pt x="5858" y="1285"/>
                  <a:pt x="6781" y="1037"/>
                  <a:pt x="7727" y="977"/>
                </a:cubicBezTo>
                <a:close/>
                <a:moveTo>
                  <a:pt x="8687" y="977"/>
                </a:moveTo>
                <a:cubicBezTo>
                  <a:pt x="9632" y="1037"/>
                  <a:pt x="10556" y="1285"/>
                  <a:pt x="11405" y="1702"/>
                </a:cubicBezTo>
                <a:lnTo>
                  <a:pt x="10262" y="3684"/>
                </a:lnTo>
                <a:cubicBezTo>
                  <a:pt x="9764" y="3457"/>
                  <a:pt x="9232" y="3313"/>
                  <a:pt x="8687" y="3260"/>
                </a:cubicBezTo>
                <a:lnTo>
                  <a:pt x="8687" y="977"/>
                </a:lnTo>
                <a:close/>
                <a:moveTo>
                  <a:pt x="12237" y="2184"/>
                </a:moveTo>
                <a:cubicBezTo>
                  <a:pt x="13022" y="2713"/>
                  <a:pt x="13697" y="3388"/>
                  <a:pt x="14227" y="4173"/>
                </a:cubicBezTo>
                <a:lnTo>
                  <a:pt x="14227" y="4174"/>
                </a:lnTo>
                <a:lnTo>
                  <a:pt x="12247" y="5317"/>
                </a:lnTo>
                <a:cubicBezTo>
                  <a:pt x="11928" y="4873"/>
                  <a:pt x="11539" y="4483"/>
                  <a:pt x="11093" y="4164"/>
                </a:cubicBezTo>
                <a:lnTo>
                  <a:pt x="12237" y="2184"/>
                </a:lnTo>
                <a:close/>
                <a:moveTo>
                  <a:pt x="4175" y="2184"/>
                </a:moveTo>
                <a:lnTo>
                  <a:pt x="5319" y="4166"/>
                </a:lnTo>
                <a:cubicBezTo>
                  <a:pt x="4874" y="4483"/>
                  <a:pt x="4486" y="4873"/>
                  <a:pt x="4167" y="5318"/>
                </a:cubicBezTo>
                <a:lnTo>
                  <a:pt x="2187" y="4174"/>
                </a:lnTo>
                <a:cubicBezTo>
                  <a:pt x="2450" y="3782"/>
                  <a:pt x="2750" y="3417"/>
                  <a:pt x="3084" y="3083"/>
                </a:cubicBezTo>
                <a:cubicBezTo>
                  <a:pt x="3418" y="2749"/>
                  <a:pt x="3783" y="2448"/>
                  <a:pt x="4175" y="2184"/>
                </a:cubicBezTo>
                <a:close/>
                <a:moveTo>
                  <a:pt x="1703" y="5006"/>
                </a:moveTo>
                <a:lnTo>
                  <a:pt x="1705" y="5008"/>
                </a:lnTo>
                <a:lnTo>
                  <a:pt x="3685" y="6150"/>
                </a:lnTo>
                <a:cubicBezTo>
                  <a:pt x="3458" y="6648"/>
                  <a:pt x="3314" y="7179"/>
                  <a:pt x="3263" y="7724"/>
                </a:cubicBezTo>
                <a:lnTo>
                  <a:pt x="978" y="7724"/>
                </a:lnTo>
                <a:cubicBezTo>
                  <a:pt x="1038" y="6780"/>
                  <a:pt x="1286" y="5856"/>
                  <a:pt x="1703" y="5006"/>
                </a:cubicBezTo>
                <a:close/>
                <a:moveTo>
                  <a:pt x="14711" y="5006"/>
                </a:moveTo>
                <a:cubicBezTo>
                  <a:pt x="15128" y="5856"/>
                  <a:pt x="15374" y="6780"/>
                  <a:pt x="15436" y="7726"/>
                </a:cubicBezTo>
                <a:lnTo>
                  <a:pt x="13151" y="7726"/>
                </a:lnTo>
                <a:cubicBezTo>
                  <a:pt x="13098" y="7181"/>
                  <a:pt x="12956" y="6648"/>
                  <a:pt x="12729" y="6151"/>
                </a:cubicBezTo>
                <a:lnTo>
                  <a:pt x="14711" y="5006"/>
                </a:lnTo>
                <a:close/>
                <a:moveTo>
                  <a:pt x="8207" y="6122"/>
                </a:moveTo>
                <a:cubicBezTo>
                  <a:pt x="8499" y="6122"/>
                  <a:pt x="8786" y="6236"/>
                  <a:pt x="9001" y="6450"/>
                </a:cubicBezTo>
                <a:cubicBezTo>
                  <a:pt x="9321" y="6771"/>
                  <a:pt x="9418" y="7254"/>
                  <a:pt x="9244" y="7673"/>
                </a:cubicBezTo>
                <a:cubicBezTo>
                  <a:pt x="9070" y="8092"/>
                  <a:pt x="8661" y="8366"/>
                  <a:pt x="8207" y="8366"/>
                </a:cubicBezTo>
                <a:cubicBezTo>
                  <a:pt x="7588" y="8366"/>
                  <a:pt x="7087" y="7863"/>
                  <a:pt x="7085" y="7244"/>
                </a:cubicBezTo>
                <a:cubicBezTo>
                  <a:pt x="7085" y="6790"/>
                  <a:pt x="7359" y="6381"/>
                  <a:pt x="7778" y="6207"/>
                </a:cubicBezTo>
                <a:cubicBezTo>
                  <a:pt x="7917" y="6150"/>
                  <a:pt x="8062" y="6122"/>
                  <a:pt x="8207" y="6122"/>
                </a:cubicBezTo>
                <a:close/>
                <a:moveTo>
                  <a:pt x="8207" y="4199"/>
                </a:moveTo>
                <a:cubicBezTo>
                  <a:pt x="10417" y="4199"/>
                  <a:pt x="12214" y="5996"/>
                  <a:pt x="12214" y="8206"/>
                </a:cubicBezTo>
                <a:cubicBezTo>
                  <a:pt x="12214" y="9086"/>
                  <a:pt x="11924" y="9941"/>
                  <a:pt x="11388" y="10638"/>
                </a:cubicBezTo>
                <a:cubicBezTo>
                  <a:pt x="11098" y="9796"/>
                  <a:pt x="10487" y="9102"/>
                  <a:pt x="9688" y="8708"/>
                </a:cubicBezTo>
                <a:cubicBezTo>
                  <a:pt x="10278" y="8111"/>
                  <a:pt x="10453" y="7216"/>
                  <a:pt x="10130" y="6440"/>
                </a:cubicBezTo>
                <a:cubicBezTo>
                  <a:pt x="9805" y="5664"/>
                  <a:pt x="9048" y="5158"/>
                  <a:pt x="8207" y="5158"/>
                </a:cubicBezTo>
                <a:cubicBezTo>
                  <a:pt x="7365" y="5158"/>
                  <a:pt x="6608" y="5664"/>
                  <a:pt x="6284" y="6440"/>
                </a:cubicBezTo>
                <a:cubicBezTo>
                  <a:pt x="5961" y="7216"/>
                  <a:pt x="6135" y="8111"/>
                  <a:pt x="6725" y="8708"/>
                </a:cubicBezTo>
                <a:cubicBezTo>
                  <a:pt x="5927" y="9102"/>
                  <a:pt x="5316" y="9796"/>
                  <a:pt x="5026" y="10638"/>
                </a:cubicBezTo>
                <a:cubicBezTo>
                  <a:pt x="4490" y="9941"/>
                  <a:pt x="4200" y="9086"/>
                  <a:pt x="4200" y="8206"/>
                </a:cubicBezTo>
                <a:cubicBezTo>
                  <a:pt x="4200" y="5996"/>
                  <a:pt x="5999" y="4199"/>
                  <a:pt x="8207" y="4199"/>
                </a:cubicBezTo>
                <a:close/>
                <a:moveTo>
                  <a:pt x="3263" y="8686"/>
                </a:moveTo>
                <a:cubicBezTo>
                  <a:pt x="3314" y="9231"/>
                  <a:pt x="3458" y="9764"/>
                  <a:pt x="3685" y="10262"/>
                </a:cubicBezTo>
                <a:lnTo>
                  <a:pt x="1705" y="11404"/>
                </a:lnTo>
                <a:cubicBezTo>
                  <a:pt x="1286" y="10555"/>
                  <a:pt x="1040" y="9631"/>
                  <a:pt x="980" y="8686"/>
                </a:cubicBezTo>
                <a:close/>
                <a:moveTo>
                  <a:pt x="15436" y="8686"/>
                </a:moveTo>
                <a:cubicBezTo>
                  <a:pt x="15374" y="9631"/>
                  <a:pt x="15128" y="10555"/>
                  <a:pt x="14711" y="11404"/>
                </a:cubicBezTo>
                <a:lnTo>
                  <a:pt x="12729" y="10262"/>
                </a:lnTo>
                <a:cubicBezTo>
                  <a:pt x="12956" y="9764"/>
                  <a:pt x="13100" y="9231"/>
                  <a:pt x="13153" y="8686"/>
                </a:cubicBezTo>
                <a:close/>
                <a:moveTo>
                  <a:pt x="8207" y="9328"/>
                </a:moveTo>
                <a:cubicBezTo>
                  <a:pt x="9415" y="9328"/>
                  <a:pt x="10436" y="10227"/>
                  <a:pt x="10588" y="11426"/>
                </a:cubicBezTo>
                <a:cubicBezTo>
                  <a:pt x="9881" y="11951"/>
                  <a:pt x="9044" y="12213"/>
                  <a:pt x="8207" y="12213"/>
                </a:cubicBezTo>
                <a:cubicBezTo>
                  <a:pt x="7370" y="12213"/>
                  <a:pt x="6533" y="11951"/>
                  <a:pt x="5826" y="11426"/>
                </a:cubicBezTo>
                <a:cubicBezTo>
                  <a:pt x="5978" y="10227"/>
                  <a:pt x="6999" y="9328"/>
                  <a:pt x="8207" y="9328"/>
                </a:cubicBezTo>
                <a:close/>
                <a:moveTo>
                  <a:pt x="12247" y="11092"/>
                </a:moveTo>
                <a:lnTo>
                  <a:pt x="14227" y="12236"/>
                </a:lnTo>
                <a:cubicBezTo>
                  <a:pt x="13964" y="12627"/>
                  <a:pt x="13664" y="12993"/>
                  <a:pt x="13330" y="13327"/>
                </a:cubicBezTo>
                <a:lnTo>
                  <a:pt x="13328" y="13327"/>
                </a:lnTo>
                <a:cubicBezTo>
                  <a:pt x="12994" y="13661"/>
                  <a:pt x="12630" y="13961"/>
                  <a:pt x="12237" y="14225"/>
                </a:cubicBezTo>
                <a:lnTo>
                  <a:pt x="11095" y="12245"/>
                </a:lnTo>
                <a:cubicBezTo>
                  <a:pt x="11539" y="11926"/>
                  <a:pt x="11928" y="11536"/>
                  <a:pt x="12247" y="11092"/>
                </a:cubicBezTo>
                <a:close/>
                <a:moveTo>
                  <a:pt x="4167" y="11092"/>
                </a:moveTo>
                <a:cubicBezTo>
                  <a:pt x="4484" y="11536"/>
                  <a:pt x="4874" y="11926"/>
                  <a:pt x="5319" y="12245"/>
                </a:cubicBezTo>
                <a:lnTo>
                  <a:pt x="4175" y="14226"/>
                </a:lnTo>
                <a:cubicBezTo>
                  <a:pt x="3390" y="13696"/>
                  <a:pt x="2715" y="13021"/>
                  <a:pt x="2185" y="12236"/>
                </a:cubicBezTo>
                <a:lnTo>
                  <a:pt x="4167" y="11092"/>
                </a:lnTo>
                <a:close/>
                <a:moveTo>
                  <a:pt x="6151" y="12728"/>
                </a:moveTo>
                <a:cubicBezTo>
                  <a:pt x="6649" y="12955"/>
                  <a:pt x="7180" y="13097"/>
                  <a:pt x="7725" y="13150"/>
                </a:cubicBezTo>
                <a:lnTo>
                  <a:pt x="7727" y="13150"/>
                </a:lnTo>
                <a:lnTo>
                  <a:pt x="7727" y="15433"/>
                </a:lnTo>
                <a:cubicBezTo>
                  <a:pt x="6781" y="15373"/>
                  <a:pt x="5858" y="15127"/>
                  <a:pt x="5007" y="14708"/>
                </a:cubicBezTo>
                <a:lnTo>
                  <a:pt x="6151" y="12728"/>
                </a:lnTo>
                <a:close/>
                <a:moveTo>
                  <a:pt x="10262" y="12728"/>
                </a:moveTo>
                <a:lnTo>
                  <a:pt x="11405" y="14708"/>
                </a:lnTo>
                <a:cubicBezTo>
                  <a:pt x="10556" y="15127"/>
                  <a:pt x="9632" y="15373"/>
                  <a:pt x="8687" y="15433"/>
                </a:cubicBezTo>
                <a:lnTo>
                  <a:pt x="8687" y="13150"/>
                </a:lnTo>
                <a:cubicBezTo>
                  <a:pt x="9232" y="13097"/>
                  <a:pt x="9765" y="12955"/>
                  <a:pt x="10262" y="12728"/>
                </a:cubicBezTo>
                <a:close/>
                <a:moveTo>
                  <a:pt x="8206" y="1"/>
                </a:moveTo>
                <a:cubicBezTo>
                  <a:pt x="6013" y="1"/>
                  <a:pt x="3953" y="854"/>
                  <a:pt x="2403" y="2404"/>
                </a:cubicBezTo>
                <a:cubicBezTo>
                  <a:pt x="852" y="3953"/>
                  <a:pt x="0" y="6014"/>
                  <a:pt x="0" y="8206"/>
                </a:cubicBezTo>
                <a:cubicBezTo>
                  <a:pt x="0" y="10398"/>
                  <a:pt x="852" y="12459"/>
                  <a:pt x="2403" y="14010"/>
                </a:cubicBezTo>
                <a:cubicBezTo>
                  <a:pt x="3953" y="15560"/>
                  <a:pt x="6013" y="16413"/>
                  <a:pt x="8206" y="16413"/>
                </a:cubicBezTo>
                <a:cubicBezTo>
                  <a:pt x="10398" y="16413"/>
                  <a:pt x="12458" y="15559"/>
                  <a:pt x="14009" y="14010"/>
                </a:cubicBezTo>
                <a:cubicBezTo>
                  <a:pt x="15559" y="12460"/>
                  <a:pt x="16412" y="10398"/>
                  <a:pt x="16412" y="8206"/>
                </a:cubicBezTo>
                <a:cubicBezTo>
                  <a:pt x="16412" y="6014"/>
                  <a:pt x="15559" y="3955"/>
                  <a:pt x="14009" y="2404"/>
                </a:cubicBezTo>
                <a:cubicBezTo>
                  <a:pt x="12458" y="854"/>
                  <a:pt x="10398" y="1"/>
                  <a:pt x="8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711" name="Google Shape;13711;p78"/>
          <p:cNvGrpSpPr/>
          <p:nvPr/>
        </p:nvGrpSpPr>
        <p:grpSpPr>
          <a:xfrm>
            <a:off x="4838941" y="3438804"/>
            <a:ext cx="259808" cy="354849"/>
            <a:chOff x="3291625" y="3507475"/>
            <a:chExt cx="300425" cy="410325"/>
          </a:xfrm>
        </p:grpSpPr>
        <p:sp>
          <p:nvSpPr>
            <p:cNvPr id="13712" name="Google Shape;13712;p78"/>
            <p:cNvSpPr/>
            <p:nvPr/>
          </p:nvSpPr>
          <p:spPr>
            <a:xfrm>
              <a:off x="3291625" y="3507475"/>
              <a:ext cx="300425" cy="410325"/>
            </a:xfrm>
            <a:custGeom>
              <a:avLst/>
              <a:gdLst/>
              <a:ahLst/>
              <a:cxnLst/>
              <a:rect l="l" t="t" r="r" b="b"/>
              <a:pathLst>
                <a:path w="12017" h="16413" extrusionOk="0">
                  <a:moveTo>
                    <a:pt x="6008" y="962"/>
                  </a:moveTo>
                  <a:cubicBezTo>
                    <a:pt x="6300" y="962"/>
                    <a:pt x="6587" y="1076"/>
                    <a:pt x="6802" y="1290"/>
                  </a:cubicBezTo>
                  <a:cubicBezTo>
                    <a:pt x="7122" y="1611"/>
                    <a:pt x="7219" y="2094"/>
                    <a:pt x="7045" y="2513"/>
                  </a:cubicBezTo>
                  <a:cubicBezTo>
                    <a:pt x="6872" y="2932"/>
                    <a:pt x="6462" y="3206"/>
                    <a:pt x="6008" y="3206"/>
                  </a:cubicBezTo>
                  <a:cubicBezTo>
                    <a:pt x="5390" y="3204"/>
                    <a:pt x="4887" y="2704"/>
                    <a:pt x="4886" y="2084"/>
                  </a:cubicBezTo>
                  <a:cubicBezTo>
                    <a:pt x="4886" y="1630"/>
                    <a:pt x="5160" y="1222"/>
                    <a:pt x="5579" y="1047"/>
                  </a:cubicBezTo>
                  <a:cubicBezTo>
                    <a:pt x="5717" y="990"/>
                    <a:pt x="5863" y="962"/>
                    <a:pt x="6008" y="962"/>
                  </a:cubicBezTo>
                  <a:close/>
                  <a:moveTo>
                    <a:pt x="6008" y="4168"/>
                  </a:moveTo>
                  <a:cubicBezTo>
                    <a:pt x="7280" y="4168"/>
                    <a:pt x="8325" y="5160"/>
                    <a:pt x="8407" y="6412"/>
                  </a:cubicBezTo>
                  <a:lnTo>
                    <a:pt x="3610" y="6412"/>
                  </a:lnTo>
                  <a:cubicBezTo>
                    <a:pt x="3692" y="5160"/>
                    <a:pt x="4737" y="4168"/>
                    <a:pt x="6008" y="4168"/>
                  </a:cubicBezTo>
                  <a:close/>
                  <a:moveTo>
                    <a:pt x="10791" y="7372"/>
                  </a:moveTo>
                  <a:lnTo>
                    <a:pt x="10470" y="8334"/>
                  </a:lnTo>
                  <a:lnTo>
                    <a:pt x="1547" y="8334"/>
                  </a:lnTo>
                  <a:lnTo>
                    <a:pt x="1226" y="7372"/>
                  </a:lnTo>
                  <a:close/>
                  <a:moveTo>
                    <a:pt x="9304" y="9297"/>
                  </a:moveTo>
                  <a:lnTo>
                    <a:pt x="8473" y="15452"/>
                  </a:lnTo>
                  <a:lnTo>
                    <a:pt x="3545" y="15452"/>
                  </a:lnTo>
                  <a:lnTo>
                    <a:pt x="2713" y="9297"/>
                  </a:lnTo>
                  <a:close/>
                  <a:moveTo>
                    <a:pt x="6009" y="0"/>
                  </a:moveTo>
                  <a:cubicBezTo>
                    <a:pt x="5167" y="0"/>
                    <a:pt x="4409" y="505"/>
                    <a:pt x="4085" y="1282"/>
                  </a:cubicBezTo>
                  <a:cubicBezTo>
                    <a:pt x="3761" y="2058"/>
                    <a:pt x="3937" y="2953"/>
                    <a:pt x="4529" y="3550"/>
                  </a:cubicBezTo>
                  <a:cubicBezTo>
                    <a:pt x="3458" y="4077"/>
                    <a:pt x="2707" y="5155"/>
                    <a:pt x="2647" y="6413"/>
                  </a:cubicBezTo>
                  <a:lnTo>
                    <a:pt x="1682" y="6413"/>
                  </a:lnTo>
                  <a:lnTo>
                    <a:pt x="1682" y="4306"/>
                  </a:lnTo>
                  <a:lnTo>
                    <a:pt x="2698" y="3796"/>
                  </a:lnTo>
                  <a:cubicBezTo>
                    <a:pt x="2935" y="3677"/>
                    <a:pt x="3032" y="3389"/>
                    <a:pt x="2913" y="3152"/>
                  </a:cubicBezTo>
                  <a:cubicBezTo>
                    <a:pt x="2829" y="2983"/>
                    <a:pt x="2659" y="2886"/>
                    <a:pt x="2482" y="2886"/>
                  </a:cubicBezTo>
                  <a:cubicBezTo>
                    <a:pt x="2410" y="2886"/>
                    <a:pt x="2336" y="2902"/>
                    <a:pt x="2268" y="2936"/>
                  </a:cubicBezTo>
                  <a:lnTo>
                    <a:pt x="986" y="3576"/>
                  </a:lnTo>
                  <a:cubicBezTo>
                    <a:pt x="824" y="3658"/>
                    <a:pt x="721" y="3825"/>
                    <a:pt x="721" y="4007"/>
                  </a:cubicBezTo>
                  <a:lnTo>
                    <a:pt x="721" y="6412"/>
                  </a:lnTo>
                  <a:lnTo>
                    <a:pt x="560" y="6412"/>
                  </a:lnTo>
                  <a:cubicBezTo>
                    <a:pt x="232" y="6412"/>
                    <a:pt x="1" y="6732"/>
                    <a:pt x="105" y="7044"/>
                  </a:cubicBezTo>
                  <a:lnTo>
                    <a:pt x="745" y="8967"/>
                  </a:lnTo>
                  <a:cubicBezTo>
                    <a:pt x="810" y="9163"/>
                    <a:pt x="995" y="9295"/>
                    <a:pt x="1201" y="9295"/>
                  </a:cubicBezTo>
                  <a:lnTo>
                    <a:pt x="1743" y="9295"/>
                  </a:lnTo>
                  <a:lnTo>
                    <a:pt x="2574" y="15452"/>
                  </a:lnTo>
                  <a:lnTo>
                    <a:pt x="881" y="15452"/>
                  </a:lnTo>
                  <a:cubicBezTo>
                    <a:pt x="877" y="15452"/>
                    <a:pt x="874" y="15452"/>
                    <a:pt x="870" y="15452"/>
                  </a:cubicBezTo>
                  <a:cubicBezTo>
                    <a:pt x="605" y="15452"/>
                    <a:pt x="390" y="15666"/>
                    <a:pt x="390" y="15932"/>
                  </a:cubicBezTo>
                  <a:cubicBezTo>
                    <a:pt x="390" y="16198"/>
                    <a:pt x="605" y="16413"/>
                    <a:pt x="870" y="16413"/>
                  </a:cubicBezTo>
                  <a:cubicBezTo>
                    <a:pt x="874" y="16413"/>
                    <a:pt x="877" y="16412"/>
                    <a:pt x="881" y="16412"/>
                  </a:cubicBezTo>
                  <a:lnTo>
                    <a:pt x="11138" y="16412"/>
                  </a:lnTo>
                  <a:cubicBezTo>
                    <a:pt x="11399" y="16408"/>
                    <a:pt x="11608" y="16194"/>
                    <a:pt x="11608" y="15932"/>
                  </a:cubicBezTo>
                  <a:cubicBezTo>
                    <a:pt x="11608" y="15670"/>
                    <a:pt x="11399" y="15456"/>
                    <a:pt x="11138" y="15452"/>
                  </a:cubicBezTo>
                  <a:lnTo>
                    <a:pt x="9443" y="15452"/>
                  </a:lnTo>
                  <a:lnTo>
                    <a:pt x="10275" y="9297"/>
                  </a:lnTo>
                  <a:lnTo>
                    <a:pt x="10817" y="9297"/>
                  </a:lnTo>
                  <a:cubicBezTo>
                    <a:pt x="11024" y="9297"/>
                    <a:pt x="11207" y="9165"/>
                    <a:pt x="11273" y="8969"/>
                  </a:cubicBezTo>
                  <a:lnTo>
                    <a:pt x="11913" y="7044"/>
                  </a:lnTo>
                  <a:cubicBezTo>
                    <a:pt x="12017" y="6734"/>
                    <a:pt x="11785" y="6412"/>
                    <a:pt x="11457" y="6412"/>
                  </a:cubicBezTo>
                  <a:lnTo>
                    <a:pt x="11296" y="6412"/>
                  </a:lnTo>
                  <a:lnTo>
                    <a:pt x="11296" y="4008"/>
                  </a:lnTo>
                  <a:cubicBezTo>
                    <a:pt x="11297" y="3825"/>
                    <a:pt x="11193" y="3660"/>
                    <a:pt x="11031" y="3578"/>
                  </a:cubicBezTo>
                  <a:lnTo>
                    <a:pt x="9750" y="2938"/>
                  </a:lnTo>
                  <a:cubicBezTo>
                    <a:pt x="9680" y="2903"/>
                    <a:pt x="9607" y="2886"/>
                    <a:pt x="9534" y="2886"/>
                  </a:cubicBezTo>
                  <a:cubicBezTo>
                    <a:pt x="9358" y="2886"/>
                    <a:pt x="9189" y="2984"/>
                    <a:pt x="9104" y="3152"/>
                  </a:cubicBezTo>
                  <a:cubicBezTo>
                    <a:pt x="8985" y="3390"/>
                    <a:pt x="9082" y="3679"/>
                    <a:pt x="9319" y="3798"/>
                  </a:cubicBezTo>
                  <a:lnTo>
                    <a:pt x="10335" y="4306"/>
                  </a:lnTo>
                  <a:lnTo>
                    <a:pt x="10335" y="6413"/>
                  </a:lnTo>
                  <a:lnTo>
                    <a:pt x="9370" y="6413"/>
                  </a:lnTo>
                  <a:cubicBezTo>
                    <a:pt x="9312" y="5155"/>
                    <a:pt x="8559" y="4077"/>
                    <a:pt x="7488" y="3550"/>
                  </a:cubicBezTo>
                  <a:cubicBezTo>
                    <a:pt x="8080" y="2953"/>
                    <a:pt x="8256" y="2058"/>
                    <a:pt x="7932" y="1282"/>
                  </a:cubicBezTo>
                  <a:cubicBezTo>
                    <a:pt x="7608" y="505"/>
                    <a:pt x="6850" y="0"/>
                    <a:pt x="6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3" name="Google Shape;13713;p78"/>
            <p:cNvSpPr/>
            <p:nvPr/>
          </p:nvSpPr>
          <p:spPr>
            <a:xfrm>
              <a:off x="3387875" y="3763925"/>
              <a:ext cx="107875" cy="105775"/>
            </a:xfrm>
            <a:custGeom>
              <a:avLst/>
              <a:gdLst/>
              <a:ahLst/>
              <a:cxnLst/>
              <a:rect l="l" t="t" r="r" b="b"/>
              <a:pathLst>
                <a:path w="4315" h="4231" extrusionOk="0">
                  <a:moveTo>
                    <a:pt x="3252" y="961"/>
                  </a:moveTo>
                  <a:lnTo>
                    <a:pt x="2944" y="3269"/>
                  </a:lnTo>
                  <a:lnTo>
                    <a:pt x="1373" y="3269"/>
                  </a:lnTo>
                  <a:lnTo>
                    <a:pt x="1065" y="961"/>
                  </a:lnTo>
                  <a:close/>
                  <a:moveTo>
                    <a:pt x="515" y="1"/>
                  </a:moveTo>
                  <a:cubicBezTo>
                    <a:pt x="225" y="1"/>
                    <a:pt x="1" y="257"/>
                    <a:pt x="39" y="544"/>
                  </a:cubicBezTo>
                  <a:lnTo>
                    <a:pt x="477" y="3814"/>
                  </a:lnTo>
                  <a:cubicBezTo>
                    <a:pt x="507" y="4053"/>
                    <a:pt x="711" y="4230"/>
                    <a:pt x="953" y="4230"/>
                  </a:cubicBezTo>
                  <a:lnTo>
                    <a:pt x="3365" y="4230"/>
                  </a:lnTo>
                  <a:cubicBezTo>
                    <a:pt x="3605" y="4230"/>
                    <a:pt x="3808" y="4053"/>
                    <a:pt x="3840" y="3814"/>
                  </a:cubicBezTo>
                  <a:lnTo>
                    <a:pt x="4277" y="544"/>
                  </a:lnTo>
                  <a:cubicBezTo>
                    <a:pt x="4315" y="257"/>
                    <a:pt x="4092" y="1"/>
                    <a:pt x="38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14" name="Google Shape;13714;p78"/>
          <p:cNvGrpSpPr/>
          <p:nvPr/>
        </p:nvGrpSpPr>
        <p:grpSpPr>
          <a:xfrm>
            <a:off x="4034409" y="3438803"/>
            <a:ext cx="353444" cy="354849"/>
            <a:chOff x="2733800" y="3534200"/>
            <a:chExt cx="408700" cy="410325"/>
          </a:xfrm>
        </p:grpSpPr>
        <p:sp>
          <p:nvSpPr>
            <p:cNvPr id="13715" name="Google Shape;13715;p78"/>
            <p:cNvSpPr/>
            <p:nvPr/>
          </p:nvSpPr>
          <p:spPr>
            <a:xfrm>
              <a:off x="2733800" y="3784175"/>
              <a:ext cx="408700" cy="160350"/>
            </a:xfrm>
            <a:custGeom>
              <a:avLst/>
              <a:gdLst/>
              <a:ahLst/>
              <a:cxnLst/>
              <a:rect l="l" t="t" r="r" b="b"/>
              <a:pathLst>
                <a:path w="16348" h="6414" extrusionOk="0">
                  <a:moveTo>
                    <a:pt x="3045" y="965"/>
                  </a:moveTo>
                  <a:cubicBezTo>
                    <a:pt x="3295" y="965"/>
                    <a:pt x="3542" y="1062"/>
                    <a:pt x="3725" y="1247"/>
                  </a:cubicBezTo>
                  <a:cubicBezTo>
                    <a:pt x="4000" y="1521"/>
                    <a:pt x="4082" y="1935"/>
                    <a:pt x="3934" y="2294"/>
                  </a:cubicBezTo>
                  <a:cubicBezTo>
                    <a:pt x="3785" y="2654"/>
                    <a:pt x="3435" y="2889"/>
                    <a:pt x="3046" y="2889"/>
                  </a:cubicBezTo>
                  <a:cubicBezTo>
                    <a:pt x="2515" y="2887"/>
                    <a:pt x="2085" y="2457"/>
                    <a:pt x="2083" y="1926"/>
                  </a:cubicBezTo>
                  <a:cubicBezTo>
                    <a:pt x="2085" y="1537"/>
                    <a:pt x="2318" y="1187"/>
                    <a:pt x="2678" y="1037"/>
                  </a:cubicBezTo>
                  <a:cubicBezTo>
                    <a:pt x="2796" y="989"/>
                    <a:pt x="2921" y="965"/>
                    <a:pt x="3045" y="965"/>
                  </a:cubicBezTo>
                  <a:close/>
                  <a:moveTo>
                    <a:pt x="8173" y="965"/>
                  </a:moveTo>
                  <a:cubicBezTo>
                    <a:pt x="8423" y="965"/>
                    <a:pt x="8669" y="1062"/>
                    <a:pt x="8854" y="1247"/>
                  </a:cubicBezTo>
                  <a:cubicBezTo>
                    <a:pt x="9129" y="1521"/>
                    <a:pt x="9211" y="1935"/>
                    <a:pt x="9063" y="2294"/>
                  </a:cubicBezTo>
                  <a:cubicBezTo>
                    <a:pt x="8914" y="2654"/>
                    <a:pt x="8564" y="2889"/>
                    <a:pt x="8174" y="2889"/>
                  </a:cubicBezTo>
                  <a:cubicBezTo>
                    <a:pt x="7644" y="2887"/>
                    <a:pt x="7213" y="2457"/>
                    <a:pt x="7212" y="1926"/>
                  </a:cubicBezTo>
                  <a:cubicBezTo>
                    <a:pt x="7212" y="1537"/>
                    <a:pt x="7446" y="1187"/>
                    <a:pt x="7807" y="1037"/>
                  </a:cubicBezTo>
                  <a:cubicBezTo>
                    <a:pt x="7925" y="989"/>
                    <a:pt x="8050" y="965"/>
                    <a:pt x="8173" y="965"/>
                  </a:cubicBezTo>
                  <a:close/>
                  <a:moveTo>
                    <a:pt x="13302" y="965"/>
                  </a:moveTo>
                  <a:cubicBezTo>
                    <a:pt x="13552" y="965"/>
                    <a:pt x="13798" y="1062"/>
                    <a:pt x="13982" y="1247"/>
                  </a:cubicBezTo>
                  <a:cubicBezTo>
                    <a:pt x="14258" y="1521"/>
                    <a:pt x="14340" y="1935"/>
                    <a:pt x="14192" y="2294"/>
                  </a:cubicBezTo>
                  <a:cubicBezTo>
                    <a:pt x="14042" y="2654"/>
                    <a:pt x="13691" y="2889"/>
                    <a:pt x="13303" y="2889"/>
                  </a:cubicBezTo>
                  <a:cubicBezTo>
                    <a:pt x="12771" y="2887"/>
                    <a:pt x="12342" y="2457"/>
                    <a:pt x="12341" y="1926"/>
                  </a:cubicBezTo>
                  <a:cubicBezTo>
                    <a:pt x="12341" y="1537"/>
                    <a:pt x="12575" y="1187"/>
                    <a:pt x="12935" y="1037"/>
                  </a:cubicBezTo>
                  <a:cubicBezTo>
                    <a:pt x="13054" y="989"/>
                    <a:pt x="13178" y="965"/>
                    <a:pt x="13302" y="965"/>
                  </a:cubicBezTo>
                  <a:close/>
                  <a:moveTo>
                    <a:pt x="3046" y="3849"/>
                  </a:moveTo>
                  <a:cubicBezTo>
                    <a:pt x="4011" y="3849"/>
                    <a:pt x="4850" y="4513"/>
                    <a:pt x="5072" y="5451"/>
                  </a:cubicBezTo>
                  <a:lnTo>
                    <a:pt x="1019" y="5451"/>
                  </a:lnTo>
                  <a:cubicBezTo>
                    <a:pt x="1241" y="4513"/>
                    <a:pt x="2080" y="3849"/>
                    <a:pt x="3046" y="3849"/>
                  </a:cubicBezTo>
                  <a:close/>
                  <a:moveTo>
                    <a:pt x="8174" y="3849"/>
                  </a:moveTo>
                  <a:cubicBezTo>
                    <a:pt x="9139" y="3849"/>
                    <a:pt x="9978" y="4513"/>
                    <a:pt x="10201" y="5451"/>
                  </a:cubicBezTo>
                  <a:lnTo>
                    <a:pt x="6146" y="5451"/>
                  </a:lnTo>
                  <a:cubicBezTo>
                    <a:pt x="6370" y="4513"/>
                    <a:pt x="7209" y="3849"/>
                    <a:pt x="8174" y="3849"/>
                  </a:cubicBezTo>
                  <a:close/>
                  <a:moveTo>
                    <a:pt x="13303" y="3849"/>
                  </a:moveTo>
                  <a:cubicBezTo>
                    <a:pt x="14268" y="3849"/>
                    <a:pt x="15107" y="4513"/>
                    <a:pt x="15330" y="5451"/>
                  </a:cubicBezTo>
                  <a:lnTo>
                    <a:pt x="11274" y="5451"/>
                  </a:lnTo>
                  <a:cubicBezTo>
                    <a:pt x="11498" y="4513"/>
                    <a:pt x="12338" y="3849"/>
                    <a:pt x="13303" y="3849"/>
                  </a:cubicBezTo>
                  <a:close/>
                  <a:moveTo>
                    <a:pt x="3046" y="1"/>
                  </a:moveTo>
                  <a:cubicBezTo>
                    <a:pt x="2281" y="1"/>
                    <a:pt x="1588" y="455"/>
                    <a:pt x="1282" y="1156"/>
                  </a:cubicBezTo>
                  <a:cubicBezTo>
                    <a:pt x="976" y="1858"/>
                    <a:pt x="1117" y="2673"/>
                    <a:pt x="1637" y="3234"/>
                  </a:cubicBezTo>
                  <a:cubicBezTo>
                    <a:pt x="632" y="3758"/>
                    <a:pt x="1" y="4798"/>
                    <a:pt x="1" y="5933"/>
                  </a:cubicBezTo>
                  <a:cubicBezTo>
                    <a:pt x="1" y="6198"/>
                    <a:pt x="216" y="6413"/>
                    <a:pt x="481" y="6413"/>
                  </a:cubicBezTo>
                  <a:lnTo>
                    <a:pt x="15867" y="6413"/>
                  </a:lnTo>
                  <a:cubicBezTo>
                    <a:pt x="16132" y="6413"/>
                    <a:pt x="16347" y="6198"/>
                    <a:pt x="16347" y="5933"/>
                  </a:cubicBezTo>
                  <a:cubicBezTo>
                    <a:pt x="16346" y="4798"/>
                    <a:pt x="15716" y="3758"/>
                    <a:pt x="14712" y="3234"/>
                  </a:cubicBezTo>
                  <a:cubicBezTo>
                    <a:pt x="15231" y="2673"/>
                    <a:pt x="15372" y="1858"/>
                    <a:pt x="15066" y="1156"/>
                  </a:cubicBezTo>
                  <a:cubicBezTo>
                    <a:pt x="14760" y="455"/>
                    <a:pt x="14067" y="1"/>
                    <a:pt x="13303" y="1"/>
                  </a:cubicBezTo>
                  <a:cubicBezTo>
                    <a:pt x="12537" y="1"/>
                    <a:pt x="11846" y="455"/>
                    <a:pt x="11539" y="1156"/>
                  </a:cubicBezTo>
                  <a:cubicBezTo>
                    <a:pt x="11233" y="1858"/>
                    <a:pt x="11373" y="2673"/>
                    <a:pt x="11894" y="3234"/>
                  </a:cubicBezTo>
                  <a:cubicBezTo>
                    <a:pt x="11424" y="3480"/>
                    <a:pt x="11025" y="3845"/>
                    <a:pt x="10738" y="4291"/>
                  </a:cubicBezTo>
                  <a:cubicBezTo>
                    <a:pt x="10451" y="3845"/>
                    <a:pt x="10053" y="3480"/>
                    <a:pt x="9583" y="3234"/>
                  </a:cubicBezTo>
                  <a:cubicBezTo>
                    <a:pt x="10104" y="2673"/>
                    <a:pt x="10243" y="1858"/>
                    <a:pt x="9937" y="1156"/>
                  </a:cubicBezTo>
                  <a:cubicBezTo>
                    <a:pt x="9631" y="455"/>
                    <a:pt x="8939" y="1"/>
                    <a:pt x="8174" y="1"/>
                  </a:cubicBezTo>
                  <a:cubicBezTo>
                    <a:pt x="7410" y="1"/>
                    <a:pt x="6717" y="455"/>
                    <a:pt x="6411" y="1156"/>
                  </a:cubicBezTo>
                  <a:cubicBezTo>
                    <a:pt x="6105" y="1858"/>
                    <a:pt x="6244" y="2673"/>
                    <a:pt x="6765" y="3234"/>
                  </a:cubicBezTo>
                  <a:cubicBezTo>
                    <a:pt x="6295" y="3480"/>
                    <a:pt x="5897" y="3845"/>
                    <a:pt x="5610" y="4291"/>
                  </a:cubicBezTo>
                  <a:cubicBezTo>
                    <a:pt x="5323" y="3845"/>
                    <a:pt x="4924" y="3480"/>
                    <a:pt x="4454" y="3234"/>
                  </a:cubicBezTo>
                  <a:cubicBezTo>
                    <a:pt x="4976" y="2673"/>
                    <a:pt x="5115" y="1858"/>
                    <a:pt x="4809" y="1156"/>
                  </a:cubicBezTo>
                  <a:cubicBezTo>
                    <a:pt x="4503" y="455"/>
                    <a:pt x="3811" y="1"/>
                    <a:pt x="30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6" name="Google Shape;13716;p78"/>
            <p:cNvSpPr/>
            <p:nvPr/>
          </p:nvSpPr>
          <p:spPr>
            <a:xfrm>
              <a:off x="2821725" y="3534200"/>
              <a:ext cx="232400" cy="224400"/>
            </a:xfrm>
            <a:custGeom>
              <a:avLst/>
              <a:gdLst/>
              <a:ahLst/>
              <a:cxnLst/>
              <a:rect l="l" t="t" r="r" b="b"/>
              <a:pathLst>
                <a:path w="9296" h="8976" extrusionOk="0">
                  <a:moveTo>
                    <a:pt x="4658" y="963"/>
                  </a:moveTo>
                  <a:cubicBezTo>
                    <a:pt x="4907" y="963"/>
                    <a:pt x="5153" y="1061"/>
                    <a:pt x="5337" y="1245"/>
                  </a:cubicBezTo>
                  <a:cubicBezTo>
                    <a:pt x="5612" y="1520"/>
                    <a:pt x="5694" y="1933"/>
                    <a:pt x="5546" y="2294"/>
                  </a:cubicBezTo>
                  <a:cubicBezTo>
                    <a:pt x="5397" y="2652"/>
                    <a:pt x="5047" y="2887"/>
                    <a:pt x="4657" y="2887"/>
                  </a:cubicBezTo>
                  <a:cubicBezTo>
                    <a:pt x="4127" y="2885"/>
                    <a:pt x="3696" y="2456"/>
                    <a:pt x="3695" y="1925"/>
                  </a:cubicBezTo>
                  <a:cubicBezTo>
                    <a:pt x="3695" y="1536"/>
                    <a:pt x="3929" y="1185"/>
                    <a:pt x="4290" y="1037"/>
                  </a:cubicBezTo>
                  <a:cubicBezTo>
                    <a:pt x="4409" y="988"/>
                    <a:pt x="4534" y="963"/>
                    <a:pt x="4658" y="963"/>
                  </a:cubicBezTo>
                  <a:close/>
                  <a:moveTo>
                    <a:pt x="4657" y="3849"/>
                  </a:moveTo>
                  <a:cubicBezTo>
                    <a:pt x="5622" y="3849"/>
                    <a:pt x="6461" y="4512"/>
                    <a:pt x="6685" y="5451"/>
                  </a:cubicBezTo>
                  <a:lnTo>
                    <a:pt x="2630" y="5451"/>
                  </a:lnTo>
                  <a:cubicBezTo>
                    <a:pt x="2854" y="4512"/>
                    <a:pt x="3692" y="3849"/>
                    <a:pt x="4657" y="3849"/>
                  </a:cubicBezTo>
                  <a:close/>
                  <a:moveTo>
                    <a:pt x="7381" y="6412"/>
                  </a:moveTo>
                  <a:lnTo>
                    <a:pt x="7381" y="8015"/>
                  </a:lnTo>
                  <a:lnTo>
                    <a:pt x="1933" y="8015"/>
                  </a:lnTo>
                  <a:lnTo>
                    <a:pt x="1933" y="6412"/>
                  </a:lnTo>
                  <a:close/>
                  <a:moveTo>
                    <a:pt x="4657" y="0"/>
                  </a:moveTo>
                  <a:cubicBezTo>
                    <a:pt x="3893" y="0"/>
                    <a:pt x="3200" y="453"/>
                    <a:pt x="2894" y="1154"/>
                  </a:cubicBezTo>
                  <a:cubicBezTo>
                    <a:pt x="2588" y="1856"/>
                    <a:pt x="2727" y="2671"/>
                    <a:pt x="3248" y="3232"/>
                  </a:cubicBezTo>
                  <a:cubicBezTo>
                    <a:pt x="2396" y="3679"/>
                    <a:pt x="1804" y="4501"/>
                    <a:pt x="1651" y="5451"/>
                  </a:cubicBezTo>
                  <a:lnTo>
                    <a:pt x="491" y="5451"/>
                  </a:lnTo>
                  <a:cubicBezTo>
                    <a:pt x="487" y="5451"/>
                    <a:pt x="484" y="5451"/>
                    <a:pt x="480" y="5451"/>
                  </a:cubicBezTo>
                  <a:cubicBezTo>
                    <a:pt x="215" y="5451"/>
                    <a:pt x="0" y="5665"/>
                    <a:pt x="0" y="5931"/>
                  </a:cubicBezTo>
                  <a:cubicBezTo>
                    <a:pt x="0" y="6197"/>
                    <a:pt x="215" y="6412"/>
                    <a:pt x="480" y="6412"/>
                  </a:cubicBezTo>
                  <a:cubicBezTo>
                    <a:pt x="484" y="6412"/>
                    <a:pt x="487" y="6412"/>
                    <a:pt x="491" y="6412"/>
                  </a:cubicBezTo>
                  <a:lnTo>
                    <a:pt x="971" y="6412"/>
                  </a:lnTo>
                  <a:lnTo>
                    <a:pt x="971" y="8496"/>
                  </a:lnTo>
                  <a:cubicBezTo>
                    <a:pt x="971" y="8761"/>
                    <a:pt x="1186" y="8976"/>
                    <a:pt x="1451" y="8976"/>
                  </a:cubicBezTo>
                  <a:lnTo>
                    <a:pt x="7863" y="8976"/>
                  </a:lnTo>
                  <a:cubicBezTo>
                    <a:pt x="8128" y="8976"/>
                    <a:pt x="8343" y="8761"/>
                    <a:pt x="8343" y="8496"/>
                  </a:cubicBezTo>
                  <a:lnTo>
                    <a:pt x="8343" y="6412"/>
                  </a:lnTo>
                  <a:lnTo>
                    <a:pt x="8824" y="6412"/>
                  </a:lnTo>
                  <a:cubicBezTo>
                    <a:pt x="9086" y="6407"/>
                    <a:pt x="9295" y="6193"/>
                    <a:pt x="9295" y="5931"/>
                  </a:cubicBezTo>
                  <a:cubicBezTo>
                    <a:pt x="9295" y="5669"/>
                    <a:pt x="9086" y="5455"/>
                    <a:pt x="8824" y="5451"/>
                  </a:cubicBezTo>
                  <a:lnTo>
                    <a:pt x="7664" y="5451"/>
                  </a:lnTo>
                  <a:cubicBezTo>
                    <a:pt x="7510" y="4501"/>
                    <a:pt x="6918" y="3679"/>
                    <a:pt x="6066" y="3232"/>
                  </a:cubicBezTo>
                  <a:cubicBezTo>
                    <a:pt x="6587" y="2671"/>
                    <a:pt x="6726" y="1856"/>
                    <a:pt x="6420" y="1154"/>
                  </a:cubicBezTo>
                  <a:cubicBezTo>
                    <a:pt x="6114" y="453"/>
                    <a:pt x="5422" y="0"/>
                    <a:pt x="46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717" name="Google Shape;13717;p78"/>
          <p:cNvSpPr/>
          <p:nvPr/>
        </p:nvSpPr>
        <p:spPr>
          <a:xfrm>
            <a:off x="3274702" y="3438827"/>
            <a:ext cx="358179" cy="355044"/>
          </a:xfrm>
          <a:custGeom>
            <a:avLst/>
            <a:gdLst/>
            <a:ahLst/>
            <a:cxnLst/>
            <a:rect l="l" t="t" r="r" b="b"/>
            <a:pathLst>
              <a:path w="16567" h="16422" extrusionOk="0">
                <a:moveTo>
                  <a:pt x="12880" y="961"/>
                </a:moveTo>
                <a:cubicBezTo>
                  <a:pt x="13255" y="961"/>
                  <a:pt x="13624" y="1108"/>
                  <a:pt x="13900" y="1384"/>
                </a:cubicBezTo>
                <a:cubicBezTo>
                  <a:pt x="14313" y="1796"/>
                  <a:pt x="14436" y="2417"/>
                  <a:pt x="14213" y="2956"/>
                </a:cubicBezTo>
                <a:cubicBezTo>
                  <a:pt x="13989" y="3494"/>
                  <a:pt x="13463" y="3846"/>
                  <a:pt x="12880" y="3846"/>
                </a:cubicBezTo>
                <a:cubicBezTo>
                  <a:pt x="12084" y="3844"/>
                  <a:pt x="11439" y="3200"/>
                  <a:pt x="11438" y="2403"/>
                </a:cubicBezTo>
                <a:cubicBezTo>
                  <a:pt x="11438" y="1821"/>
                  <a:pt x="11789" y="1295"/>
                  <a:pt x="12328" y="1071"/>
                </a:cubicBezTo>
                <a:cubicBezTo>
                  <a:pt x="12507" y="997"/>
                  <a:pt x="12694" y="961"/>
                  <a:pt x="12880" y="961"/>
                </a:cubicBezTo>
                <a:close/>
                <a:moveTo>
                  <a:pt x="12882" y="4808"/>
                </a:moveTo>
                <a:cubicBezTo>
                  <a:pt x="14384" y="4808"/>
                  <a:pt x="15606" y="6031"/>
                  <a:pt x="15606" y="7533"/>
                </a:cubicBezTo>
                <a:lnTo>
                  <a:pt x="15606" y="7693"/>
                </a:lnTo>
                <a:lnTo>
                  <a:pt x="12006" y="7693"/>
                </a:lnTo>
                <a:cubicBezTo>
                  <a:pt x="11849" y="6921"/>
                  <a:pt x="11469" y="6213"/>
                  <a:pt x="10911" y="5657"/>
                </a:cubicBezTo>
                <a:lnTo>
                  <a:pt x="10908" y="5655"/>
                </a:lnTo>
                <a:cubicBezTo>
                  <a:pt x="11423" y="5114"/>
                  <a:pt x="12135" y="4808"/>
                  <a:pt x="12882" y="4808"/>
                </a:cubicBezTo>
                <a:close/>
                <a:moveTo>
                  <a:pt x="8076" y="5446"/>
                </a:moveTo>
                <a:cubicBezTo>
                  <a:pt x="8856" y="5446"/>
                  <a:pt x="9636" y="5743"/>
                  <a:pt x="10230" y="6337"/>
                </a:cubicBezTo>
                <a:cubicBezTo>
                  <a:pt x="11419" y="7525"/>
                  <a:pt x="11419" y="9453"/>
                  <a:pt x="10230" y="10643"/>
                </a:cubicBezTo>
                <a:cubicBezTo>
                  <a:pt x="9634" y="11246"/>
                  <a:pt x="8848" y="11549"/>
                  <a:pt x="8062" y="11549"/>
                </a:cubicBezTo>
                <a:cubicBezTo>
                  <a:pt x="7283" y="11549"/>
                  <a:pt x="6504" y="11252"/>
                  <a:pt x="5910" y="10657"/>
                </a:cubicBezTo>
                <a:cubicBezTo>
                  <a:pt x="4714" y="9462"/>
                  <a:pt x="4720" y="7523"/>
                  <a:pt x="5924" y="6337"/>
                </a:cubicBezTo>
                <a:cubicBezTo>
                  <a:pt x="6517" y="5743"/>
                  <a:pt x="7297" y="5446"/>
                  <a:pt x="8076" y="5446"/>
                </a:cubicBezTo>
                <a:close/>
                <a:moveTo>
                  <a:pt x="4924" y="10962"/>
                </a:moveTo>
                <a:cubicBezTo>
                  <a:pt x="5122" y="11215"/>
                  <a:pt x="5350" y="11444"/>
                  <a:pt x="5603" y="11643"/>
                </a:cubicBezTo>
                <a:lnTo>
                  <a:pt x="1938" y="15308"/>
                </a:lnTo>
                <a:cubicBezTo>
                  <a:pt x="1843" y="15402"/>
                  <a:pt x="1720" y="15449"/>
                  <a:pt x="1597" y="15449"/>
                </a:cubicBezTo>
                <a:cubicBezTo>
                  <a:pt x="1474" y="15449"/>
                  <a:pt x="1351" y="15402"/>
                  <a:pt x="1257" y="15308"/>
                </a:cubicBezTo>
                <a:cubicBezTo>
                  <a:pt x="1069" y="15121"/>
                  <a:pt x="1069" y="14816"/>
                  <a:pt x="1257" y="14629"/>
                </a:cubicBezTo>
                <a:lnTo>
                  <a:pt x="4924" y="10962"/>
                </a:lnTo>
                <a:close/>
                <a:moveTo>
                  <a:pt x="12880" y="0"/>
                </a:moveTo>
                <a:cubicBezTo>
                  <a:pt x="11555" y="0"/>
                  <a:pt x="10477" y="1078"/>
                  <a:pt x="10477" y="2403"/>
                </a:cubicBezTo>
                <a:cubicBezTo>
                  <a:pt x="10476" y="3095"/>
                  <a:pt x="10774" y="3751"/>
                  <a:pt x="11293" y="4206"/>
                </a:cubicBezTo>
                <a:cubicBezTo>
                  <a:pt x="10859" y="4413"/>
                  <a:pt x="10470" y="4703"/>
                  <a:pt x="10148" y="5060"/>
                </a:cubicBezTo>
                <a:cubicBezTo>
                  <a:pt x="9513" y="4677"/>
                  <a:pt x="8794" y="4485"/>
                  <a:pt x="8076" y="4485"/>
                </a:cubicBezTo>
                <a:cubicBezTo>
                  <a:pt x="7050" y="4485"/>
                  <a:pt x="6024" y="4876"/>
                  <a:pt x="5243" y="5656"/>
                </a:cubicBezTo>
                <a:cubicBezTo>
                  <a:pt x="4073" y="6829"/>
                  <a:pt x="3744" y="8600"/>
                  <a:pt x="4413" y="10114"/>
                </a:cubicBezTo>
                <a:lnTo>
                  <a:pt x="579" y="13948"/>
                </a:lnTo>
                <a:cubicBezTo>
                  <a:pt x="5" y="14510"/>
                  <a:pt x="0" y="15431"/>
                  <a:pt x="567" y="15998"/>
                </a:cubicBezTo>
                <a:cubicBezTo>
                  <a:pt x="849" y="16280"/>
                  <a:pt x="1219" y="16421"/>
                  <a:pt x="1588" y="16421"/>
                </a:cubicBezTo>
                <a:cubicBezTo>
                  <a:pt x="1962" y="16421"/>
                  <a:pt x="2335" y="16277"/>
                  <a:pt x="2617" y="15988"/>
                </a:cubicBezTo>
                <a:lnTo>
                  <a:pt x="6453" y="12154"/>
                </a:lnTo>
                <a:cubicBezTo>
                  <a:pt x="6971" y="12384"/>
                  <a:pt x="7524" y="12497"/>
                  <a:pt x="8074" y="12497"/>
                </a:cubicBezTo>
                <a:cubicBezTo>
                  <a:pt x="8812" y="12497"/>
                  <a:pt x="9547" y="12293"/>
                  <a:pt x="10192" y="11892"/>
                </a:cubicBezTo>
                <a:cubicBezTo>
                  <a:pt x="11318" y="11192"/>
                  <a:pt x="12025" y="9979"/>
                  <a:pt x="12079" y="8654"/>
                </a:cubicBezTo>
                <a:lnTo>
                  <a:pt x="16086" y="8654"/>
                </a:lnTo>
                <a:cubicBezTo>
                  <a:pt x="16351" y="8654"/>
                  <a:pt x="16566" y="8438"/>
                  <a:pt x="16566" y="8173"/>
                </a:cubicBezTo>
                <a:lnTo>
                  <a:pt x="16566" y="7532"/>
                </a:lnTo>
                <a:cubicBezTo>
                  <a:pt x="16566" y="6068"/>
                  <a:pt x="15708" y="4801"/>
                  <a:pt x="14469" y="4206"/>
                </a:cubicBezTo>
                <a:cubicBezTo>
                  <a:pt x="14988" y="3751"/>
                  <a:pt x="15285" y="3093"/>
                  <a:pt x="15285" y="2403"/>
                </a:cubicBezTo>
                <a:cubicBezTo>
                  <a:pt x="15285" y="1078"/>
                  <a:pt x="14206" y="0"/>
                  <a:pt x="128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718" name="Google Shape;13718;p78"/>
          <p:cNvGrpSpPr/>
          <p:nvPr/>
        </p:nvGrpSpPr>
        <p:grpSpPr>
          <a:xfrm>
            <a:off x="2521570" y="3438812"/>
            <a:ext cx="363865" cy="354827"/>
            <a:chOff x="1633750" y="3576625"/>
            <a:chExt cx="420750" cy="410300"/>
          </a:xfrm>
        </p:grpSpPr>
        <p:sp>
          <p:nvSpPr>
            <p:cNvPr id="13719" name="Google Shape;13719;p78"/>
            <p:cNvSpPr/>
            <p:nvPr/>
          </p:nvSpPr>
          <p:spPr>
            <a:xfrm>
              <a:off x="1633750" y="3576625"/>
              <a:ext cx="420750" cy="410300"/>
            </a:xfrm>
            <a:custGeom>
              <a:avLst/>
              <a:gdLst/>
              <a:ahLst/>
              <a:cxnLst/>
              <a:rect l="l" t="t" r="r" b="b"/>
              <a:pathLst>
                <a:path w="16830" h="16412" extrusionOk="0">
                  <a:moveTo>
                    <a:pt x="14049" y="963"/>
                  </a:moveTo>
                  <a:cubicBezTo>
                    <a:pt x="14485" y="963"/>
                    <a:pt x="14922" y="994"/>
                    <a:pt x="15356" y="1056"/>
                  </a:cubicBezTo>
                  <a:cubicBezTo>
                    <a:pt x="15525" y="2234"/>
                    <a:pt x="15465" y="3433"/>
                    <a:pt x="15178" y="4587"/>
                  </a:cubicBezTo>
                  <a:lnTo>
                    <a:pt x="15173" y="4595"/>
                  </a:lnTo>
                  <a:cubicBezTo>
                    <a:pt x="13438" y="4337"/>
                    <a:pt x="12076" y="2975"/>
                    <a:pt x="11818" y="1240"/>
                  </a:cubicBezTo>
                  <a:lnTo>
                    <a:pt x="11827" y="1235"/>
                  </a:lnTo>
                  <a:cubicBezTo>
                    <a:pt x="12555" y="1054"/>
                    <a:pt x="13301" y="963"/>
                    <a:pt x="14049" y="963"/>
                  </a:cubicBezTo>
                  <a:close/>
                  <a:moveTo>
                    <a:pt x="6079" y="3808"/>
                  </a:moveTo>
                  <a:cubicBezTo>
                    <a:pt x="5247" y="4744"/>
                    <a:pt x="4514" y="5765"/>
                    <a:pt x="3891" y="6851"/>
                  </a:cubicBezTo>
                  <a:lnTo>
                    <a:pt x="2081" y="5946"/>
                  </a:lnTo>
                  <a:lnTo>
                    <a:pt x="2516" y="5511"/>
                  </a:lnTo>
                  <a:cubicBezTo>
                    <a:pt x="3474" y="4552"/>
                    <a:pt x="4732" y="3952"/>
                    <a:pt x="6079" y="3808"/>
                  </a:cubicBezTo>
                  <a:close/>
                  <a:moveTo>
                    <a:pt x="10890" y="1521"/>
                  </a:moveTo>
                  <a:cubicBezTo>
                    <a:pt x="11253" y="3562"/>
                    <a:pt x="12851" y="5160"/>
                    <a:pt x="14892" y="5522"/>
                  </a:cubicBezTo>
                  <a:cubicBezTo>
                    <a:pt x="14432" y="6780"/>
                    <a:pt x="13705" y="7920"/>
                    <a:pt x="12757" y="8868"/>
                  </a:cubicBezTo>
                  <a:lnTo>
                    <a:pt x="12734" y="8893"/>
                  </a:lnTo>
                  <a:cubicBezTo>
                    <a:pt x="11054" y="10577"/>
                    <a:pt x="9043" y="11898"/>
                    <a:pt x="6829" y="12769"/>
                  </a:cubicBezTo>
                  <a:lnTo>
                    <a:pt x="5575" y="11517"/>
                  </a:lnTo>
                  <a:lnTo>
                    <a:pt x="7955" y="9137"/>
                  </a:lnTo>
                  <a:cubicBezTo>
                    <a:pt x="8144" y="8950"/>
                    <a:pt x="8144" y="8645"/>
                    <a:pt x="7955" y="8458"/>
                  </a:cubicBezTo>
                  <a:cubicBezTo>
                    <a:pt x="7861" y="8363"/>
                    <a:pt x="7738" y="8316"/>
                    <a:pt x="7615" y="8316"/>
                  </a:cubicBezTo>
                  <a:cubicBezTo>
                    <a:pt x="7492" y="8316"/>
                    <a:pt x="7369" y="8363"/>
                    <a:pt x="7276" y="8458"/>
                  </a:cubicBezTo>
                  <a:lnTo>
                    <a:pt x="4896" y="10838"/>
                  </a:lnTo>
                  <a:lnTo>
                    <a:pt x="3644" y="9584"/>
                  </a:lnTo>
                  <a:cubicBezTo>
                    <a:pt x="4515" y="7370"/>
                    <a:pt x="5834" y="5359"/>
                    <a:pt x="7522" y="3679"/>
                  </a:cubicBezTo>
                  <a:lnTo>
                    <a:pt x="7545" y="3654"/>
                  </a:lnTo>
                  <a:cubicBezTo>
                    <a:pt x="8491" y="2708"/>
                    <a:pt x="9633" y="1981"/>
                    <a:pt x="10890" y="1521"/>
                  </a:cubicBezTo>
                  <a:close/>
                  <a:moveTo>
                    <a:pt x="12605" y="10334"/>
                  </a:moveTo>
                  <a:lnTo>
                    <a:pt x="12605" y="10334"/>
                  </a:lnTo>
                  <a:cubicBezTo>
                    <a:pt x="12461" y="11681"/>
                    <a:pt x="11861" y="12939"/>
                    <a:pt x="10902" y="13897"/>
                  </a:cubicBezTo>
                  <a:lnTo>
                    <a:pt x="10467" y="14333"/>
                  </a:lnTo>
                  <a:lnTo>
                    <a:pt x="9562" y="12520"/>
                  </a:lnTo>
                  <a:cubicBezTo>
                    <a:pt x="10648" y="11898"/>
                    <a:pt x="11667" y="11166"/>
                    <a:pt x="12605" y="10334"/>
                  </a:cubicBezTo>
                  <a:close/>
                  <a:moveTo>
                    <a:pt x="3402" y="10704"/>
                  </a:moveTo>
                  <a:lnTo>
                    <a:pt x="4216" y="11517"/>
                  </a:lnTo>
                  <a:lnTo>
                    <a:pt x="3196" y="12538"/>
                  </a:lnTo>
                  <a:cubicBezTo>
                    <a:pt x="3014" y="12727"/>
                    <a:pt x="3017" y="13025"/>
                    <a:pt x="3201" y="13211"/>
                  </a:cubicBezTo>
                  <a:cubicBezTo>
                    <a:pt x="3295" y="13305"/>
                    <a:pt x="3418" y="13352"/>
                    <a:pt x="3541" y="13352"/>
                  </a:cubicBezTo>
                  <a:cubicBezTo>
                    <a:pt x="3662" y="13352"/>
                    <a:pt x="3782" y="13307"/>
                    <a:pt x="3875" y="13217"/>
                  </a:cubicBezTo>
                  <a:lnTo>
                    <a:pt x="4896" y="12198"/>
                  </a:lnTo>
                  <a:lnTo>
                    <a:pt x="5709" y="13011"/>
                  </a:lnTo>
                  <a:cubicBezTo>
                    <a:pt x="5196" y="13712"/>
                    <a:pt x="4537" y="14294"/>
                    <a:pt x="3777" y="14714"/>
                  </a:cubicBezTo>
                  <a:cubicBezTo>
                    <a:pt x="2914" y="15188"/>
                    <a:pt x="1946" y="15442"/>
                    <a:pt x="962" y="15451"/>
                  </a:cubicBezTo>
                  <a:cubicBezTo>
                    <a:pt x="978" y="13572"/>
                    <a:pt x="1883" y="11811"/>
                    <a:pt x="3402" y="10704"/>
                  </a:cubicBezTo>
                  <a:close/>
                  <a:moveTo>
                    <a:pt x="14045" y="1"/>
                  </a:moveTo>
                  <a:cubicBezTo>
                    <a:pt x="11451" y="1"/>
                    <a:pt x="8929" y="995"/>
                    <a:pt x="7022" y="2821"/>
                  </a:cubicBezTo>
                  <a:cubicBezTo>
                    <a:pt x="6915" y="2816"/>
                    <a:pt x="6807" y="2814"/>
                    <a:pt x="6700" y="2814"/>
                  </a:cubicBezTo>
                  <a:cubicBezTo>
                    <a:pt x="4880" y="2814"/>
                    <a:pt x="3128" y="3537"/>
                    <a:pt x="1836" y="4830"/>
                  </a:cubicBezTo>
                  <a:lnTo>
                    <a:pt x="930" y="5737"/>
                  </a:lnTo>
                  <a:cubicBezTo>
                    <a:pt x="697" y="5970"/>
                    <a:pt x="760" y="6361"/>
                    <a:pt x="1054" y="6507"/>
                  </a:cubicBezTo>
                  <a:lnTo>
                    <a:pt x="3436" y="7698"/>
                  </a:lnTo>
                  <a:cubicBezTo>
                    <a:pt x="3135" y="8295"/>
                    <a:pt x="2867" y="8909"/>
                    <a:pt x="2632" y="9536"/>
                  </a:cubicBezTo>
                  <a:cubicBezTo>
                    <a:pt x="2570" y="9698"/>
                    <a:pt x="2604" y="9883"/>
                    <a:pt x="2717" y="10016"/>
                  </a:cubicBezTo>
                  <a:cubicBezTo>
                    <a:pt x="1006" y="11319"/>
                    <a:pt x="0" y="13346"/>
                    <a:pt x="0" y="15497"/>
                  </a:cubicBezTo>
                  <a:lnTo>
                    <a:pt x="0" y="15931"/>
                  </a:lnTo>
                  <a:cubicBezTo>
                    <a:pt x="0" y="16196"/>
                    <a:pt x="215" y="16411"/>
                    <a:pt x="480" y="16411"/>
                  </a:cubicBezTo>
                  <a:lnTo>
                    <a:pt x="915" y="16411"/>
                  </a:lnTo>
                  <a:cubicBezTo>
                    <a:pt x="3067" y="16411"/>
                    <a:pt x="5093" y="15407"/>
                    <a:pt x="6397" y="13695"/>
                  </a:cubicBezTo>
                  <a:cubicBezTo>
                    <a:pt x="6485" y="13771"/>
                    <a:pt x="6597" y="13810"/>
                    <a:pt x="6710" y="13810"/>
                  </a:cubicBezTo>
                  <a:cubicBezTo>
                    <a:pt x="6766" y="13810"/>
                    <a:pt x="6824" y="13800"/>
                    <a:pt x="6879" y="13780"/>
                  </a:cubicBezTo>
                  <a:cubicBezTo>
                    <a:pt x="7504" y="13545"/>
                    <a:pt x="8116" y="13277"/>
                    <a:pt x="8714" y="12976"/>
                  </a:cubicBezTo>
                  <a:lnTo>
                    <a:pt x="9906" y="15358"/>
                  </a:lnTo>
                  <a:cubicBezTo>
                    <a:pt x="9975" y="15496"/>
                    <a:pt x="10106" y="15593"/>
                    <a:pt x="10259" y="15618"/>
                  </a:cubicBezTo>
                  <a:cubicBezTo>
                    <a:pt x="10284" y="15622"/>
                    <a:pt x="10310" y="15623"/>
                    <a:pt x="10335" y="15623"/>
                  </a:cubicBezTo>
                  <a:cubicBezTo>
                    <a:pt x="10462" y="15623"/>
                    <a:pt x="10585" y="15572"/>
                    <a:pt x="10675" y="15483"/>
                  </a:cubicBezTo>
                  <a:lnTo>
                    <a:pt x="11581" y="14576"/>
                  </a:lnTo>
                  <a:cubicBezTo>
                    <a:pt x="12952" y="13207"/>
                    <a:pt x="13681" y="11324"/>
                    <a:pt x="13592" y="9391"/>
                  </a:cubicBezTo>
                  <a:cubicBezTo>
                    <a:pt x="15841" y="7040"/>
                    <a:pt x="16830" y="3754"/>
                    <a:pt x="16248" y="553"/>
                  </a:cubicBezTo>
                  <a:cubicBezTo>
                    <a:pt x="16212" y="355"/>
                    <a:pt x="16058" y="201"/>
                    <a:pt x="15860" y="165"/>
                  </a:cubicBezTo>
                  <a:cubicBezTo>
                    <a:pt x="15256" y="55"/>
                    <a:pt x="14648" y="1"/>
                    <a:pt x="14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0" name="Google Shape;13720;p78"/>
            <p:cNvSpPr/>
            <p:nvPr/>
          </p:nvSpPr>
          <p:spPr>
            <a:xfrm>
              <a:off x="1830525" y="3682150"/>
              <a:ext cx="113050" cy="104175"/>
            </a:xfrm>
            <a:custGeom>
              <a:avLst/>
              <a:gdLst/>
              <a:ahLst/>
              <a:cxnLst/>
              <a:rect l="l" t="t" r="r" b="b"/>
              <a:pathLst>
                <a:path w="4522" h="4167" extrusionOk="0">
                  <a:moveTo>
                    <a:pt x="2238" y="962"/>
                  </a:moveTo>
                  <a:cubicBezTo>
                    <a:pt x="2529" y="962"/>
                    <a:pt x="2816" y="1076"/>
                    <a:pt x="3031" y="1290"/>
                  </a:cubicBezTo>
                  <a:cubicBezTo>
                    <a:pt x="3468" y="1728"/>
                    <a:pt x="3468" y="2438"/>
                    <a:pt x="3031" y="2876"/>
                  </a:cubicBezTo>
                  <a:cubicBezTo>
                    <a:pt x="2816" y="3091"/>
                    <a:pt x="2529" y="3205"/>
                    <a:pt x="2238" y="3205"/>
                  </a:cubicBezTo>
                  <a:cubicBezTo>
                    <a:pt x="2093" y="3205"/>
                    <a:pt x="1948" y="3177"/>
                    <a:pt x="1809" y="3119"/>
                  </a:cubicBezTo>
                  <a:cubicBezTo>
                    <a:pt x="1390" y="2945"/>
                    <a:pt x="1116" y="2537"/>
                    <a:pt x="1116" y="2083"/>
                  </a:cubicBezTo>
                  <a:cubicBezTo>
                    <a:pt x="1116" y="1630"/>
                    <a:pt x="1390" y="1220"/>
                    <a:pt x="1809" y="1047"/>
                  </a:cubicBezTo>
                  <a:cubicBezTo>
                    <a:pt x="1948" y="990"/>
                    <a:pt x="2093" y="962"/>
                    <a:pt x="2238" y="962"/>
                  </a:cubicBezTo>
                  <a:close/>
                  <a:moveTo>
                    <a:pt x="2242" y="0"/>
                  </a:moveTo>
                  <a:cubicBezTo>
                    <a:pt x="2240" y="0"/>
                    <a:pt x="2239" y="0"/>
                    <a:pt x="2237" y="0"/>
                  </a:cubicBezTo>
                  <a:cubicBezTo>
                    <a:pt x="1244" y="0"/>
                    <a:pt x="389" y="702"/>
                    <a:pt x="194" y="1677"/>
                  </a:cubicBezTo>
                  <a:cubicBezTo>
                    <a:pt x="1" y="2651"/>
                    <a:pt x="522" y="3628"/>
                    <a:pt x="1440" y="4007"/>
                  </a:cubicBezTo>
                  <a:cubicBezTo>
                    <a:pt x="1700" y="4114"/>
                    <a:pt x="1970" y="4166"/>
                    <a:pt x="2237" y="4166"/>
                  </a:cubicBezTo>
                  <a:cubicBezTo>
                    <a:pt x="2916" y="4166"/>
                    <a:pt x="3573" y="3833"/>
                    <a:pt x="3969" y="3240"/>
                  </a:cubicBezTo>
                  <a:cubicBezTo>
                    <a:pt x="4521" y="2414"/>
                    <a:pt x="4413" y="1312"/>
                    <a:pt x="3710" y="609"/>
                  </a:cubicBezTo>
                  <a:cubicBezTo>
                    <a:pt x="3322" y="220"/>
                    <a:pt x="2794" y="0"/>
                    <a:pt x="22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21" name="Google Shape;13721;p78"/>
          <p:cNvGrpSpPr/>
          <p:nvPr/>
        </p:nvGrpSpPr>
        <p:grpSpPr>
          <a:xfrm>
            <a:off x="1764377" y="3438448"/>
            <a:ext cx="356242" cy="356263"/>
            <a:chOff x="1068100" y="3571575"/>
            <a:chExt cx="410275" cy="410300"/>
          </a:xfrm>
        </p:grpSpPr>
        <p:sp>
          <p:nvSpPr>
            <p:cNvPr id="13722" name="Google Shape;13722;p78"/>
            <p:cNvSpPr/>
            <p:nvPr/>
          </p:nvSpPr>
          <p:spPr>
            <a:xfrm>
              <a:off x="1245225" y="3917725"/>
              <a:ext cx="56075" cy="24100"/>
            </a:xfrm>
            <a:custGeom>
              <a:avLst/>
              <a:gdLst/>
              <a:ahLst/>
              <a:cxnLst/>
              <a:rect l="l" t="t" r="r" b="b"/>
              <a:pathLst>
                <a:path w="2243" h="964" extrusionOk="0">
                  <a:moveTo>
                    <a:pt x="480" y="1"/>
                  </a:moveTo>
                  <a:cubicBezTo>
                    <a:pt x="214" y="1"/>
                    <a:pt x="0" y="216"/>
                    <a:pt x="0" y="483"/>
                  </a:cubicBezTo>
                  <a:cubicBezTo>
                    <a:pt x="0" y="748"/>
                    <a:pt x="214" y="963"/>
                    <a:pt x="480" y="963"/>
                  </a:cubicBezTo>
                  <a:lnTo>
                    <a:pt x="1762" y="963"/>
                  </a:lnTo>
                  <a:cubicBezTo>
                    <a:pt x="2027" y="963"/>
                    <a:pt x="2242" y="748"/>
                    <a:pt x="2242" y="483"/>
                  </a:cubicBezTo>
                  <a:cubicBezTo>
                    <a:pt x="2242" y="216"/>
                    <a:pt x="2027"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3" name="Google Shape;13723;p78"/>
            <p:cNvSpPr/>
            <p:nvPr/>
          </p:nvSpPr>
          <p:spPr>
            <a:xfrm>
              <a:off x="1325325" y="3917725"/>
              <a:ext cx="40075" cy="24100"/>
            </a:xfrm>
            <a:custGeom>
              <a:avLst/>
              <a:gdLst/>
              <a:ahLst/>
              <a:cxnLst/>
              <a:rect l="l" t="t" r="r" b="b"/>
              <a:pathLst>
                <a:path w="1603" h="964" extrusionOk="0">
                  <a:moveTo>
                    <a:pt x="481" y="1"/>
                  </a:moveTo>
                  <a:cubicBezTo>
                    <a:pt x="216" y="1"/>
                    <a:pt x="0" y="216"/>
                    <a:pt x="0" y="483"/>
                  </a:cubicBezTo>
                  <a:cubicBezTo>
                    <a:pt x="0" y="748"/>
                    <a:pt x="216" y="963"/>
                    <a:pt x="481" y="963"/>
                  </a:cubicBezTo>
                  <a:lnTo>
                    <a:pt x="1122" y="963"/>
                  </a:lnTo>
                  <a:cubicBezTo>
                    <a:pt x="1387" y="963"/>
                    <a:pt x="1602" y="748"/>
                    <a:pt x="1602" y="483"/>
                  </a:cubicBezTo>
                  <a:cubicBezTo>
                    <a:pt x="1602" y="216"/>
                    <a:pt x="1387"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4" name="Google Shape;13724;p78"/>
            <p:cNvSpPr/>
            <p:nvPr/>
          </p:nvSpPr>
          <p:spPr>
            <a:xfrm>
              <a:off x="1181075" y="3917725"/>
              <a:ext cx="40075" cy="24100"/>
            </a:xfrm>
            <a:custGeom>
              <a:avLst/>
              <a:gdLst/>
              <a:ahLst/>
              <a:cxnLst/>
              <a:rect l="l" t="t" r="r" b="b"/>
              <a:pathLst>
                <a:path w="1603" h="964" extrusionOk="0">
                  <a:moveTo>
                    <a:pt x="482" y="1"/>
                  </a:moveTo>
                  <a:cubicBezTo>
                    <a:pt x="216" y="1"/>
                    <a:pt x="0" y="216"/>
                    <a:pt x="0" y="483"/>
                  </a:cubicBezTo>
                  <a:cubicBezTo>
                    <a:pt x="0" y="748"/>
                    <a:pt x="216" y="963"/>
                    <a:pt x="482" y="963"/>
                  </a:cubicBezTo>
                  <a:lnTo>
                    <a:pt x="1122" y="963"/>
                  </a:lnTo>
                  <a:cubicBezTo>
                    <a:pt x="1387" y="963"/>
                    <a:pt x="1602" y="748"/>
                    <a:pt x="1602" y="483"/>
                  </a:cubicBezTo>
                  <a:cubicBezTo>
                    <a:pt x="1602" y="216"/>
                    <a:pt x="1387"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5" name="Google Shape;13725;p78"/>
            <p:cNvSpPr/>
            <p:nvPr/>
          </p:nvSpPr>
          <p:spPr>
            <a:xfrm>
              <a:off x="1068100" y="3571575"/>
              <a:ext cx="410275" cy="410300"/>
            </a:xfrm>
            <a:custGeom>
              <a:avLst/>
              <a:gdLst/>
              <a:ahLst/>
              <a:cxnLst/>
              <a:rect l="l" t="t" r="r" b="b"/>
              <a:pathLst>
                <a:path w="16411" h="16412" extrusionOk="0">
                  <a:moveTo>
                    <a:pt x="15450" y="2885"/>
                  </a:moveTo>
                  <a:lnTo>
                    <a:pt x="15450" y="5129"/>
                  </a:lnTo>
                  <a:lnTo>
                    <a:pt x="11123" y="5129"/>
                  </a:lnTo>
                  <a:cubicBezTo>
                    <a:pt x="11035" y="5129"/>
                    <a:pt x="10950" y="5152"/>
                    <a:pt x="10875" y="5198"/>
                  </a:cubicBezTo>
                  <a:lnTo>
                    <a:pt x="10001" y="5722"/>
                  </a:lnTo>
                  <a:lnTo>
                    <a:pt x="10001" y="2885"/>
                  </a:lnTo>
                  <a:close/>
                  <a:moveTo>
                    <a:pt x="6410" y="7052"/>
                  </a:moveTo>
                  <a:lnTo>
                    <a:pt x="6410" y="9890"/>
                  </a:lnTo>
                  <a:lnTo>
                    <a:pt x="5536" y="9366"/>
                  </a:lnTo>
                  <a:cubicBezTo>
                    <a:pt x="5461" y="9320"/>
                    <a:pt x="5376" y="9297"/>
                    <a:pt x="5288" y="9297"/>
                  </a:cubicBezTo>
                  <a:lnTo>
                    <a:pt x="962" y="9297"/>
                  </a:lnTo>
                  <a:lnTo>
                    <a:pt x="962" y="7052"/>
                  </a:lnTo>
                  <a:close/>
                  <a:moveTo>
                    <a:pt x="11732" y="963"/>
                  </a:moveTo>
                  <a:cubicBezTo>
                    <a:pt x="12174" y="963"/>
                    <a:pt x="12531" y="1321"/>
                    <a:pt x="12533" y="1764"/>
                  </a:cubicBezTo>
                  <a:lnTo>
                    <a:pt x="12533" y="1925"/>
                  </a:lnTo>
                  <a:lnTo>
                    <a:pt x="9519" y="1925"/>
                  </a:lnTo>
                  <a:cubicBezTo>
                    <a:pt x="9518" y="1925"/>
                    <a:pt x="9517" y="1925"/>
                    <a:pt x="9516" y="1925"/>
                  </a:cubicBezTo>
                  <a:cubicBezTo>
                    <a:pt x="9253" y="1925"/>
                    <a:pt x="9039" y="2140"/>
                    <a:pt x="9039" y="2405"/>
                  </a:cubicBezTo>
                  <a:lnTo>
                    <a:pt x="9039" y="6572"/>
                  </a:lnTo>
                  <a:cubicBezTo>
                    <a:pt x="9039" y="6853"/>
                    <a:pt x="9270" y="7053"/>
                    <a:pt x="9521" y="7053"/>
                  </a:cubicBezTo>
                  <a:cubicBezTo>
                    <a:pt x="9603" y="7053"/>
                    <a:pt x="9687" y="7032"/>
                    <a:pt x="9767" y="6985"/>
                  </a:cubicBezTo>
                  <a:lnTo>
                    <a:pt x="11254" y="6091"/>
                  </a:lnTo>
                  <a:lnTo>
                    <a:pt x="12531" y="6091"/>
                  </a:lnTo>
                  <a:lnTo>
                    <a:pt x="12533" y="12245"/>
                  </a:lnTo>
                  <a:lnTo>
                    <a:pt x="3878" y="12245"/>
                  </a:lnTo>
                  <a:lnTo>
                    <a:pt x="3878" y="10258"/>
                  </a:lnTo>
                  <a:lnTo>
                    <a:pt x="5155" y="10258"/>
                  </a:lnTo>
                  <a:lnTo>
                    <a:pt x="6644" y="11151"/>
                  </a:lnTo>
                  <a:cubicBezTo>
                    <a:pt x="6723" y="11198"/>
                    <a:pt x="6808" y="11220"/>
                    <a:pt x="6890" y="11220"/>
                  </a:cubicBezTo>
                  <a:cubicBezTo>
                    <a:pt x="7141" y="11220"/>
                    <a:pt x="7372" y="11019"/>
                    <a:pt x="7372" y="10738"/>
                  </a:cubicBezTo>
                  <a:lnTo>
                    <a:pt x="7372" y="6572"/>
                  </a:lnTo>
                  <a:cubicBezTo>
                    <a:pt x="7372" y="6306"/>
                    <a:pt x="7157" y="6091"/>
                    <a:pt x="6892" y="6091"/>
                  </a:cubicBezTo>
                  <a:lnTo>
                    <a:pt x="3878" y="6091"/>
                  </a:lnTo>
                  <a:lnTo>
                    <a:pt x="3878" y="1764"/>
                  </a:lnTo>
                  <a:cubicBezTo>
                    <a:pt x="3879" y="1321"/>
                    <a:pt x="4237" y="963"/>
                    <a:pt x="4680" y="963"/>
                  </a:cubicBezTo>
                  <a:close/>
                  <a:moveTo>
                    <a:pt x="12533" y="13206"/>
                  </a:moveTo>
                  <a:lnTo>
                    <a:pt x="12533" y="14648"/>
                  </a:lnTo>
                  <a:cubicBezTo>
                    <a:pt x="12531" y="15090"/>
                    <a:pt x="12174" y="15449"/>
                    <a:pt x="11732" y="15451"/>
                  </a:cubicBezTo>
                  <a:lnTo>
                    <a:pt x="4680" y="15451"/>
                  </a:lnTo>
                  <a:cubicBezTo>
                    <a:pt x="4237" y="15449"/>
                    <a:pt x="3879" y="15090"/>
                    <a:pt x="3878" y="14648"/>
                  </a:cubicBezTo>
                  <a:lnTo>
                    <a:pt x="3878" y="13206"/>
                  </a:lnTo>
                  <a:close/>
                  <a:moveTo>
                    <a:pt x="4680" y="0"/>
                  </a:moveTo>
                  <a:cubicBezTo>
                    <a:pt x="3707" y="2"/>
                    <a:pt x="2917" y="790"/>
                    <a:pt x="2917" y="1764"/>
                  </a:cubicBezTo>
                  <a:lnTo>
                    <a:pt x="2917" y="6091"/>
                  </a:lnTo>
                  <a:lnTo>
                    <a:pt x="480" y="6091"/>
                  </a:lnTo>
                  <a:cubicBezTo>
                    <a:pt x="215" y="6091"/>
                    <a:pt x="0" y="6306"/>
                    <a:pt x="0" y="6572"/>
                  </a:cubicBezTo>
                  <a:lnTo>
                    <a:pt x="0" y="9777"/>
                  </a:lnTo>
                  <a:cubicBezTo>
                    <a:pt x="0" y="10042"/>
                    <a:pt x="215" y="10258"/>
                    <a:pt x="480" y="10258"/>
                  </a:cubicBezTo>
                  <a:lnTo>
                    <a:pt x="2917" y="10258"/>
                  </a:lnTo>
                  <a:lnTo>
                    <a:pt x="2917" y="14649"/>
                  </a:lnTo>
                  <a:cubicBezTo>
                    <a:pt x="2917" y="15622"/>
                    <a:pt x="3707" y="16411"/>
                    <a:pt x="4680" y="16411"/>
                  </a:cubicBezTo>
                  <a:lnTo>
                    <a:pt x="11730" y="16411"/>
                  </a:lnTo>
                  <a:cubicBezTo>
                    <a:pt x="12704" y="16411"/>
                    <a:pt x="13494" y="15622"/>
                    <a:pt x="13494" y="14649"/>
                  </a:cubicBezTo>
                  <a:lnTo>
                    <a:pt x="13494" y="6091"/>
                  </a:lnTo>
                  <a:lnTo>
                    <a:pt x="15930" y="6091"/>
                  </a:lnTo>
                  <a:cubicBezTo>
                    <a:pt x="16196" y="6091"/>
                    <a:pt x="16411" y="5876"/>
                    <a:pt x="16411" y="5609"/>
                  </a:cubicBezTo>
                  <a:lnTo>
                    <a:pt x="16411" y="2405"/>
                  </a:lnTo>
                  <a:cubicBezTo>
                    <a:pt x="16411" y="2140"/>
                    <a:pt x="16197" y="1925"/>
                    <a:pt x="15933" y="1925"/>
                  </a:cubicBezTo>
                  <a:cubicBezTo>
                    <a:pt x="15932" y="1925"/>
                    <a:pt x="15931" y="1925"/>
                    <a:pt x="15930" y="1925"/>
                  </a:cubicBezTo>
                  <a:lnTo>
                    <a:pt x="13494" y="1925"/>
                  </a:lnTo>
                  <a:lnTo>
                    <a:pt x="13494" y="1764"/>
                  </a:lnTo>
                  <a:cubicBezTo>
                    <a:pt x="13494" y="790"/>
                    <a:pt x="12704" y="2"/>
                    <a:pt x="1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6" name="Google Shape;13726;p78"/>
            <p:cNvSpPr/>
            <p:nvPr/>
          </p:nvSpPr>
          <p:spPr>
            <a:xfrm>
              <a:off x="1341900" y="3659725"/>
              <a:ext cx="88150" cy="24050"/>
            </a:xfrm>
            <a:custGeom>
              <a:avLst/>
              <a:gdLst/>
              <a:ahLst/>
              <a:cxnLst/>
              <a:rect l="l" t="t" r="r" b="b"/>
              <a:pathLst>
                <a:path w="3526" h="962" extrusionOk="0">
                  <a:moveTo>
                    <a:pt x="481" y="1"/>
                  </a:moveTo>
                  <a:cubicBezTo>
                    <a:pt x="216" y="1"/>
                    <a:pt x="1" y="215"/>
                    <a:pt x="1" y="481"/>
                  </a:cubicBezTo>
                  <a:cubicBezTo>
                    <a:pt x="1" y="747"/>
                    <a:pt x="216" y="962"/>
                    <a:pt x="481" y="962"/>
                  </a:cubicBezTo>
                  <a:cubicBezTo>
                    <a:pt x="484" y="962"/>
                    <a:pt x="488" y="962"/>
                    <a:pt x="491" y="962"/>
                  </a:cubicBezTo>
                  <a:lnTo>
                    <a:pt x="3056" y="962"/>
                  </a:lnTo>
                  <a:cubicBezTo>
                    <a:pt x="3316" y="957"/>
                    <a:pt x="3526" y="743"/>
                    <a:pt x="3526" y="481"/>
                  </a:cubicBezTo>
                  <a:cubicBezTo>
                    <a:pt x="3526" y="219"/>
                    <a:pt x="3316" y="5"/>
                    <a:pt x="3056" y="1"/>
                  </a:cubicBezTo>
                  <a:lnTo>
                    <a:pt x="491" y="1"/>
                  </a:lnTo>
                  <a:cubicBezTo>
                    <a:pt x="488" y="1"/>
                    <a:pt x="484" y="1"/>
                    <a:pt x="4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7" name="Google Shape;13727;p78"/>
            <p:cNvSpPr/>
            <p:nvPr/>
          </p:nvSpPr>
          <p:spPr>
            <a:xfrm>
              <a:off x="1116425" y="3763900"/>
              <a:ext cx="87925" cy="24075"/>
            </a:xfrm>
            <a:custGeom>
              <a:avLst/>
              <a:gdLst/>
              <a:ahLst/>
              <a:cxnLst/>
              <a:rect l="l" t="t" r="r" b="b"/>
              <a:pathLst>
                <a:path w="3517" h="963" extrusionOk="0">
                  <a:moveTo>
                    <a:pt x="472" y="0"/>
                  </a:moveTo>
                  <a:cubicBezTo>
                    <a:pt x="210" y="5"/>
                    <a:pt x="0" y="219"/>
                    <a:pt x="0" y="481"/>
                  </a:cubicBezTo>
                  <a:cubicBezTo>
                    <a:pt x="0" y="743"/>
                    <a:pt x="210" y="957"/>
                    <a:pt x="472" y="962"/>
                  </a:cubicBezTo>
                  <a:lnTo>
                    <a:pt x="3034" y="962"/>
                  </a:lnTo>
                  <a:cubicBezTo>
                    <a:pt x="3301" y="962"/>
                    <a:pt x="3516" y="747"/>
                    <a:pt x="3516" y="481"/>
                  </a:cubicBezTo>
                  <a:cubicBezTo>
                    <a:pt x="3516" y="216"/>
                    <a:pt x="3301" y="0"/>
                    <a:pt x="3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728" name="Google Shape;13728;p78"/>
          <p:cNvSpPr/>
          <p:nvPr/>
        </p:nvSpPr>
        <p:spPr>
          <a:xfrm>
            <a:off x="1013947" y="3438946"/>
            <a:ext cx="358049" cy="354806"/>
          </a:xfrm>
          <a:custGeom>
            <a:avLst/>
            <a:gdLst/>
            <a:ahLst/>
            <a:cxnLst/>
            <a:rect l="l" t="t" r="r" b="b"/>
            <a:pathLst>
              <a:path w="16561" h="16411" extrusionOk="0">
                <a:moveTo>
                  <a:pt x="10712" y="962"/>
                </a:moveTo>
                <a:lnTo>
                  <a:pt x="10712" y="2007"/>
                </a:lnTo>
                <a:cubicBezTo>
                  <a:pt x="10554" y="1993"/>
                  <a:pt x="10393" y="1987"/>
                  <a:pt x="10232" y="1987"/>
                </a:cubicBezTo>
                <a:cubicBezTo>
                  <a:pt x="10069" y="1987"/>
                  <a:pt x="9909" y="1993"/>
                  <a:pt x="9750" y="2007"/>
                </a:cubicBezTo>
                <a:lnTo>
                  <a:pt x="9750" y="962"/>
                </a:lnTo>
                <a:close/>
                <a:moveTo>
                  <a:pt x="10229" y="6796"/>
                </a:moveTo>
                <a:cubicBezTo>
                  <a:pt x="10310" y="6796"/>
                  <a:pt x="10392" y="6803"/>
                  <a:pt x="10475" y="6817"/>
                </a:cubicBezTo>
                <a:cubicBezTo>
                  <a:pt x="11167" y="6936"/>
                  <a:pt x="11674" y="7536"/>
                  <a:pt x="11674" y="8238"/>
                </a:cubicBezTo>
                <a:cubicBezTo>
                  <a:pt x="11674" y="8941"/>
                  <a:pt x="11167" y="9541"/>
                  <a:pt x="10475" y="9660"/>
                </a:cubicBezTo>
                <a:cubicBezTo>
                  <a:pt x="10393" y="9674"/>
                  <a:pt x="10311" y="9681"/>
                  <a:pt x="10230" y="9681"/>
                </a:cubicBezTo>
                <a:cubicBezTo>
                  <a:pt x="9629" y="9681"/>
                  <a:pt x="9078" y="9303"/>
                  <a:pt x="8871" y="8720"/>
                </a:cubicBezTo>
                <a:lnTo>
                  <a:pt x="10232" y="8720"/>
                </a:lnTo>
                <a:cubicBezTo>
                  <a:pt x="10234" y="8720"/>
                  <a:pt x="10237" y="8720"/>
                  <a:pt x="10240" y="8720"/>
                </a:cubicBezTo>
                <a:cubicBezTo>
                  <a:pt x="10504" y="8720"/>
                  <a:pt x="10721" y="8505"/>
                  <a:pt x="10721" y="8238"/>
                </a:cubicBezTo>
                <a:cubicBezTo>
                  <a:pt x="10721" y="7972"/>
                  <a:pt x="10505" y="7757"/>
                  <a:pt x="10242" y="7757"/>
                </a:cubicBezTo>
                <a:cubicBezTo>
                  <a:pt x="10239" y="7757"/>
                  <a:pt x="10235" y="7757"/>
                  <a:pt x="10232" y="7757"/>
                </a:cubicBezTo>
                <a:lnTo>
                  <a:pt x="8871" y="7757"/>
                </a:lnTo>
                <a:cubicBezTo>
                  <a:pt x="9077" y="7174"/>
                  <a:pt x="9628" y="6796"/>
                  <a:pt x="10229" y="6796"/>
                </a:cubicBezTo>
                <a:close/>
                <a:moveTo>
                  <a:pt x="10232" y="4874"/>
                </a:moveTo>
                <a:cubicBezTo>
                  <a:pt x="12087" y="4874"/>
                  <a:pt x="13597" y="6384"/>
                  <a:pt x="13597" y="8239"/>
                </a:cubicBezTo>
                <a:cubicBezTo>
                  <a:pt x="13597" y="10095"/>
                  <a:pt x="12087" y="11603"/>
                  <a:pt x="10232" y="11603"/>
                </a:cubicBezTo>
                <a:cubicBezTo>
                  <a:pt x="8539" y="11603"/>
                  <a:pt x="7134" y="10348"/>
                  <a:pt x="6900" y="8720"/>
                </a:cubicBezTo>
                <a:lnTo>
                  <a:pt x="7875" y="8720"/>
                </a:lnTo>
                <a:cubicBezTo>
                  <a:pt x="8099" y="9815"/>
                  <a:pt x="9070" y="10642"/>
                  <a:pt x="10232" y="10642"/>
                </a:cubicBezTo>
                <a:cubicBezTo>
                  <a:pt x="11557" y="10642"/>
                  <a:pt x="12635" y="9565"/>
                  <a:pt x="12635" y="8238"/>
                </a:cubicBezTo>
                <a:cubicBezTo>
                  <a:pt x="12635" y="6912"/>
                  <a:pt x="11557" y="5836"/>
                  <a:pt x="10232" y="5836"/>
                </a:cubicBezTo>
                <a:cubicBezTo>
                  <a:pt x="9070" y="5836"/>
                  <a:pt x="8099" y="6662"/>
                  <a:pt x="7875" y="7759"/>
                </a:cubicBezTo>
                <a:lnTo>
                  <a:pt x="6900" y="7759"/>
                </a:lnTo>
                <a:cubicBezTo>
                  <a:pt x="7134" y="6129"/>
                  <a:pt x="8539" y="4874"/>
                  <a:pt x="10232" y="4874"/>
                </a:cubicBezTo>
                <a:close/>
                <a:moveTo>
                  <a:pt x="10232" y="2950"/>
                </a:moveTo>
                <a:cubicBezTo>
                  <a:pt x="13147" y="2950"/>
                  <a:pt x="15520" y="5322"/>
                  <a:pt x="15520" y="8238"/>
                </a:cubicBezTo>
                <a:cubicBezTo>
                  <a:pt x="15520" y="11155"/>
                  <a:pt x="13147" y="13527"/>
                  <a:pt x="10232" y="13527"/>
                </a:cubicBezTo>
                <a:cubicBezTo>
                  <a:pt x="7477" y="13527"/>
                  <a:pt x="5208" y="11411"/>
                  <a:pt x="4964" y="8720"/>
                </a:cubicBezTo>
                <a:lnTo>
                  <a:pt x="5932" y="8720"/>
                </a:lnTo>
                <a:cubicBezTo>
                  <a:pt x="6172" y="10880"/>
                  <a:pt x="8008" y="12565"/>
                  <a:pt x="10232" y="12565"/>
                </a:cubicBezTo>
                <a:cubicBezTo>
                  <a:pt x="12617" y="12565"/>
                  <a:pt x="14559" y="10625"/>
                  <a:pt x="14559" y="8238"/>
                </a:cubicBezTo>
                <a:cubicBezTo>
                  <a:pt x="14559" y="5852"/>
                  <a:pt x="12619" y="3912"/>
                  <a:pt x="10232" y="3912"/>
                </a:cubicBezTo>
                <a:cubicBezTo>
                  <a:pt x="8008" y="3912"/>
                  <a:pt x="6171" y="5597"/>
                  <a:pt x="5932" y="7757"/>
                </a:cubicBezTo>
                <a:lnTo>
                  <a:pt x="4965" y="7757"/>
                </a:lnTo>
                <a:cubicBezTo>
                  <a:pt x="5208" y="5066"/>
                  <a:pt x="7478" y="2950"/>
                  <a:pt x="10232" y="2950"/>
                </a:cubicBezTo>
                <a:close/>
                <a:moveTo>
                  <a:pt x="6002" y="12835"/>
                </a:moveTo>
                <a:cubicBezTo>
                  <a:pt x="6318" y="13128"/>
                  <a:pt x="6666" y="13387"/>
                  <a:pt x="7036" y="13608"/>
                </a:cubicBezTo>
                <a:lnTo>
                  <a:pt x="5807" y="15450"/>
                </a:lnTo>
                <a:lnTo>
                  <a:pt x="5129" y="15450"/>
                </a:lnTo>
                <a:lnTo>
                  <a:pt x="6002" y="12835"/>
                </a:lnTo>
                <a:close/>
                <a:moveTo>
                  <a:pt x="14461" y="12835"/>
                </a:moveTo>
                <a:lnTo>
                  <a:pt x="15334" y="15450"/>
                </a:lnTo>
                <a:lnTo>
                  <a:pt x="14656" y="15450"/>
                </a:lnTo>
                <a:lnTo>
                  <a:pt x="13427" y="13608"/>
                </a:lnTo>
                <a:cubicBezTo>
                  <a:pt x="13798" y="13387"/>
                  <a:pt x="14145" y="13128"/>
                  <a:pt x="14461" y="12835"/>
                </a:cubicBezTo>
                <a:close/>
                <a:moveTo>
                  <a:pt x="9271" y="0"/>
                </a:moveTo>
                <a:cubicBezTo>
                  <a:pt x="9004" y="0"/>
                  <a:pt x="8789" y="215"/>
                  <a:pt x="8789" y="482"/>
                </a:cubicBezTo>
                <a:lnTo>
                  <a:pt x="8789" y="2156"/>
                </a:lnTo>
                <a:cubicBezTo>
                  <a:pt x="6187" y="2774"/>
                  <a:pt x="4208" y="5022"/>
                  <a:pt x="3999" y="7757"/>
                </a:cubicBezTo>
                <a:lnTo>
                  <a:pt x="3678" y="7757"/>
                </a:lnTo>
                <a:lnTo>
                  <a:pt x="2859" y="6668"/>
                </a:lnTo>
                <a:cubicBezTo>
                  <a:pt x="2766" y="6538"/>
                  <a:pt x="2619" y="6469"/>
                  <a:pt x="2470" y="6469"/>
                </a:cubicBezTo>
                <a:cubicBezTo>
                  <a:pt x="2370" y="6469"/>
                  <a:pt x="2268" y="6500"/>
                  <a:pt x="2181" y="6565"/>
                </a:cubicBezTo>
                <a:cubicBezTo>
                  <a:pt x="1968" y="6726"/>
                  <a:pt x="1927" y="7033"/>
                  <a:pt x="2091" y="7245"/>
                </a:cubicBezTo>
                <a:lnTo>
                  <a:pt x="2476" y="7757"/>
                </a:lnTo>
                <a:lnTo>
                  <a:pt x="1754" y="7757"/>
                </a:lnTo>
                <a:lnTo>
                  <a:pt x="937" y="6668"/>
                </a:lnTo>
                <a:cubicBezTo>
                  <a:pt x="843" y="6538"/>
                  <a:pt x="696" y="6468"/>
                  <a:pt x="547" y="6468"/>
                </a:cubicBezTo>
                <a:cubicBezTo>
                  <a:pt x="447" y="6468"/>
                  <a:pt x="345" y="6500"/>
                  <a:pt x="259" y="6565"/>
                </a:cubicBezTo>
                <a:cubicBezTo>
                  <a:pt x="43" y="6726"/>
                  <a:pt x="4" y="7033"/>
                  <a:pt x="168" y="7245"/>
                </a:cubicBezTo>
                <a:lnTo>
                  <a:pt x="553" y="7757"/>
                </a:lnTo>
                <a:cubicBezTo>
                  <a:pt x="291" y="7762"/>
                  <a:pt x="81" y="7976"/>
                  <a:pt x="81" y="8238"/>
                </a:cubicBezTo>
                <a:cubicBezTo>
                  <a:pt x="81" y="8500"/>
                  <a:pt x="291" y="8714"/>
                  <a:pt x="553" y="8718"/>
                </a:cubicBezTo>
                <a:lnTo>
                  <a:pt x="168" y="9231"/>
                </a:lnTo>
                <a:cubicBezTo>
                  <a:pt x="1" y="9443"/>
                  <a:pt x="42" y="9751"/>
                  <a:pt x="257" y="9913"/>
                </a:cubicBezTo>
                <a:cubicBezTo>
                  <a:pt x="344" y="9978"/>
                  <a:pt x="445" y="10009"/>
                  <a:pt x="545" y="10009"/>
                </a:cubicBezTo>
                <a:cubicBezTo>
                  <a:pt x="695" y="10009"/>
                  <a:pt x="843" y="9939"/>
                  <a:pt x="937" y="9808"/>
                </a:cubicBezTo>
                <a:lnTo>
                  <a:pt x="1754" y="8718"/>
                </a:lnTo>
                <a:lnTo>
                  <a:pt x="2476" y="8718"/>
                </a:lnTo>
                <a:lnTo>
                  <a:pt x="2091" y="9231"/>
                </a:lnTo>
                <a:cubicBezTo>
                  <a:pt x="1924" y="9443"/>
                  <a:pt x="1965" y="9751"/>
                  <a:pt x="2180" y="9913"/>
                </a:cubicBezTo>
                <a:cubicBezTo>
                  <a:pt x="2267" y="9978"/>
                  <a:pt x="2368" y="10009"/>
                  <a:pt x="2468" y="10009"/>
                </a:cubicBezTo>
                <a:cubicBezTo>
                  <a:pt x="2618" y="10009"/>
                  <a:pt x="2766" y="9939"/>
                  <a:pt x="2859" y="9808"/>
                </a:cubicBezTo>
                <a:lnTo>
                  <a:pt x="3678" y="8720"/>
                </a:lnTo>
                <a:lnTo>
                  <a:pt x="4000" y="8720"/>
                </a:lnTo>
                <a:cubicBezTo>
                  <a:pt x="4092" y="9918"/>
                  <a:pt x="4529" y="11064"/>
                  <a:pt x="5260" y="12020"/>
                </a:cubicBezTo>
                <a:lnTo>
                  <a:pt x="4006" y="15778"/>
                </a:lnTo>
                <a:cubicBezTo>
                  <a:pt x="3902" y="16090"/>
                  <a:pt x="4135" y="16411"/>
                  <a:pt x="4463" y="16411"/>
                </a:cubicBezTo>
                <a:lnTo>
                  <a:pt x="6065" y="16411"/>
                </a:lnTo>
                <a:cubicBezTo>
                  <a:pt x="6226" y="16411"/>
                  <a:pt x="6376" y="16332"/>
                  <a:pt x="6465" y="16197"/>
                </a:cubicBezTo>
                <a:lnTo>
                  <a:pt x="7905" y="14039"/>
                </a:lnTo>
                <a:cubicBezTo>
                  <a:pt x="8651" y="14339"/>
                  <a:pt x="9442" y="14489"/>
                  <a:pt x="10232" y="14489"/>
                </a:cubicBezTo>
                <a:cubicBezTo>
                  <a:pt x="11023" y="14489"/>
                  <a:pt x="11813" y="14339"/>
                  <a:pt x="12560" y="14039"/>
                </a:cubicBezTo>
                <a:lnTo>
                  <a:pt x="13998" y="16197"/>
                </a:lnTo>
                <a:cubicBezTo>
                  <a:pt x="14087" y="16332"/>
                  <a:pt x="14238" y="16411"/>
                  <a:pt x="14399" y="16411"/>
                </a:cubicBezTo>
                <a:lnTo>
                  <a:pt x="16002" y="16411"/>
                </a:lnTo>
                <a:cubicBezTo>
                  <a:pt x="16330" y="16411"/>
                  <a:pt x="16561" y="16090"/>
                  <a:pt x="16457" y="15778"/>
                </a:cubicBezTo>
                <a:lnTo>
                  <a:pt x="15203" y="12020"/>
                </a:lnTo>
                <a:cubicBezTo>
                  <a:pt x="16034" y="10934"/>
                  <a:pt x="16483" y="9606"/>
                  <a:pt x="16482" y="8238"/>
                </a:cubicBezTo>
                <a:cubicBezTo>
                  <a:pt x="16482" y="5288"/>
                  <a:pt x="14427" y="2809"/>
                  <a:pt x="11674" y="2156"/>
                </a:cubicBezTo>
                <a:lnTo>
                  <a:pt x="11674" y="482"/>
                </a:lnTo>
                <a:cubicBezTo>
                  <a:pt x="11674" y="215"/>
                  <a:pt x="11459" y="0"/>
                  <a:pt x="11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729" name="Google Shape;13729;p78"/>
          <p:cNvGrpSpPr/>
          <p:nvPr/>
        </p:nvGrpSpPr>
        <p:grpSpPr>
          <a:xfrm>
            <a:off x="1049433" y="3994788"/>
            <a:ext cx="286941" cy="354827"/>
            <a:chOff x="1724675" y="4188000"/>
            <a:chExt cx="331800" cy="410300"/>
          </a:xfrm>
        </p:grpSpPr>
        <p:sp>
          <p:nvSpPr>
            <p:cNvPr id="13730" name="Google Shape;13730;p78"/>
            <p:cNvSpPr/>
            <p:nvPr/>
          </p:nvSpPr>
          <p:spPr>
            <a:xfrm>
              <a:off x="1840050" y="4304175"/>
              <a:ext cx="28100" cy="24075"/>
            </a:xfrm>
            <a:custGeom>
              <a:avLst/>
              <a:gdLst/>
              <a:ahLst/>
              <a:cxnLst/>
              <a:rect l="l" t="t" r="r" b="b"/>
              <a:pathLst>
                <a:path w="1124" h="963" extrusionOk="0">
                  <a:moveTo>
                    <a:pt x="643" y="0"/>
                  </a:moveTo>
                  <a:cubicBezTo>
                    <a:pt x="214" y="0"/>
                    <a:pt x="0" y="519"/>
                    <a:pt x="303" y="822"/>
                  </a:cubicBezTo>
                  <a:cubicBezTo>
                    <a:pt x="395" y="914"/>
                    <a:pt x="518" y="963"/>
                    <a:pt x="643" y="963"/>
                  </a:cubicBezTo>
                  <a:cubicBezTo>
                    <a:pt x="705" y="963"/>
                    <a:pt x="768" y="951"/>
                    <a:pt x="828" y="926"/>
                  </a:cubicBezTo>
                  <a:cubicBezTo>
                    <a:pt x="1006" y="851"/>
                    <a:pt x="1124" y="677"/>
                    <a:pt x="1124" y="482"/>
                  </a:cubicBezTo>
                  <a:cubicBezTo>
                    <a:pt x="1124" y="216"/>
                    <a:pt x="908"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1" name="Google Shape;13731;p78"/>
            <p:cNvSpPr/>
            <p:nvPr/>
          </p:nvSpPr>
          <p:spPr>
            <a:xfrm>
              <a:off x="1936250" y="4428400"/>
              <a:ext cx="24050" cy="71875"/>
            </a:xfrm>
            <a:custGeom>
              <a:avLst/>
              <a:gdLst/>
              <a:ahLst/>
              <a:cxnLst/>
              <a:rect l="l" t="t" r="r" b="b"/>
              <a:pathLst>
                <a:path w="962" h="2875" extrusionOk="0">
                  <a:moveTo>
                    <a:pt x="481" y="0"/>
                  </a:moveTo>
                  <a:cubicBezTo>
                    <a:pt x="216" y="0"/>
                    <a:pt x="1" y="216"/>
                    <a:pt x="1" y="481"/>
                  </a:cubicBezTo>
                  <a:lnTo>
                    <a:pt x="1" y="2403"/>
                  </a:lnTo>
                  <a:cubicBezTo>
                    <a:pt x="5" y="2666"/>
                    <a:pt x="219" y="2875"/>
                    <a:pt x="481" y="2875"/>
                  </a:cubicBezTo>
                  <a:cubicBezTo>
                    <a:pt x="743" y="2875"/>
                    <a:pt x="957" y="2666"/>
                    <a:pt x="962" y="2403"/>
                  </a:cubicBezTo>
                  <a:lnTo>
                    <a:pt x="962" y="481"/>
                  </a:lnTo>
                  <a:cubicBezTo>
                    <a:pt x="962" y="216"/>
                    <a:pt x="746" y="0"/>
                    <a:pt x="4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2" name="Google Shape;13732;p78"/>
            <p:cNvSpPr/>
            <p:nvPr/>
          </p:nvSpPr>
          <p:spPr>
            <a:xfrm>
              <a:off x="1724675" y="4188000"/>
              <a:ext cx="331800" cy="410300"/>
            </a:xfrm>
            <a:custGeom>
              <a:avLst/>
              <a:gdLst/>
              <a:ahLst/>
              <a:cxnLst/>
              <a:rect l="l" t="t" r="r" b="b"/>
              <a:pathLst>
                <a:path w="13272" h="16412" extrusionOk="0">
                  <a:moveTo>
                    <a:pt x="7096" y="964"/>
                  </a:moveTo>
                  <a:lnTo>
                    <a:pt x="7096" y="964"/>
                  </a:lnTo>
                  <a:cubicBezTo>
                    <a:pt x="9986" y="1048"/>
                    <a:pt x="12310" y="3424"/>
                    <a:pt x="12310" y="6333"/>
                  </a:cubicBezTo>
                  <a:lnTo>
                    <a:pt x="12310" y="8174"/>
                  </a:lnTo>
                  <a:cubicBezTo>
                    <a:pt x="12308" y="8784"/>
                    <a:pt x="11924" y="9329"/>
                    <a:pt x="11347" y="9533"/>
                  </a:cubicBezTo>
                  <a:lnTo>
                    <a:pt x="11347" y="6333"/>
                  </a:lnTo>
                  <a:cubicBezTo>
                    <a:pt x="11347" y="4019"/>
                    <a:pt x="9556" y="2117"/>
                    <a:pt x="7288" y="1937"/>
                  </a:cubicBezTo>
                  <a:lnTo>
                    <a:pt x="7288" y="1764"/>
                  </a:lnTo>
                  <a:cubicBezTo>
                    <a:pt x="7288" y="1486"/>
                    <a:pt x="7222" y="1212"/>
                    <a:pt x="7096" y="964"/>
                  </a:cubicBezTo>
                  <a:close/>
                  <a:moveTo>
                    <a:pt x="5526" y="961"/>
                  </a:moveTo>
                  <a:cubicBezTo>
                    <a:pt x="5968" y="961"/>
                    <a:pt x="6326" y="1320"/>
                    <a:pt x="6327" y="1762"/>
                  </a:cubicBezTo>
                  <a:lnTo>
                    <a:pt x="6327" y="2411"/>
                  </a:lnTo>
                  <a:cubicBezTo>
                    <a:pt x="6327" y="2677"/>
                    <a:pt x="6544" y="2892"/>
                    <a:pt x="6808" y="2892"/>
                  </a:cubicBezTo>
                  <a:cubicBezTo>
                    <a:pt x="6813" y="2892"/>
                    <a:pt x="6818" y="2892"/>
                    <a:pt x="6824" y="2891"/>
                  </a:cubicBezTo>
                  <a:cubicBezTo>
                    <a:pt x="6850" y="2891"/>
                    <a:pt x="6875" y="2889"/>
                    <a:pt x="6900" y="2887"/>
                  </a:cubicBezTo>
                  <a:cubicBezTo>
                    <a:pt x="6915" y="2886"/>
                    <a:pt x="6932" y="2884"/>
                    <a:pt x="6938" y="2884"/>
                  </a:cubicBezTo>
                  <a:cubicBezTo>
                    <a:pt x="8840" y="2884"/>
                    <a:pt x="10387" y="4431"/>
                    <a:pt x="10387" y="6333"/>
                  </a:cubicBezTo>
                  <a:lnTo>
                    <a:pt x="10387" y="13462"/>
                  </a:lnTo>
                  <a:lnTo>
                    <a:pt x="3040" y="13462"/>
                  </a:lnTo>
                  <a:cubicBezTo>
                    <a:pt x="3161" y="12349"/>
                    <a:pt x="3696" y="11321"/>
                    <a:pt x="4539" y="10584"/>
                  </a:cubicBezTo>
                  <a:lnTo>
                    <a:pt x="5415" y="9817"/>
                  </a:lnTo>
                  <a:cubicBezTo>
                    <a:pt x="5519" y="9726"/>
                    <a:pt x="5579" y="9594"/>
                    <a:pt x="5579" y="9455"/>
                  </a:cubicBezTo>
                  <a:lnTo>
                    <a:pt x="5579" y="8975"/>
                  </a:lnTo>
                  <a:lnTo>
                    <a:pt x="5739" y="8975"/>
                  </a:lnTo>
                  <a:cubicBezTo>
                    <a:pt x="6890" y="8973"/>
                    <a:pt x="7821" y="8042"/>
                    <a:pt x="7823" y="6892"/>
                  </a:cubicBezTo>
                  <a:cubicBezTo>
                    <a:pt x="7828" y="6623"/>
                    <a:pt x="7612" y="6402"/>
                    <a:pt x="7342" y="6402"/>
                  </a:cubicBezTo>
                  <a:cubicBezTo>
                    <a:pt x="7073" y="6402"/>
                    <a:pt x="6856" y="6623"/>
                    <a:pt x="6860" y="6892"/>
                  </a:cubicBezTo>
                  <a:cubicBezTo>
                    <a:pt x="6860" y="7510"/>
                    <a:pt x="6358" y="8013"/>
                    <a:pt x="5739" y="8013"/>
                  </a:cubicBezTo>
                  <a:lnTo>
                    <a:pt x="4136" y="8013"/>
                  </a:lnTo>
                  <a:cubicBezTo>
                    <a:pt x="4053" y="8014"/>
                    <a:pt x="3971" y="8036"/>
                    <a:pt x="3899" y="8077"/>
                  </a:cubicBezTo>
                  <a:lnTo>
                    <a:pt x="2293" y="8995"/>
                  </a:lnTo>
                  <a:cubicBezTo>
                    <a:pt x="2218" y="9038"/>
                    <a:pt x="2136" y="9058"/>
                    <a:pt x="2055" y="9058"/>
                  </a:cubicBezTo>
                  <a:cubicBezTo>
                    <a:pt x="1930" y="9058"/>
                    <a:pt x="1807" y="9010"/>
                    <a:pt x="1714" y="8918"/>
                  </a:cubicBezTo>
                  <a:lnTo>
                    <a:pt x="1251" y="8455"/>
                  </a:lnTo>
                  <a:cubicBezTo>
                    <a:pt x="1074" y="8279"/>
                    <a:pt x="1061" y="7998"/>
                    <a:pt x="1222" y="7808"/>
                  </a:cubicBezTo>
                  <a:lnTo>
                    <a:pt x="4290" y="4126"/>
                  </a:lnTo>
                  <a:cubicBezTo>
                    <a:pt x="4530" y="3837"/>
                    <a:pt x="4816" y="3590"/>
                    <a:pt x="5135" y="3394"/>
                  </a:cubicBezTo>
                  <a:cubicBezTo>
                    <a:pt x="5279" y="3306"/>
                    <a:pt x="5365" y="3151"/>
                    <a:pt x="5365" y="2984"/>
                  </a:cubicBezTo>
                  <a:lnTo>
                    <a:pt x="5365" y="961"/>
                  </a:lnTo>
                  <a:close/>
                  <a:moveTo>
                    <a:pt x="11509" y="14424"/>
                  </a:moveTo>
                  <a:cubicBezTo>
                    <a:pt x="11951" y="14424"/>
                    <a:pt x="12310" y="14783"/>
                    <a:pt x="12310" y="15225"/>
                  </a:cubicBezTo>
                  <a:lnTo>
                    <a:pt x="12310" y="15449"/>
                  </a:lnTo>
                  <a:lnTo>
                    <a:pt x="1092" y="15449"/>
                  </a:lnTo>
                  <a:lnTo>
                    <a:pt x="1092" y="15225"/>
                  </a:lnTo>
                  <a:cubicBezTo>
                    <a:pt x="1092" y="14783"/>
                    <a:pt x="1451" y="14424"/>
                    <a:pt x="1893" y="14424"/>
                  </a:cubicBezTo>
                  <a:close/>
                  <a:moveTo>
                    <a:pt x="4883" y="1"/>
                  </a:moveTo>
                  <a:cubicBezTo>
                    <a:pt x="4618" y="1"/>
                    <a:pt x="4403" y="216"/>
                    <a:pt x="4403" y="481"/>
                  </a:cubicBezTo>
                  <a:lnTo>
                    <a:pt x="4403" y="2726"/>
                  </a:lnTo>
                  <a:cubicBezTo>
                    <a:pt x="4085" y="2949"/>
                    <a:pt x="3798" y="3212"/>
                    <a:pt x="3551" y="3511"/>
                  </a:cubicBezTo>
                  <a:lnTo>
                    <a:pt x="483" y="7191"/>
                  </a:lnTo>
                  <a:cubicBezTo>
                    <a:pt x="1" y="7764"/>
                    <a:pt x="40" y="8609"/>
                    <a:pt x="570" y="9134"/>
                  </a:cubicBezTo>
                  <a:lnTo>
                    <a:pt x="1033" y="9597"/>
                  </a:lnTo>
                  <a:cubicBezTo>
                    <a:pt x="1311" y="9874"/>
                    <a:pt x="1681" y="10019"/>
                    <a:pt x="2054" y="10019"/>
                  </a:cubicBezTo>
                  <a:cubicBezTo>
                    <a:pt x="2299" y="10019"/>
                    <a:pt x="2545" y="9957"/>
                    <a:pt x="2769" y="9830"/>
                  </a:cubicBezTo>
                  <a:lnTo>
                    <a:pt x="4264" y="8975"/>
                  </a:lnTo>
                  <a:lnTo>
                    <a:pt x="4617" y="8975"/>
                  </a:lnTo>
                  <a:lnTo>
                    <a:pt x="4617" y="9237"/>
                  </a:lnTo>
                  <a:lnTo>
                    <a:pt x="3905" y="9859"/>
                  </a:lnTo>
                  <a:cubicBezTo>
                    <a:pt x="2854" y="10780"/>
                    <a:pt x="2199" y="12071"/>
                    <a:pt x="2074" y="13462"/>
                  </a:cubicBezTo>
                  <a:lnTo>
                    <a:pt x="1893" y="13462"/>
                  </a:lnTo>
                  <a:cubicBezTo>
                    <a:pt x="919" y="13463"/>
                    <a:pt x="131" y="14251"/>
                    <a:pt x="130" y="15225"/>
                  </a:cubicBezTo>
                  <a:lnTo>
                    <a:pt x="130" y="15930"/>
                  </a:lnTo>
                  <a:cubicBezTo>
                    <a:pt x="130" y="16196"/>
                    <a:pt x="345" y="16411"/>
                    <a:pt x="610" y="16411"/>
                  </a:cubicBezTo>
                  <a:lnTo>
                    <a:pt x="12790" y="16411"/>
                  </a:lnTo>
                  <a:cubicBezTo>
                    <a:pt x="13057" y="16411"/>
                    <a:pt x="13272" y="16196"/>
                    <a:pt x="13272" y="15930"/>
                  </a:cubicBezTo>
                  <a:lnTo>
                    <a:pt x="13272" y="15225"/>
                  </a:lnTo>
                  <a:cubicBezTo>
                    <a:pt x="13270" y="14251"/>
                    <a:pt x="12481" y="13463"/>
                    <a:pt x="11509" y="13462"/>
                  </a:cubicBezTo>
                  <a:lnTo>
                    <a:pt x="11347" y="13462"/>
                  </a:lnTo>
                  <a:lnTo>
                    <a:pt x="11347" y="10529"/>
                  </a:lnTo>
                  <a:cubicBezTo>
                    <a:pt x="12444" y="10306"/>
                    <a:pt x="13272" y="9335"/>
                    <a:pt x="13272" y="8174"/>
                  </a:cubicBezTo>
                  <a:lnTo>
                    <a:pt x="13272" y="6333"/>
                  </a:lnTo>
                  <a:cubicBezTo>
                    <a:pt x="13272" y="2842"/>
                    <a:pt x="10431" y="1"/>
                    <a:pt x="6938" y="1"/>
                  </a:cubicBezTo>
                  <a:cubicBezTo>
                    <a:pt x="6633" y="2"/>
                    <a:pt x="6329" y="27"/>
                    <a:pt x="6029" y="74"/>
                  </a:cubicBezTo>
                  <a:cubicBezTo>
                    <a:pt x="5865" y="25"/>
                    <a:pt x="5695"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33" name="Google Shape;13733;p78"/>
          <p:cNvGrpSpPr/>
          <p:nvPr/>
        </p:nvGrpSpPr>
        <p:grpSpPr>
          <a:xfrm>
            <a:off x="1764583" y="3994799"/>
            <a:ext cx="355498" cy="354806"/>
            <a:chOff x="2235525" y="4172375"/>
            <a:chExt cx="411075" cy="410275"/>
          </a:xfrm>
        </p:grpSpPr>
        <p:sp>
          <p:nvSpPr>
            <p:cNvPr id="13734" name="Google Shape;13734;p78"/>
            <p:cNvSpPr/>
            <p:nvPr/>
          </p:nvSpPr>
          <p:spPr>
            <a:xfrm>
              <a:off x="2319450" y="4258125"/>
              <a:ext cx="28100" cy="24050"/>
            </a:xfrm>
            <a:custGeom>
              <a:avLst/>
              <a:gdLst/>
              <a:ahLst/>
              <a:cxnLst/>
              <a:rect l="l" t="t" r="r" b="b"/>
              <a:pathLst>
                <a:path w="1124" h="962" extrusionOk="0">
                  <a:moveTo>
                    <a:pt x="643" y="0"/>
                  </a:moveTo>
                  <a:cubicBezTo>
                    <a:pt x="214" y="0"/>
                    <a:pt x="0" y="518"/>
                    <a:pt x="303" y="820"/>
                  </a:cubicBezTo>
                  <a:cubicBezTo>
                    <a:pt x="396" y="913"/>
                    <a:pt x="519" y="961"/>
                    <a:pt x="645" y="961"/>
                  </a:cubicBezTo>
                  <a:cubicBezTo>
                    <a:pt x="706" y="961"/>
                    <a:pt x="768" y="950"/>
                    <a:pt x="827" y="926"/>
                  </a:cubicBezTo>
                  <a:cubicBezTo>
                    <a:pt x="1006" y="851"/>
                    <a:pt x="1123" y="675"/>
                    <a:pt x="1123" y="480"/>
                  </a:cubicBezTo>
                  <a:cubicBezTo>
                    <a:pt x="1123" y="215"/>
                    <a:pt x="908"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5" name="Google Shape;13735;p78"/>
            <p:cNvSpPr/>
            <p:nvPr/>
          </p:nvSpPr>
          <p:spPr>
            <a:xfrm>
              <a:off x="2235525" y="4172375"/>
              <a:ext cx="411075" cy="410275"/>
            </a:xfrm>
            <a:custGeom>
              <a:avLst/>
              <a:gdLst/>
              <a:ahLst/>
              <a:cxnLst/>
              <a:rect l="l" t="t" r="r" b="b"/>
              <a:pathLst>
                <a:path w="16443" h="16411" extrusionOk="0">
                  <a:moveTo>
                    <a:pt x="11438" y="10476"/>
                  </a:moveTo>
                  <a:lnTo>
                    <a:pt x="12142" y="13526"/>
                  </a:lnTo>
                  <a:lnTo>
                    <a:pt x="5658" y="13526"/>
                  </a:lnTo>
                  <a:lnTo>
                    <a:pt x="6350" y="10522"/>
                  </a:lnTo>
                  <a:cubicBezTo>
                    <a:pt x="7085" y="10815"/>
                    <a:pt x="7867" y="10963"/>
                    <a:pt x="8686" y="10963"/>
                  </a:cubicBezTo>
                  <a:cubicBezTo>
                    <a:pt x="8724" y="10963"/>
                    <a:pt x="8763" y="10962"/>
                    <a:pt x="8802" y="10962"/>
                  </a:cubicBezTo>
                  <a:cubicBezTo>
                    <a:pt x="9625" y="10949"/>
                    <a:pt x="10510" y="10785"/>
                    <a:pt x="11438" y="10476"/>
                  </a:cubicBezTo>
                  <a:close/>
                  <a:moveTo>
                    <a:pt x="3772" y="962"/>
                  </a:moveTo>
                  <a:cubicBezTo>
                    <a:pt x="4252" y="964"/>
                    <a:pt x="4640" y="1352"/>
                    <a:pt x="4641" y="1832"/>
                  </a:cubicBezTo>
                  <a:cubicBezTo>
                    <a:pt x="4641" y="2048"/>
                    <a:pt x="4783" y="2236"/>
                    <a:pt x="4991" y="2295"/>
                  </a:cubicBezTo>
                  <a:cubicBezTo>
                    <a:pt x="6109" y="2616"/>
                    <a:pt x="6881" y="3638"/>
                    <a:pt x="6885" y="4801"/>
                  </a:cubicBezTo>
                  <a:lnTo>
                    <a:pt x="6885" y="5674"/>
                  </a:lnTo>
                  <a:cubicBezTo>
                    <a:pt x="6884" y="5939"/>
                    <a:pt x="7099" y="6154"/>
                    <a:pt x="7365" y="6154"/>
                  </a:cubicBezTo>
                  <a:lnTo>
                    <a:pt x="11784" y="6154"/>
                  </a:lnTo>
                  <a:cubicBezTo>
                    <a:pt x="12933" y="6157"/>
                    <a:pt x="13866" y="7088"/>
                    <a:pt x="13868" y="8238"/>
                  </a:cubicBezTo>
                  <a:lnTo>
                    <a:pt x="13868" y="13526"/>
                  </a:lnTo>
                  <a:lnTo>
                    <a:pt x="13128" y="13526"/>
                  </a:lnTo>
                  <a:lnTo>
                    <a:pt x="12252" y="9732"/>
                  </a:lnTo>
                  <a:cubicBezTo>
                    <a:pt x="12201" y="9507"/>
                    <a:pt x="12001" y="9359"/>
                    <a:pt x="11785" y="9359"/>
                  </a:cubicBezTo>
                  <a:cubicBezTo>
                    <a:pt x="11728" y="9359"/>
                    <a:pt x="11669" y="9370"/>
                    <a:pt x="11612" y="9392"/>
                  </a:cubicBezTo>
                  <a:cubicBezTo>
                    <a:pt x="10557" y="9798"/>
                    <a:pt x="9586" y="10001"/>
                    <a:pt x="8688" y="10001"/>
                  </a:cubicBezTo>
                  <a:cubicBezTo>
                    <a:pt x="7805" y="10001"/>
                    <a:pt x="6992" y="9806"/>
                    <a:pt x="6236" y="9414"/>
                  </a:cubicBezTo>
                  <a:cubicBezTo>
                    <a:pt x="6165" y="9377"/>
                    <a:pt x="6089" y="9359"/>
                    <a:pt x="6015" y="9359"/>
                  </a:cubicBezTo>
                  <a:cubicBezTo>
                    <a:pt x="5801" y="9359"/>
                    <a:pt x="5600" y="9504"/>
                    <a:pt x="5546" y="9732"/>
                  </a:cubicBezTo>
                  <a:lnTo>
                    <a:pt x="4671" y="13526"/>
                  </a:lnTo>
                  <a:lnTo>
                    <a:pt x="3931" y="13526"/>
                  </a:lnTo>
                  <a:lnTo>
                    <a:pt x="3931" y="6787"/>
                  </a:lnTo>
                  <a:cubicBezTo>
                    <a:pt x="4851" y="6703"/>
                    <a:pt x="5618" y="6046"/>
                    <a:pt x="5841" y="5149"/>
                  </a:cubicBezTo>
                  <a:cubicBezTo>
                    <a:pt x="5905" y="4892"/>
                    <a:pt x="5749" y="4629"/>
                    <a:pt x="5491" y="4565"/>
                  </a:cubicBezTo>
                  <a:cubicBezTo>
                    <a:pt x="5452" y="4555"/>
                    <a:pt x="5413" y="4551"/>
                    <a:pt x="5374" y="4551"/>
                  </a:cubicBezTo>
                  <a:cubicBezTo>
                    <a:pt x="5158" y="4551"/>
                    <a:pt x="4961" y="4698"/>
                    <a:pt x="4908" y="4916"/>
                  </a:cubicBezTo>
                  <a:cubicBezTo>
                    <a:pt x="4773" y="5454"/>
                    <a:pt x="4290" y="5833"/>
                    <a:pt x="3735" y="5833"/>
                  </a:cubicBezTo>
                  <a:cubicBezTo>
                    <a:pt x="3734" y="5833"/>
                    <a:pt x="3733" y="5833"/>
                    <a:pt x="3732" y="5833"/>
                  </a:cubicBezTo>
                  <a:lnTo>
                    <a:pt x="2972" y="5833"/>
                  </a:lnTo>
                  <a:cubicBezTo>
                    <a:pt x="2880" y="5833"/>
                    <a:pt x="2790" y="5860"/>
                    <a:pt x="2713" y="5911"/>
                  </a:cubicBezTo>
                  <a:lnTo>
                    <a:pt x="1748" y="6532"/>
                  </a:lnTo>
                  <a:cubicBezTo>
                    <a:pt x="1721" y="6549"/>
                    <a:pt x="1691" y="6557"/>
                    <a:pt x="1661" y="6557"/>
                  </a:cubicBezTo>
                  <a:cubicBezTo>
                    <a:pt x="1609" y="6557"/>
                    <a:pt x="1559" y="6532"/>
                    <a:pt x="1528" y="6485"/>
                  </a:cubicBezTo>
                  <a:lnTo>
                    <a:pt x="1074" y="5805"/>
                  </a:lnTo>
                  <a:cubicBezTo>
                    <a:pt x="1034" y="5747"/>
                    <a:pt x="1039" y="5669"/>
                    <a:pt x="1084" y="5615"/>
                  </a:cubicBezTo>
                  <a:lnTo>
                    <a:pt x="3197" y="3079"/>
                  </a:lnTo>
                  <a:cubicBezTo>
                    <a:pt x="3288" y="2972"/>
                    <a:pt x="3389" y="2875"/>
                    <a:pt x="3501" y="2789"/>
                  </a:cubicBezTo>
                  <a:cubicBezTo>
                    <a:pt x="3613" y="2698"/>
                    <a:pt x="3679" y="2559"/>
                    <a:pt x="3679" y="2414"/>
                  </a:cubicBezTo>
                  <a:lnTo>
                    <a:pt x="3679" y="962"/>
                  </a:lnTo>
                  <a:close/>
                  <a:moveTo>
                    <a:pt x="3769" y="14487"/>
                  </a:moveTo>
                  <a:cubicBezTo>
                    <a:pt x="4016" y="14487"/>
                    <a:pt x="4253" y="14678"/>
                    <a:pt x="4253" y="14969"/>
                  </a:cubicBezTo>
                  <a:cubicBezTo>
                    <a:pt x="4252" y="15234"/>
                    <a:pt x="4038" y="15449"/>
                    <a:pt x="3773" y="15449"/>
                  </a:cubicBezTo>
                  <a:cubicBezTo>
                    <a:pt x="3344" y="15449"/>
                    <a:pt x="3129" y="14932"/>
                    <a:pt x="3432" y="14629"/>
                  </a:cubicBezTo>
                  <a:cubicBezTo>
                    <a:pt x="3530" y="14531"/>
                    <a:pt x="3651" y="14487"/>
                    <a:pt x="3769" y="14487"/>
                  </a:cubicBezTo>
                  <a:close/>
                  <a:moveTo>
                    <a:pt x="14026" y="14487"/>
                  </a:moveTo>
                  <a:cubicBezTo>
                    <a:pt x="14273" y="14487"/>
                    <a:pt x="14510" y="14678"/>
                    <a:pt x="14510" y="14969"/>
                  </a:cubicBezTo>
                  <a:cubicBezTo>
                    <a:pt x="14509" y="15234"/>
                    <a:pt x="14294" y="15449"/>
                    <a:pt x="14029" y="15449"/>
                  </a:cubicBezTo>
                  <a:cubicBezTo>
                    <a:pt x="13601" y="15449"/>
                    <a:pt x="13386" y="14932"/>
                    <a:pt x="13689" y="14629"/>
                  </a:cubicBezTo>
                  <a:cubicBezTo>
                    <a:pt x="13787" y="14531"/>
                    <a:pt x="13908" y="14487"/>
                    <a:pt x="14026" y="14487"/>
                  </a:cubicBezTo>
                  <a:close/>
                  <a:moveTo>
                    <a:pt x="8900" y="14488"/>
                  </a:moveTo>
                  <a:cubicBezTo>
                    <a:pt x="9167" y="14488"/>
                    <a:pt x="9380" y="14703"/>
                    <a:pt x="9382" y="14969"/>
                  </a:cubicBezTo>
                  <a:cubicBezTo>
                    <a:pt x="9382" y="15163"/>
                    <a:pt x="9265" y="15339"/>
                    <a:pt x="9085" y="15414"/>
                  </a:cubicBezTo>
                  <a:cubicBezTo>
                    <a:pt x="9025" y="15438"/>
                    <a:pt x="8963" y="15450"/>
                    <a:pt x="8902" y="15450"/>
                  </a:cubicBezTo>
                  <a:cubicBezTo>
                    <a:pt x="8776" y="15450"/>
                    <a:pt x="8653" y="15401"/>
                    <a:pt x="8560" y="15308"/>
                  </a:cubicBezTo>
                  <a:cubicBezTo>
                    <a:pt x="8257" y="15005"/>
                    <a:pt x="8472" y="14488"/>
                    <a:pt x="8900" y="14488"/>
                  </a:cubicBezTo>
                  <a:close/>
                  <a:moveTo>
                    <a:pt x="3199" y="0"/>
                  </a:moveTo>
                  <a:cubicBezTo>
                    <a:pt x="2934" y="0"/>
                    <a:pt x="2717" y="216"/>
                    <a:pt x="2719" y="482"/>
                  </a:cubicBezTo>
                  <a:lnTo>
                    <a:pt x="2719" y="2193"/>
                  </a:lnTo>
                  <a:cubicBezTo>
                    <a:pt x="2625" y="2278"/>
                    <a:pt x="2538" y="2367"/>
                    <a:pt x="2459" y="2462"/>
                  </a:cubicBezTo>
                  <a:lnTo>
                    <a:pt x="346" y="4998"/>
                  </a:lnTo>
                  <a:cubicBezTo>
                    <a:pt x="30" y="5381"/>
                    <a:pt x="1" y="5924"/>
                    <a:pt x="274" y="6338"/>
                  </a:cubicBezTo>
                  <a:lnTo>
                    <a:pt x="727" y="7018"/>
                  </a:lnTo>
                  <a:cubicBezTo>
                    <a:pt x="944" y="7341"/>
                    <a:pt x="1301" y="7516"/>
                    <a:pt x="1664" y="7516"/>
                  </a:cubicBezTo>
                  <a:cubicBezTo>
                    <a:pt x="1871" y="7516"/>
                    <a:pt x="2080" y="7459"/>
                    <a:pt x="2268" y="7340"/>
                  </a:cubicBezTo>
                  <a:lnTo>
                    <a:pt x="2970" y="6888"/>
                  </a:lnTo>
                  <a:lnTo>
                    <a:pt x="2970" y="13526"/>
                  </a:lnTo>
                  <a:lnTo>
                    <a:pt x="1849" y="13526"/>
                  </a:lnTo>
                  <a:cubicBezTo>
                    <a:pt x="1587" y="13532"/>
                    <a:pt x="1377" y="13746"/>
                    <a:pt x="1377" y="14006"/>
                  </a:cubicBezTo>
                  <a:cubicBezTo>
                    <a:pt x="1377" y="14268"/>
                    <a:pt x="1587" y="14482"/>
                    <a:pt x="1849" y="14488"/>
                  </a:cubicBezTo>
                  <a:lnTo>
                    <a:pt x="2412" y="14488"/>
                  </a:lnTo>
                  <a:cubicBezTo>
                    <a:pt x="2080" y="15427"/>
                    <a:pt x="2776" y="16411"/>
                    <a:pt x="3772" y="16411"/>
                  </a:cubicBezTo>
                  <a:cubicBezTo>
                    <a:pt x="4767" y="16411"/>
                    <a:pt x="5463" y="15427"/>
                    <a:pt x="5131" y="14488"/>
                  </a:cubicBezTo>
                  <a:lnTo>
                    <a:pt x="7540" y="14488"/>
                  </a:lnTo>
                  <a:cubicBezTo>
                    <a:pt x="7209" y="15427"/>
                    <a:pt x="7904" y="16411"/>
                    <a:pt x="8900" y="16411"/>
                  </a:cubicBezTo>
                  <a:cubicBezTo>
                    <a:pt x="9896" y="16411"/>
                    <a:pt x="10592" y="15427"/>
                    <a:pt x="10259" y="14488"/>
                  </a:cubicBezTo>
                  <a:lnTo>
                    <a:pt x="12670" y="14488"/>
                  </a:lnTo>
                  <a:cubicBezTo>
                    <a:pt x="12337" y="15427"/>
                    <a:pt x="13033" y="16411"/>
                    <a:pt x="14029" y="16411"/>
                  </a:cubicBezTo>
                  <a:cubicBezTo>
                    <a:pt x="15024" y="16411"/>
                    <a:pt x="15720" y="15427"/>
                    <a:pt x="15388" y="14488"/>
                  </a:cubicBezTo>
                  <a:lnTo>
                    <a:pt x="15951" y="14488"/>
                  </a:lnTo>
                  <a:cubicBezTo>
                    <a:pt x="15954" y="14488"/>
                    <a:pt x="15957" y="14488"/>
                    <a:pt x="15960" y="14488"/>
                  </a:cubicBezTo>
                  <a:cubicBezTo>
                    <a:pt x="16225" y="14488"/>
                    <a:pt x="16442" y="14273"/>
                    <a:pt x="16442" y="14006"/>
                  </a:cubicBezTo>
                  <a:cubicBezTo>
                    <a:pt x="16442" y="13741"/>
                    <a:pt x="16225" y="13526"/>
                    <a:pt x="15960" y="13526"/>
                  </a:cubicBezTo>
                  <a:cubicBezTo>
                    <a:pt x="15957" y="13526"/>
                    <a:pt x="15954" y="13526"/>
                    <a:pt x="15951" y="13526"/>
                  </a:cubicBezTo>
                  <a:lnTo>
                    <a:pt x="14830" y="13526"/>
                  </a:lnTo>
                  <a:lnTo>
                    <a:pt x="14830" y="8238"/>
                  </a:lnTo>
                  <a:cubicBezTo>
                    <a:pt x="14830" y="7718"/>
                    <a:pt x="14696" y="7205"/>
                    <a:pt x="14442" y="6751"/>
                  </a:cubicBezTo>
                  <a:lnTo>
                    <a:pt x="14442" y="6751"/>
                  </a:lnTo>
                  <a:cubicBezTo>
                    <a:pt x="14478" y="6776"/>
                    <a:pt x="14513" y="6800"/>
                    <a:pt x="14547" y="6825"/>
                  </a:cubicBezTo>
                  <a:cubicBezTo>
                    <a:pt x="15168" y="7274"/>
                    <a:pt x="15470" y="7945"/>
                    <a:pt x="15470" y="8879"/>
                  </a:cubicBezTo>
                  <a:cubicBezTo>
                    <a:pt x="15476" y="9141"/>
                    <a:pt x="15689" y="9351"/>
                    <a:pt x="15951" y="9351"/>
                  </a:cubicBezTo>
                  <a:cubicBezTo>
                    <a:pt x="16212" y="9351"/>
                    <a:pt x="16426" y="9141"/>
                    <a:pt x="16432" y="8879"/>
                  </a:cubicBezTo>
                  <a:cubicBezTo>
                    <a:pt x="16432" y="7632"/>
                    <a:pt x="15987" y="6678"/>
                    <a:pt x="15111" y="6046"/>
                  </a:cubicBezTo>
                  <a:cubicBezTo>
                    <a:pt x="14327" y="5480"/>
                    <a:pt x="13209" y="5193"/>
                    <a:pt x="11784" y="5193"/>
                  </a:cubicBezTo>
                  <a:lnTo>
                    <a:pt x="7846" y="5193"/>
                  </a:lnTo>
                  <a:lnTo>
                    <a:pt x="7846" y="4801"/>
                  </a:lnTo>
                  <a:cubicBezTo>
                    <a:pt x="7846" y="3329"/>
                    <a:pt x="6941" y="2007"/>
                    <a:pt x="5567" y="1475"/>
                  </a:cubicBezTo>
                  <a:cubicBezTo>
                    <a:pt x="5396" y="618"/>
                    <a:pt x="4644" y="2"/>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36" name="Google Shape;13736;p78"/>
          <p:cNvGrpSpPr/>
          <p:nvPr/>
        </p:nvGrpSpPr>
        <p:grpSpPr>
          <a:xfrm>
            <a:off x="2540541" y="3994789"/>
            <a:ext cx="325835" cy="354827"/>
            <a:chOff x="2756925" y="4164750"/>
            <a:chExt cx="376775" cy="410300"/>
          </a:xfrm>
        </p:grpSpPr>
        <p:sp>
          <p:nvSpPr>
            <p:cNvPr id="13737" name="Google Shape;13737;p78"/>
            <p:cNvSpPr/>
            <p:nvPr/>
          </p:nvSpPr>
          <p:spPr>
            <a:xfrm>
              <a:off x="2756925" y="4164750"/>
              <a:ext cx="376775" cy="410300"/>
            </a:xfrm>
            <a:custGeom>
              <a:avLst/>
              <a:gdLst/>
              <a:ahLst/>
              <a:cxnLst/>
              <a:rect l="l" t="t" r="r" b="b"/>
              <a:pathLst>
                <a:path w="15071" h="16412" extrusionOk="0">
                  <a:moveTo>
                    <a:pt x="2566" y="2307"/>
                  </a:moveTo>
                  <a:lnTo>
                    <a:pt x="2566" y="5674"/>
                  </a:lnTo>
                  <a:cubicBezTo>
                    <a:pt x="2566" y="6320"/>
                    <a:pt x="2690" y="6961"/>
                    <a:pt x="2936" y="7559"/>
                  </a:cubicBezTo>
                  <a:cubicBezTo>
                    <a:pt x="1749" y="7115"/>
                    <a:pt x="962" y="5980"/>
                    <a:pt x="964" y="4712"/>
                  </a:cubicBezTo>
                  <a:lnTo>
                    <a:pt x="964" y="3110"/>
                  </a:lnTo>
                  <a:cubicBezTo>
                    <a:pt x="964" y="2666"/>
                    <a:pt x="1322" y="2309"/>
                    <a:pt x="1765" y="2307"/>
                  </a:cubicBezTo>
                  <a:close/>
                  <a:moveTo>
                    <a:pt x="13305" y="2309"/>
                  </a:moveTo>
                  <a:cubicBezTo>
                    <a:pt x="13747" y="2309"/>
                    <a:pt x="14104" y="2667"/>
                    <a:pt x="14106" y="3110"/>
                  </a:cubicBezTo>
                  <a:lnTo>
                    <a:pt x="14106" y="4712"/>
                  </a:lnTo>
                  <a:cubicBezTo>
                    <a:pt x="14107" y="5980"/>
                    <a:pt x="13321" y="7115"/>
                    <a:pt x="12133" y="7560"/>
                  </a:cubicBezTo>
                  <a:cubicBezTo>
                    <a:pt x="12378" y="6961"/>
                    <a:pt x="12504" y="6321"/>
                    <a:pt x="12502" y="5674"/>
                  </a:cubicBezTo>
                  <a:lnTo>
                    <a:pt x="12502" y="2309"/>
                  </a:lnTo>
                  <a:close/>
                  <a:moveTo>
                    <a:pt x="11541" y="961"/>
                  </a:moveTo>
                  <a:lnTo>
                    <a:pt x="11541" y="5674"/>
                  </a:lnTo>
                  <a:cubicBezTo>
                    <a:pt x="11544" y="6545"/>
                    <a:pt x="11260" y="7395"/>
                    <a:pt x="10732" y="8089"/>
                  </a:cubicBezTo>
                  <a:cubicBezTo>
                    <a:pt x="10215" y="8767"/>
                    <a:pt x="9497" y="9266"/>
                    <a:pt x="8680" y="9512"/>
                  </a:cubicBezTo>
                  <a:cubicBezTo>
                    <a:pt x="8475" y="9572"/>
                    <a:pt x="8336" y="9760"/>
                    <a:pt x="8336" y="9972"/>
                  </a:cubicBezTo>
                  <a:lnTo>
                    <a:pt x="8336" y="14007"/>
                  </a:lnTo>
                  <a:cubicBezTo>
                    <a:pt x="8336" y="14273"/>
                    <a:pt x="8551" y="14489"/>
                    <a:pt x="8816" y="14489"/>
                  </a:cubicBezTo>
                  <a:lnTo>
                    <a:pt x="9816" y="14489"/>
                  </a:lnTo>
                  <a:cubicBezTo>
                    <a:pt x="9817" y="14489"/>
                    <a:pt x="9819" y="14489"/>
                    <a:pt x="9820" y="14489"/>
                  </a:cubicBezTo>
                  <a:cubicBezTo>
                    <a:pt x="10162" y="14489"/>
                    <a:pt x="10467" y="14709"/>
                    <a:pt x="10576" y="15036"/>
                  </a:cubicBezTo>
                  <a:lnTo>
                    <a:pt x="10714" y="15449"/>
                  </a:lnTo>
                  <a:lnTo>
                    <a:pt x="4357" y="15449"/>
                  </a:lnTo>
                  <a:lnTo>
                    <a:pt x="4494" y="15036"/>
                  </a:lnTo>
                  <a:cubicBezTo>
                    <a:pt x="4602" y="14709"/>
                    <a:pt x="4907" y="14489"/>
                    <a:pt x="5251" y="14489"/>
                  </a:cubicBezTo>
                  <a:cubicBezTo>
                    <a:pt x="5252" y="14489"/>
                    <a:pt x="5253" y="14489"/>
                    <a:pt x="5255" y="14489"/>
                  </a:cubicBezTo>
                  <a:lnTo>
                    <a:pt x="6253" y="14489"/>
                  </a:lnTo>
                  <a:cubicBezTo>
                    <a:pt x="6518" y="14489"/>
                    <a:pt x="6734" y="14273"/>
                    <a:pt x="6734" y="14007"/>
                  </a:cubicBezTo>
                  <a:lnTo>
                    <a:pt x="6734" y="9972"/>
                  </a:lnTo>
                  <a:cubicBezTo>
                    <a:pt x="6734" y="9760"/>
                    <a:pt x="6595" y="9572"/>
                    <a:pt x="6391" y="9512"/>
                  </a:cubicBezTo>
                  <a:cubicBezTo>
                    <a:pt x="5574" y="9266"/>
                    <a:pt x="4855" y="8767"/>
                    <a:pt x="4339" y="8089"/>
                  </a:cubicBezTo>
                  <a:cubicBezTo>
                    <a:pt x="3811" y="7395"/>
                    <a:pt x="3526" y="6545"/>
                    <a:pt x="3529" y="5674"/>
                  </a:cubicBezTo>
                  <a:lnTo>
                    <a:pt x="3529" y="961"/>
                  </a:lnTo>
                  <a:close/>
                  <a:moveTo>
                    <a:pt x="3048" y="1"/>
                  </a:moveTo>
                  <a:cubicBezTo>
                    <a:pt x="2782" y="1"/>
                    <a:pt x="2567" y="216"/>
                    <a:pt x="2567" y="481"/>
                  </a:cubicBezTo>
                  <a:lnTo>
                    <a:pt x="2567" y="1346"/>
                  </a:lnTo>
                  <a:lnTo>
                    <a:pt x="1766" y="1346"/>
                  </a:lnTo>
                  <a:cubicBezTo>
                    <a:pt x="792" y="1348"/>
                    <a:pt x="4" y="2136"/>
                    <a:pt x="3" y="3110"/>
                  </a:cubicBezTo>
                  <a:lnTo>
                    <a:pt x="3" y="4712"/>
                  </a:lnTo>
                  <a:cubicBezTo>
                    <a:pt x="0" y="6764"/>
                    <a:pt x="1551" y="8483"/>
                    <a:pt x="3591" y="8692"/>
                  </a:cubicBezTo>
                  <a:cubicBezTo>
                    <a:pt x="4155" y="9424"/>
                    <a:pt x="4909" y="9987"/>
                    <a:pt x="5773" y="10316"/>
                  </a:cubicBezTo>
                  <a:lnTo>
                    <a:pt x="5773" y="13526"/>
                  </a:lnTo>
                  <a:lnTo>
                    <a:pt x="5255" y="13526"/>
                  </a:lnTo>
                  <a:cubicBezTo>
                    <a:pt x="4494" y="13526"/>
                    <a:pt x="3821" y="14011"/>
                    <a:pt x="3582" y="14732"/>
                  </a:cubicBezTo>
                  <a:lnTo>
                    <a:pt x="3234" y="15779"/>
                  </a:lnTo>
                  <a:cubicBezTo>
                    <a:pt x="3130" y="16089"/>
                    <a:pt x="3361" y="16411"/>
                    <a:pt x="3690" y="16411"/>
                  </a:cubicBezTo>
                  <a:lnTo>
                    <a:pt x="11382" y="16411"/>
                  </a:lnTo>
                  <a:cubicBezTo>
                    <a:pt x="11710" y="16411"/>
                    <a:pt x="11941" y="16089"/>
                    <a:pt x="11839" y="15779"/>
                  </a:cubicBezTo>
                  <a:lnTo>
                    <a:pt x="11490" y="14732"/>
                  </a:lnTo>
                  <a:cubicBezTo>
                    <a:pt x="11252" y="14011"/>
                    <a:pt x="10576" y="13526"/>
                    <a:pt x="9818" y="13526"/>
                  </a:cubicBezTo>
                  <a:lnTo>
                    <a:pt x="9299" y="13526"/>
                  </a:lnTo>
                  <a:lnTo>
                    <a:pt x="9299" y="10316"/>
                  </a:lnTo>
                  <a:cubicBezTo>
                    <a:pt x="10162" y="9987"/>
                    <a:pt x="10916" y="9424"/>
                    <a:pt x="11480" y="8692"/>
                  </a:cubicBezTo>
                  <a:cubicBezTo>
                    <a:pt x="13520" y="8483"/>
                    <a:pt x="15071" y="6764"/>
                    <a:pt x="15068" y="4712"/>
                  </a:cubicBezTo>
                  <a:lnTo>
                    <a:pt x="15068" y="3110"/>
                  </a:lnTo>
                  <a:cubicBezTo>
                    <a:pt x="15066" y="2136"/>
                    <a:pt x="14277" y="1348"/>
                    <a:pt x="13305" y="1346"/>
                  </a:cubicBezTo>
                  <a:lnTo>
                    <a:pt x="12502" y="1346"/>
                  </a:lnTo>
                  <a:lnTo>
                    <a:pt x="12502" y="481"/>
                  </a:lnTo>
                  <a:cubicBezTo>
                    <a:pt x="12502" y="216"/>
                    <a:pt x="12287" y="1"/>
                    <a:pt x="120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8" name="Google Shape;13738;p78"/>
            <p:cNvSpPr/>
            <p:nvPr/>
          </p:nvSpPr>
          <p:spPr>
            <a:xfrm>
              <a:off x="2865650" y="4214425"/>
              <a:ext cx="159275" cy="146025"/>
            </a:xfrm>
            <a:custGeom>
              <a:avLst/>
              <a:gdLst/>
              <a:ahLst/>
              <a:cxnLst/>
              <a:rect l="l" t="t" r="r" b="b"/>
              <a:pathLst>
                <a:path w="6371" h="5841" extrusionOk="0">
                  <a:moveTo>
                    <a:pt x="3186" y="1568"/>
                  </a:moveTo>
                  <a:lnTo>
                    <a:pt x="3547" y="2300"/>
                  </a:lnTo>
                  <a:cubicBezTo>
                    <a:pt x="3618" y="2442"/>
                    <a:pt x="3752" y="2540"/>
                    <a:pt x="3909" y="2564"/>
                  </a:cubicBezTo>
                  <a:lnTo>
                    <a:pt x="4718" y="2681"/>
                  </a:lnTo>
                  <a:lnTo>
                    <a:pt x="4133" y="3249"/>
                  </a:lnTo>
                  <a:cubicBezTo>
                    <a:pt x="4019" y="3360"/>
                    <a:pt x="3968" y="3519"/>
                    <a:pt x="3994" y="3675"/>
                  </a:cubicBezTo>
                  <a:lnTo>
                    <a:pt x="4133" y="4481"/>
                  </a:lnTo>
                  <a:lnTo>
                    <a:pt x="4133" y="4481"/>
                  </a:lnTo>
                  <a:lnTo>
                    <a:pt x="3410" y="4101"/>
                  </a:lnTo>
                  <a:cubicBezTo>
                    <a:pt x="3339" y="4064"/>
                    <a:pt x="3263" y="4045"/>
                    <a:pt x="3186" y="4045"/>
                  </a:cubicBezTo>
                  <a:cubicBezTo>
                    <a:pt x="3109" y="4045"/>
                    <a:pt x="3033" y="4064"/>
                    <a:pt x="2963" y="4101"/>
                  </a:cubicBezTo>
                  <a:lnTo>
                    <a:pt x="2240" y="4481"/>
                  </a:lnTo>
                  <a:lnTo>
                    <a:pt x="2379" y="3677"/>
                  </a:lnTo>
                  <a:cubicBezTo>
                    <a:pt x="2405" y="3520"/>
                    <a:pt x="2352" y="3360"/>
                    <a:pt x="2240" y="3251"/>
                  </a:cubicBezTo>
                  <a:lnTo>
                    <a:pt x="1655" y="2681"/>
                  </a:lnTo>
                  <a:lnTo>
                    <a:pt x="2464" y="2564"/>
                  </a:lnTo>
                  <a:cubicBezTo>
                    <a:pt x="2619" y="2540"/>
                    <a:pt x="2755" y="2442"/>
                    <a:pt x="2825" y="2300"/>
                  </a:cubicBezTo>
                  <a:lnTo>
                    <a:pt x="3186" y="1568"/>
                  </a:lnTo>
                  <a:close/>
                  <a:moveTo>
                    <a:pt x="3186" y="1"/>
                  </a:moveTo>
                  <a:cubicBezTo>
                    <a:pt x="3014" y="1"/>
                    <a:pt x="2843" y="90"/>
                    <a:pt x="2755" y="269"/>
                  </a:cubicBezTo>
                  <a:lnTo>
                    <a:pt x="2074" y="1647"/>
                  </a:lnTo>
                  <a:lnTo>
                    <a:pt x="553" y="1868"/>
                  </a:lnTo>
                  <a:cubicBezTo>
                    <a:pt x="159" y="1925"/>
                    <a:pt x="0" y="2410"/>
                    <a:pt x="286" y="2688"/>
                  </a:cubicBezTo>
                  <a:lnTo>
                    <a:pt x="1387" y="3762"/>
                  </a:lnTo>
                  <a:lnTo>
                    <a:pt x="1127" y="5277"/>
                  </a:lnTo>
                  <a:cubicBezTo>
                    <a:pt x="1073" y="5588"/>
                    <a:pt x="1321" y="5841"/>
                    <a:pt x="1601" y="5841"/>
                  </a:cubicBezTo>
                  <a:cubicBezTo>
                    <a:pt x="1675" y="5841"/>
                    <a:pt x="1751" y="5823"/>
                    <a:pt x="1825" y="5784"/>
                  </a:cubicBezTo>
                  <a:lnTo>
                    <a:pt x="3186" y="5069"/>
                  </a:lnTo>
                  <a:lnTo>
                    <a:pt x="4548" y="5784"/>
                  </a:lnTo>
                  <a:cubicBezTo>
                    <a:pt x="4621" y="5823"/>
                    <a:pt x="4697" y="5841"/>
                    <a:pt x="4771" y="5841"/>
                  </a:cubicBezTo>
                  <a:cubicBezTo>
                    <a:pt x="5051" y="5841"/>
                    <a:pt x="5298" y="5588"/>
                    <a:pt x="5245" y="5277"/>
                  </a:cubicBezTo>
                  <a:lnTo>
                    <a:pt x="4984" y="3762"/>
                  </a:lnTo>
                  <a:lnTo>
                    <a:pt x="6085" y="2688"/>
                  </a:lnTo>
                  <a:cubicBezTo>
                    <a:pt x="6371" y="2410"/>
                    <a:pt x="6213" y="1927"/>
                    <a:pt x="5819" y="1868"/>
                  </a:cubicBezTo>
                  <a:lnTo>
                    <a:pt x="5820" y="1868"/>
                  </a:lnTo>
                  <a:lnTo>
                    <a:pt x="4299" y="1647"/>
                  </a:lnTo>
                  <a:lnTo>
                    <a:pt x="3618" y="269"/>
                  </a:lnTo>
                  <a:cubicBezTo>
                    <a:pt x="3529" y="90"/>
                    <a:pt x="3357"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39" name="Google Shape;13739;p78"/>
          <p:cNvGrpSpPr/>
          <p:nvPr/>
        </p:nvGrpSpPr>
        <p:grpSpPr>
          <a:xfrm>
            <a:off x="3296874" y="3994788"/>
            <a:ext cx="313576" cy="354827"/>
            <a:chOff x="3246450" y="4189450"/>
            <a:chExt cx="362600" cy="410300"/>
          </a:xfrm>
        </p:grpSpPr>
        <p:sp>
          <p:nvSpPr>
            <p:cNvPr id="13740" name="Google Shape;13740;p78"/>
            <p:cNvSpPr/>
            <p:nvPr/>
          </p:nvSpPr>
          <p:spPr>
            <a:xfrm>
              <a:off x="3246450" y="4189450"/>
              <a:ext cx="362600" cy="410300"/>
            </a:xfrm>
            <a:custGeom>
              <a:avLst/>
              <a:gdLst/>
              <a:ahLst/>
              <a:cxnLst/>
              <a:rect l="l" t="t" r="r" b="b"/>
              <a:pathLst>
                <a:path w="14504" h="16412" extrusionOk="0">
                  <a:moveTo>
                    <a:pt x="7782" y="964"/>
                  </a:moveTo>
                  <a:cubicBezTo>
                    <a:pt x="7995" y="964"/>
                    <a:pt x="8210" y="976"/>
                    <a:pt x="8427" y="1000"/>
                  </a:cubicBezTo>
                  <a:cubicBezTo>
                    <a:pt x="9694" y="1139"/>
                    <a:pt x="10892" y="1728"/>
                    <a:pt x="11800" y="2661"/>
                  </a:cubicBezTo>
                  <a:cubicBezTo>
                    <a:pt x="12708" y="3592"/>
                    <a:pt x="13267" y="4805"/>
                    <a:pt x="13377" y="6077"/>
                  </a:cubicBezTo>
                  <a:cubicBezTo>
                    <a:pt x="13529" y="7792"/>
                    <a:pt x="12883" y="9481"/>
                    <a:pt x="11627" y="10657"/>
                  </a:cubicBezTo>
                  <a:lnTo>
                    <a:pt x="11627" y="10655"/>
                  </a:lnTo>
                  <a:cubicBezTo>
                    <a:pt x="11530" y="10746"/>
                    <a:pt x="11476" y="10872"/>
                    <a:pt x="11476" y="11005"/>
                  </a:cubicBezTo>
                  <a:lnTo>
                    <a:pt x="11476" y="15451"/>
                  </a:lnTo>
                  <a:lnTo>
                    <a:pt x="6027" y="15451"/>
                  </a:lnTo>
                  <a:lnTo>
                    <a:pt x="6027" y="13624"/>
                  </a:lnTo>
                  <a:cubicBezTo>
                    <a:pt x="6027" y="13359"/>
                    <a:pt x="5811" y="13143"/>
                    <a:pt x="5546" y="13143"/>
                  </a:cubicBezTo>
                  <a:lnTo>
                    <a:pt x="3943" y="13143"/>
                  </a:lnTo>
                  <a:cubicBezTo>
                    <a:pt x="3500" y="13142"/>
                    <a:pt x="3143" y="12784"/>
                    <a:pt x="3142" y="12342"/>
                  </a:cubicBezTo>
                  <a:lnTo>
                    <a:pt x="3142" y="10419"/>
                  </a:lnTo>
                  <a:cubicBezTo>
                    <a:pt x="3142" y="10154"/>
                    <a:pt x="2926" y="9939"/>
                    <a:pt x="2661" y="9939"/>
                  </a:cubicBezTo>
                  <a:lnTo>
                    <a:pt x="1307" y="9939"/>
                  </a:lnTo>
                  <a:cubicBezTo>
                    <a:pt x="1197" y="9939"/>
                    <a:pt x="1121" y="9832"/>
                    <a:pt x="1154" y="9728"/>
                  </a:cubicBezTo>
                  <a:lnTo>
                    <a:pt x="2156" y="6726"/>
                  </a:lnTo>
                  <a:cubicBezTo>
                    <a:pt x="2172" y="6676"/>
                    <a:pt x="2180" y="6625"/>
                    <a:pt x="2180" y="6574"/>
                  </a:cubicBezTo>
                  <a:cubicBezTo>
                    <a:pt x="2181" y="4979"/>
                    <a:pt x="2861" y="3460"/>
                    <a:pt x="4047" y="2396"/>
                  </a:cubicBezTo>
                  <a:cubicBezTo>
                    <a:pt x="5090" y="1462"/>
                    <a:pt x="6397" y="964"/>
                    <a:pt x="7782" y="964"/>
                  </a:cubicBezTo>
                  <a:close/>
                  <a:moveTo>
                    <a:pt x="7791" y="0"/>
                  </a:moveTo>
                  <a:cubicBezTo>
                    <a:pt x="6199" y="0"/>
                    <a:pt x="4650" y="580"/>
                    <a:pt x="3443" y="1644"/>
                  </a:cubicBezTo>
                  <a:cubicBezTo>
                    <a:pt x="2049" y="2873"/>
                    <a:pt x="1242" y="4635"/>
                    <a:pt x="1219" y="6493"/>
                  </a:cubicBezTo>
                  <a:lnTo>
                    <a:pt x="244" y="9422"/>
                  </a:lnTo>
                  <a:cubicBezTo>
                    <a:pt x="0" y="10148"/>
                    <a:pt x="541" y="10900"/>
                    <a:pt x="1307" y="10900"/>
                  </a:cubicBezTo>
                  <a:lnTo>
                    <a:pt x="2181" y="10900"/>
                  </a:lnTo>
                  <a:lnTo>
                    <a:pt x="2181" y="12342"/>
                  </a:lnTo>
                  <a:cubicBezTo>
                    <a:pt x="2181" y="13315"/>
                    <a:pt x="2970" y="14102"/>
                    <a:pt x="3943" y="14104"/>
                  </a:cubicBezTo>
                  <a:lnTo>
                    <a:pt x="5065" y="14104"/>
                  </a:lnTo>
                  <a:lnTo>
                    <a:pt x="5065" y="15932"/>
                  </a:lnTo>
                  <a:cubicBezTo>
                    <a:pt x="5065" y="16197"/>
                    <a:pt x="5280" y="16412"/>
                    <a:pt x="5546" y="16412"/>
                  </a:cubicBezTo>
                  <a:lnTo>
                    <a:pt x="11956" y="16412"/>
                  </a:lnTo>
                  <a:cubicBezTo>
                    <a:pt x="12221" y="16412"/>
                    <a:pt x="12437" y="16197"/>
                    <a:pt x="12437" y="15932"/>
                  </a:cubicBezTo>
                  <a:lnTo>
                    <a:pt x="12437" y="11209"/>
                  </a:lnTo>
                  <a:cubicBezTo>
                    <a:pt x="13812" y="9831"/>
                    <a:pt x="14503" y="7943"/>
                    <a:pt x="14335" y="5994"/>
                  </a:cubicBezTo>
                  <a:lnTo>
                    <a:pt x="14336" y="5994"/>
                  </a:lnTo>
                  <a:cubicBezTo>
                    <a:pt x="14207" y="4500"/>
                    <a:pt x="13551" y="3078"/>
                    <a:pt x="12489" y="1988"/>
                  </a:cubicBezTo>
                  <a:cubicBezTo>
                    <a:pt x="11426" y="899"/>
                    <a:pt x="10020" y="206"/>
                    <a:pt x="8531" y="42"/>
                  </a:cubicBezTo>
                  <a:cubicBezTo>
                    <a:pt x="8284" y="14"/>
                    <a:pt x="8037" y="0"/>
                    <a:pt x="77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1" name="Google Shape;13741;p78"/>
            <p:cNvSpPr/>
            <p:nvPr/>
          </p:nvSpPr>
          <p:spPr>
            <a:xfrm>
              <a:off x="3347650" y="4249300"/>
              <a:ext cx="187100" cy="208450"/>
            </a:xfrm>
            <a:custGeom>
              <a:avLst/>
              <a:gdLst/>
              <a:ahLst/>
              <a:cxnLst/>
              <a:rect l="l" t="t" r="r" b="b"/>
              <a:pathLst>
                <a:path w="7484" h="8338" extrusionOk="0">
                  <a:moveTo>
                    <a:pt x="3741" y="2255"/>
                  </a:moveTo>
                  <a:cubicBezTo>
                    <a:pt x="3989" y="2255"/>
                    <a:pt x="4239" y="2303"/>
                    <a:pt x="4477" y="2402"/>
                  </a:cubicBezTo>
                  <a:cubicBezTo>
                    <a:pt x="5195" y="2699"/>
                    <a:pt x="5663" y="3401"/>
                    <a:pt x="5663" y="4178"/>
                  </a:cubicBezTo>
                  <a:cubicBezTo>
                    <a:pt x="5662" y="5240"/>
                    <a:pt x="4802" y="6100"/>
                    <a:pt x="3742" y="6101"/>
                  </a:cubicBezTo>
                  <a:cubicBezTo>
                    <a:pt x="2964" y="6101"/>
                    <a:pt x="2263" y="5634"/>
                    <a:pt x="1964" y="4915"/>
                  </a:cubicBezTo>
                  <a:cubicBezTo>
                    <a:pt x="1667" y="4196"/>
                    <a:pt x="1831" y="3368"/>
                    <a:pt x="2380" y="2819"/>
                  </a:cubicBezTo>
                  <a:cubicBezTo>
                    <a:pt x="2748" y="2451"/>
                    <a:pt x="3240" y="2255"/>
                    <a:pt x="3741" y="2255"/>
                  </a:cubicBezTo>
                  <a:close/>
                  <a:moveTo>
                    <a:pt x="3742" y="0"/>
                  </a:moveTo>
                  <a:cubicBezTo>
                    <a:pt x="3472" y="0"/>
                    <a:pt x="3256" y="221"/>
                    <a:pt x="3262" y="491"/>
                  </a:cubicBezTo>
                  <a:lnTo>
                    <a:pt x="3262" y="1333"/>
                  </a:lnTo>
                  <a:cubicBezTo>
                    <a:pt x="2579" y="1448"/>
                    <a:pt x="1961" y="1806"/>
                    <a:pt x="1520" y="2340"/>
                  </a:cubicBezTo>
                  <a:lnTo>
                    <a:pt x="790" y="1919"/>
                  </a:lnTo>
                  <a:cubicBezTo>
                    <a:pt x="715" y="1877"/>
                    <a:pt x="634" y="1857"/>
                    <a:pt x="554" y="1857"/>
                  </a:cubicBezTo>
                  <a:cubicBezTo>
                    <a:pt x="388" y="1857"/>
                    <a:pt x="227" y="1943"/>
                    <a:pt x="138" y="2097"/>
                  </a:cubicBezTo>
                  <a:cubicBezTo>
                    <a:pt x="6" y="2326"/>
                    <a:pt x="82" y="2617"/>
                    <a:pt x="309" y="2752"/>
                  </a:cubicBezTo>
                  <a:lnTo>
                    <a:pt x="1039" y="3172"/>
                  </a:lnTo>
                  <a:cubicBezTo>
                    <a:pt x="797" y="3821"/>
                    <a:pt x="797" y="4536"/>
                    <a:pt x="1039" y="5184"/>
                  </a:cubicBezTo>
                  <a:lnTo>
                    <a:pt x="309" y="5605"/>
                  </a:lnTo>
                  <a:cubicBezTo>
                    <a:pt x="79" y="5738"/>
                    <a:pt x="0" y="6032"/>
                    <a:pt x="133" y="6262"/>
                  </a:cubicBezTo>
                  <a:cubicBezTo>
                    <a:pt x="222" y="6416"/>
                    <a:pt x="383" y="6503"/>
                    <a:pt x="549" y="6503"/>
                  </a:cubicBezTo>
                  <a:cubicBezTo>
                    <a:pt x="631" y="6503"/>
                    <a:pt x="714" y="6482"/>
                    <a:pt x="790" y="6438"/>
                  </a:cubicBezTo>
                  <a:lnTo>
                    <a:pt x="1520" y="6018"/>
                  </a:lnTo>
                  <a:cubicBezTo>
                    <a:pt x="1961" y="6551"/>
                    <a:pt x="2579" y="6908"/>
                    <a:pt x="3262" y="7024"/>
                  </a:cubicBezTo>
                  <a:lnTo>
                    <a:pt x="3262" y="7866"/>
                  </a:lnTo>
                  <a:cubicBezTo>
                    <a:pt x="3266" y="8128"/>
                    <a:pt x="3480" y="8337"/>
                    <a:pt x="3742" y="8337"/>
                  </a:cubicBezTo>
                  <a:cubicBezTo>
                    <a:pt x="4004" y="8337"/>
                    <a:pt x="4218" y="8128"/>
                    <a:pt x="4222" y="7866"/>
                  </a:cubicBezTo>
                  <a:lnTo>
                    <a:pt x="4222" y="7024"/>
                  </a:lnTo>
                  <a:cubicBezTo>
                    <a:pt x="4905" y="6908"/>
                    <a:pt x="5523" y="6551"/>
                    <a:pt x="5964" y="6018"/>
                  </a:cubicBezTo>
                  <a:lnTo>
                    <a:pt x="6693" y="6438"/>
                  </a:lnTo>
                  <a:cubicBezTo>
                    <a:pt x="6769" y="6482"/>
                    <a:pt x="6851" y="6503"/>
                    <a:pt x="6933" y="6503"/>
                  </a:cubicBezTo>
                  <a:cubicBezTo>
                    <a:pt x="7099" y="6503"/>
                    <a:pt x="7261" y="6416"/>
                    <a:pt x="7350" y="6262"/>
                  </a:cubicBezTo>
                  <a:cubicBezTo>
                    <a:pt x="7482" y="6032"/>
                    <a:pt x="7405" y="5738"/>
                    <a:pt x="7175" y="5605"/>
                  </a:cubicBezTo>
                  <a:lnTo>
                    <a:pt x="6445" y="5184"/>
                  </a:lnTo>
                  <a:cubicBezTo>
                    <a:pt x="6687" y="4536"/>
                    <a:pt x="6687" y="3821"/>
                    <a:pt x="6445" y="3172"/>
                  </a:cubicBezTo>
                  <a:lnTo>
                    <a:pt x="7175" y="2752"/>
                  </a:lnTo>
                  <a:cubicBezTo>
                    <a:pt x="7405" y="2619"/>
                    <a:pt x="7484" y="2324"/>
                    <a:pt x="7350" y="2094"/>
                  </a:cubicBezTo>
                  <a:cubicBezTo>
                    <a:pt x="7261" y="1940"/>
                    <a:pt x="7099" y="1854"/>
                    <a:pt x="6933" y="1854"/>
                  </a:cubicBezTo>
                  <a:cubicBezTo>
                    <a:pt x="6851" y="1854"/>
                    <a:pt x="6769" y="1875"/>
                    <a:pt x="6693" y="1919"/>
                  </a:cubicBezTo>
                  <a:lnTo>
                    <a:pt x="5964" y="2340"/>
                  </a:lnTo>
                  <a:cubicBezTo>
                    <a:pt x="5523" y="1806"/>
                    <a:pt x="4905" y="1448"/>
                    <a:pt x="4222" y="1333"/>
                  </a:cubicBezTo>
                  <a:lnTo>
                    <a:pt x="4222" y="491"/>
                  </a:lnTo>
                  <a:cubicBezTo>
                    <a:pt x="4228" y="221"/>
                    <a:pt x="4011" y="0"/>
                    <a:pt x="3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42" name="Google Shape;13742;p78"/>
          <p:cNvGrpSpPr/>
          <p:nvPr/>
        </p:nvGrpSpPr>
        <p:grpSpPr>
          <a:xfrm>
            <a:off x="4054321" y="3994798"/>
            <a:ext cx="313533" cy="354806"/>
            <a:chOff x="3841100" y="4203650"/>
            <a:chExt cx="362550" cy="410275"/>
          </a:xfrm>
        </p:grpSpPr>
        <p:sp>
          <p:nvSpPr>
            <p:cNvPr id="13743" name="Google Shape;13743;p78"/>
            <p:cNvSpPr/>
            <p:nvPr/>
          </p:nvSpPr>
          <p:spPr>
            <a:xfrm>
              <a:off x="3841100" y="4203650"/>
              <a:ext cx="362550" cy="410275"/>
            </a:xfrm>
            <a:custGeom>
              <a:avLst/>
              <a:gdLst/>
              <a:ahLst/>
              <a:cxnLst/>
              <a:rect l="l" t="t" r="r" b="b"/>
              <a:pathLst>
                <a:path w="14502" h="16411" extrusionOk="0">
                  <a:moveTo>
                    <a:pt x="7780" y="963"/>
                  </a:moveTo>
                  <a:cubicBezTo>
                    <a:pt x="7994" y="963"/>
                    <a:pt x="8209" y="975"/>
                    <a:pt x="8425" y="999"/>
                  </a:cubicBezTo>
                  <a:cubicBezTo>
                    <a:pt x="9694" y="1138"/>
                    <a:pt x="10892" y="1728"/>
                    <a:pt x="11800" y="2659"/>
                  </a:cubicBezTo>
                  <a:cubicBezTo>
                    <a:pt x="12707" y="3591"/>
                    <a:pt x="13267" y="4803"/>
                    <a:pt x="13377" y="6076"/>
                  </a:cubicBezTo>
                  <a:cubicBezTo>
                    <a:pt x="13529" y="7791"/>
                    <a:pt x="12883" y="9479"/>
                    <a:pt x="11627" y="10655"/>
                  </a:cubicBezTo>
                  <a:lnTo>
                    <a:pt x="11625" y="10655"/>
                  </a:lnTo>
                  <a:cubicBezTo>
                    <a:pt x="11529" y="10746"/>
                    <a:pt x="11474" y="10872"/>
                    <a:pt x="11474" y="11005"/>
                  </a:cubicBezTo>
                  <a:lnTo>
                    <a:pt x="11474" y="15450"/>
                  </a:lnTo>
                  <a:lnTo>
                    <a:pt x="6025" y="15450"/>
                  </a:lnTo>
                  <a:lnTo>
                    <a:pt x="6025" y="13624"/>
                  </a:lnTo>
                  <a:cubicBezTo>
                    <a:pt x="6025" y="13359"/>
                    <a:pt x="5810" y="13143"/>
                    <a:pt x="5545" y="13143"/>
                  </a:cubicBezTo>
                  <a:lnTo>
                    <a:pt x="3943" y="13143"/>
                  </a:lnTo>
                  <a:cubicBezTo>
                    <a:pt x="3500" y="13142"/>
                    <a:pt x="3142" y="12783"/>
                    <a:pt x="3142" y="12341"/>
                  </a:cubicBezTo>
                  <a:lnTo>
                    <a:pt x="3142" y="10418"/>
                  </a:lnTo>
                  <a:cubicBezTo>
                    <a:pt x="3142" y="10153"/>
                    <a:pt x="2926" y="9938"/>
                    <a:pt x="2660" y="9938"/>
                  </a:cubicBezTo>
                  <a:lnTo>
                    <a:pt x="1305" y="9938"/>
                  </a:lnTo>
                  <a:cubicBezTo>
                    <a:pt x="1197" y="9938"/>
                    <a:pt x="1119" y="9831"/>
                    <a:pt x="1153" y="9727"/>
                  </a:cubicBezTo>
                  <a:lnTo>
                    <a:pt x="2155" y="6725"/>
                  </a:lnTo>
                  <a:cubicBezTo>
                    <a:pt x="2171" y="6675"/>
                    <a:pt x="2179" y="6624"/>
                    <a:pt x="2179" y="6572"/>
                  </a:cubicBezTo>
                  <a:cubicBezTo>
                    <a:pt x="2181" y="4978"/>
                    <a:pt x="2859" y="3459"/>
                    <a:pt x="4047" y="2394"/>
                  </a:cubicBezTo>
                  <a:cubicBezTo>
                    <a:pt x="5088" y="1460"/>
                    <a:pt x="6395" y="963"/>
                    <a:pt x="7780" y="963"/>
                  </a:cubicBezTo>
                  <a:close/>
                  <a:moveTo>
                    <a:pt x="7789" y="0"/>
                  </a:moveTo>
                  <a:cubicBezTo>
                    <a:pt x="6197" y="0"/>
                    <a:pt x="4649" y="579"/>
                    <a:pt x="3442" y="1645"/>
                  </a:cubicBezTo>
                  <a:cubicBezTo>
                    <a:pt x="2049" y="2873"/>
                    <a:pt x="1241" y="4635"/>
                    <a:pt x="1219" y="6493"/>
                  </a:cubicBezTo>
                  <a:lnTo>
                    <a:pt x="242" y="9422"/>
                  </a:lnTo>
                  <a:cubicBezTo>
                    <a:pt x="0" y="10149"/>
                    <a:pt x="541" y="10898"/>
                    <a:pt x="1307" y="10898"/>
                  </a:cubicBezTo>
                  <a:lnTo>
                    <a:pt x="2179" y="10898"/>
                  </a:lnTo>
                  <a:lnTo>
                    <a:pt x="2179" y="12341"/>
                  </a:lnTo>
                  <a:cubicBezTo>
                    <a:pt x="2181" y="13313"/>
                    <a:pt x="2969" y="14103"/>
                    <a:pt x="3943" y="14104"/>
                  </a:cubicBezTo>
                  <a:lnTo>
                    <a:pt x="5064" y="14104"/>
                  </a:lnTo>
                  <a:lnTo>
                    <a:pt x="5064" y="15930"/>
                  </a:lnTo>
                  <a:cubicBezTo>
                    <a:pt x="5064" y="16195"/>
                    <a:pt x="5280" y="16411"/>
                    <a:pt x="5545" y="16411"/>
                  </a:cubicBezTo>
                  <a:lnTo>
                    <a:pt x="11955" y="16411"/>
                  </a:lnTo>
                  <a:cubicBezTo>
                    <a:pt x="12221" y="16411"/>
                    <a:pt x="12437" y="16195"/>
                    <a:pt x="12437" y="15930"/>
                  </a:cubicBezTo>
                  <a:lnTo>
                    <a:pt x="12437" y="11207"/>
                  </a:lnTo>
                  <a:cubicBezTo>
                    <a:pt x="13812" y="9831"/>
                    <a:pt x="14501" y="7942"/>
                    <a:pt x="14335" y="5992"/>
                  </a:cubicBezTo>
                  <a:lnTo>
                    <a:pt x="14335" y="5992"/>
                  </a:lnTo>
                  <a:lnTo>
                    <a:pt x="14335" y="5994"/>
                  </a:lnTo>
                  <a:cubicBezTo>
                    <a:pt x="14206" y="4500"/>
                    <a:pt x="13550" y="3078"/>
                    <a:pt x="12488" y="1989"/>
                  </a:cubicBezTo>
                  <a:cubicBezTo>
                    <a:pt x="11426" y="898"/>
                    <a:pt x="10019" y="206"/>
                    <a:pt x="8531" y="42"/>
                  </a:cubicBezTo>
                  <a:cubicBezTo>
                    <a:pt x="8283" y="14"/>
                    <a:pt x="8036" y="0"/>
                    <a:pt x="77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4" name="Google Shape;13744;p78"/>
            <p:cNvSpPr/>
            <p:nvPr/>
          </p:nvSpPr>
          <p:spPr>
            <a:xfrm>
              <a:off x="3927750" y="4251750"/>
              <a:ext cx="210875" cy="264450"/>
            </a:xfrm>
            <a:custGeom>
              <a:avLst/>
              <a:gdLst/>
              <a:ahLst/>
              <a:cxnLst/>
              <a:rect l="l" t="t" r="r" b="b"/>
              <a:pathLst>
                <a:path w="8435" h="10578" extrusionOk="0">
                  <a:moveTo>
                    <a:pt x="4321" y="962"/>
                  </a:moveTo>
                  <a:cubicBezTo>
                    <a:pt x="4437" y="962"/>
                    <a:pt x="4555" y="968"/>
                    <a:pt x="4672" y="981"/>
                  </a:cubicBezTo>
                  <a:cubicBezTo>
                    <a:pt x="6062" y="1137"/>
                    <a:pt x="7187" y="2257"/>
                    <a:pt x="7346" y="3645"/>
                  </a:cubicBezTo>
                  <a:cubicBezTo>
                    <a:pt x="7446" y="4522"/>
                    <a:pt x="7184" y="5365"/>
                    <a:pt x="6605" y="6018"/>
                  </a:cubicBezTo>
                  <a:lnTo>
                    <a:pt x="6607" y="6018"/>
                  </a:lnTo>
                  <a:cubicBezTo>
                    <a:pt x="6173" y="6510"/>
                    <a:pt x="5895" y="7091"/>
                    <a:pt x="5801" y="7693"/>
                  </a:cubicBezTo>
                  <a:lnTo>
                    <a:pt x="4804" y="7693"/>
                  </a:lnTo>
                  <a:lnTo>
                    <a:pt x="4804" y="5168"/>
                  </a:lnTo>
                  <a:lnTo>
                    <a:pt x="5624" y="4347"/>
                  </a:lnTo>
                  <a:cubicBezTo>
                    <a:pt x="5818" y="4161"/>
                    <a:pt x="5820" y="3852"/>
                    <a:pt x="5630" y="3661"/>
                  </a:cubicBezTo>
                  <a:cubicBezTo>
                    <a:pt x="5536" y="3567"/>
                    <a:pt x="5413" y="3520"/>
                    <a:pt x="5290" y="3520"/>
                  </a:cubicBezTo>
                  <a:cubicBezTo>
                    <a:pt x="5164" y="3520"/>
                    <a:pt x="5039" y="3569"/>
                    <a:pt x="4945" y="3667"/>
                  </a:cubicBezTo>
                  <a:lnTo>
                    <a:pt x="4322" y="4290"/>
                  </a:lnTo>
                  <a:lnTo>
                    <a:pt x="3700" y="3667"/>
                  </a:lnTo>
                  <a:cubicBezTo>
                    <a:pt x="3607" y="3578"/>
                    <a:pt x="3486" y="3533"/>
                    <a:pt x="3366" y="3533"/>
                  </a:cubicBezTo>
                  <a:cubicBezTo>
                    <a:pt x="3243" y="3533"/>
                    <a:pt x="3120" y="3580"/>
                    <a:pt x="3026" y="3673"/>
                  </a:cubicBezTo>
                  <a:cubicBezTo>
                    <a:pt x="2840" y="3859"/>
                    <a:pt x="2837" y="4159"/>
                    <a:pt x="3019" y="4347"/>
                  </a:cubicBezTo>
                  <a:lnTo>
                    <a:pt x="3841" y="5168"/>
                  </a:lnTo>
                  <a:lnTo>
                    <a:pt x="3841" y="7693"/>
                  </a:lnTo>
                  <a:lnTo>
                    <a:pt x="2845" y="7693"/>
                  </a:lnTo>
                  <a:cubicBezTo>
                    <a:pt x="2752" y="7090"/>
                    <a:pt x="2477" y="6511"/>
                    <a:pt x="2048" y="6029"/>
                  </a:cubicBezTo>
                  <a:cubicBezTo>
                    <a:pt x="932" y="4776"/>
                    <a:pt x="1040" y="2856"/>
                    <a:pt x="2293" y="1739"/>
                  </a:cubicBezTo>
                  <a:cubicBezTo>
                    <a:pt x="2858" y="1231"/>
                    <a:pt x="3568" y="962"/>
                    <a:pt x="4321" y="962"/>
                  </a:cubicBezTo>
                  <a:close/>
                  <a:moveTo>
                    <a:pt x="5765" y="8655"/>
                  </a:moveTo>
                  <a:lnTo>
                    <a:pt x="5765" y="9456"/>
                  </a:lnTo>
                  <a:cubicBezTo>
                    <a:pt x="5765" y="9544"/>
                    <a:pt x="5693" y="9616"/>
                    <a:pt x="5605" y="9616"/>
                  </a:cubicBezTo>
                  <a:lnTo>
                    <a:pt x="3041" y="9616"/>
                  </a:lnTo>
                  <a:cubicBezTo>
                    <a:pt x="2952" y="9616"/>
                    <a:pt x="2880" y="9544"/>
                    <a:pt x="2880" y="9456"/>
                  </a:cubicBezTo>
                  <a:lnTo>
                    <a:pt x="2880" y="8655"/>
                  </a:lnTo>
                  <a:close/>
                  <a:moveTo>
                    <a:pt x="4319" y="0"/>
                  </a:moveTo>
                  <a:cubicBezTo>
                    <a:pt x="2837" y="0"/>
                    <a:pt x="1460" y="823"/>
                    <a:pt x="767" y="2160"/>
                  </a:cubicBezTo>
                  <a:cubicBezTo>
                    <a:pt x="1" y="3635"/>
                    <a:pt x="226" y="5429"/>
                    <a:pt x="1330" y="6669"/>
                  </a:cubicBezTo>
                  <a:cubicBezTo>
                    <a:pt x="1710" y="7094"/>
                    <a:pt x="1919" y="7620"/>
                    <a:pt x="1919" y="8148"/>
                  </a:cubicBezTo>
                  <a:lnTo>
                    <a:pt x="1919" y="9456"/>
                  </a:lnTo>
                  <a:cubicBezTo>
                    <a:pt x="1919" y="10076"/>
                    <a:pt x="2421" y="10577"/>
                    <a:pt x="3041" y="10578"/>
                  </a:cubicBezTo>
                  <a:lnTo>
                    <a:pt x="5605" y="10578"/>
                  </a:lnTo>
                  <a:cubicBezTo>
                    <a:pt x="6223" y="10577"/>
                    <a:pt x="6726" y="10076"/>
                    <a:pt x="6727" y="9456"/>
                  </a:cubicBezTo>
                  <a:lnTo>
                    <a:pt x="6727" y="8150"/>
                  </a:lnTo>
                  <a:cubicBezTo>
                    <a:pt x="6727" y="7624"/>
                    <a:pt x="6939" y="7094"/>
                    <a:pt x="7327" y="6655"/>
                  </a:cubicBezTo>
                  <a:cubicBezTo>
                    <a:pt x="8087" y="5795"/>
                    <a:pt x="8435" y="4686"/>
                    <a:pt x="8301" y="3537"/>
                  </a:cubicBezTo>
                  <a:cubicBezTo>
                    <a:pt x="8092" y="1706"/>
                    <a:pt x="6610" y="229"/>
                    <a:pt x="4779" y="27"/>
                  </a:cubicBezTo>
                  <a:cubicBezTo>
                    <a:pt x="4625" y="9"/>
                    <a:pt x="4472" y="0"/>
                    <a:pt x="4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45" name="Google Shape;13745;p78"/>
          <p:cNvGrpSpPr/>
          <p:nvPr/>
        </p:nvGrpSpPr>
        <p:grpSpPr>
          <a:xfrm>
            <a:off x="4812011" y="3994778"/>
            <a:ext cx="313576" cy="354849"/>
            <a:chOff x="4409450" y="4166450"/>
            <a:chExt cx="362600" cy="410325"/>
          </a:xfrm>
        </p:grpSpPr>
        <p:sp>
          <p:nvSpPr>
            <p:cNvPr id="13746" name="Google Shape;13746;p78"/>
            <p:cNvSpPr/>
            <p:nvPr/>
          </p:nvSpPr>
          <p:spPr>
            <a:xfrm>
              <a:off x="4409450" y="4166450"/>
              <a:ext cx="362600" cy="410325"/>
            </a:xfrm>
            <a:custGeom>
              <a:avLst/>
              <a:gdLst/>
              <a:ahLst/>
              <a:cxnLst/>
              <a:rect l="l" t="t" r="r" b="b"/>
              <a:pathLst>
                <a:path w="14504" h="16413" extrusionOk="0">
                  <a:moveTo>
                    <a:pt x="7781" y="965"/>
                  </a:moveTo>
                  <a:cubicBezTo>
                    <a:pt x="7994" y="965"/>
                    <a:pt x="8209" y="976"/>
                    <a:pt x="8426" y="1000"/>
                  </a:cubicBezTo>
                  <a:cubicBezTo>
                    <a:pt x="9694" y="1139"/>
                    <a:pt x="10892" y="1730"/>
                    <a:pt x="11800" y="2661"/>
                  </a:cubicBezTo>
                  <a:cubicBezTo>
                    <a:pt x="12708" y="3592"/>
                    <a:pt x="13267" y="4806"/>
                    <a:pt x="13377" y="6079"/>
                  </a:cubicBezTo>
                  <a:cubicBezTo>
                    <a:pt x="13529" y="7792"/>
                    <a:pt x="12884" y="9481"/>
                    <a:pt x="11627" y="10657"/>
                  </a:cubicBezTo>
                  <a:cubicBezTo>
                    <a:pt x="11530" y="10748"/>
                    <a:pt x="11476" y="10874"/>
                    <a:pt x="11476" y="11007"/>
                  </a:cubicBezTo>
                  <a:lnTo>
                    <a:pt x="11476" y="15452"/>
                  </a:lnTo>
                  <a:lnTo>
                    <a:pt x="6027" y="15452"/>
                  </a:lnTo>
                  <a:lnTo>
                    <a:pt x="6027" y="13625"/>
                  </a:lnTo>
                  <a:cubicBezTo>
                    <a:pt x="6027" y="13359"/>
                    <a:pt x="5812" y="13144"/>
                    <a:pt x="5547" y="13144"/>
                  </a:cubicBezTo>
                  <a:lnTo>
                    <a:pt x="3943" y="13144"/>
                  </a:lnTo>
                  <a:cubicBezTo>
                    <a:pt x="3501" y="13144"/>
                    <a:pt x="3143" y="12785"/>
                    <a:pt x="3142" y="12342"/>
                  </a:cubicBezTo>
                  <a:lnTo>
                    <a:pt x="3142" y="10421"/>
                  </a:lnTo>
                  <a:cubicBezTo>
                    <a:pt x="3142" y="10155"/>
                    <a:pt x="2927" y="9939"/>
                    <a:pt x="2662" y="9939"/>
                  </a:cubicBezTo>
                  <a:lnTo>
                    <a:pt x="1307" y="9939"/>
                  </a:lnTo>
                  <a:cubicBezTo>
                    <a:pt x="1197" y="9939"/>
                    <a:pt x="1121" y="9832"/>
                    <a:pt x="1155" y="9728"/>
                  </a:cubicBezTo>
                  <a:lnTo>
                    <a:pt x="2155" y="6726"/>
                  </a:lnTo>
                  <a:cubicBezTo>
                    <a:pt x="2173" y="6678"/>
                    <a:pt x="2180" y="6627"/>
                    <a:pt x="2180" y="6574"/>
                  </a:cubicBezTo>
                  <a:cubicBezTo>
                    <a:pt x="2181" y="4979"/>
                    <a:pt x="2861" y="3461"/>
                    <a:pt x="4047" y="2396"/>
                  </a:cubicBezTo>
                  <a:cubicBezTo>
                    <a:pt x="5090" y="1462"/>
                    <a:pt x="6397" y="965"/>
                    <a:pt x="7781" y="965"/>
                  </a:cubicBezTo>
                  <a:close/>
                  <a:moveTo>
                    <a:pt x="7791" y="1"/>
                  </a:moveTo>
                  <a:cubicBezTo>
                    <a:pt x="6199" y="1"/>
                    <a:pt x="4650" y="580"/>
                    <a:pt x="3444" y="1645"/>
                  </a:cubicBezTo>
                  <a:cubicBezTo>
                    <a:pt x="2050" y="2873"/>
                    <a:pt x="1243" y="4635"/>
                    <a:pt x="1219" y="6493"/>
                  </a:cubicBezTo>
                  <a:lnTo>
                    <a:pt x="244" y="9424"/>
                  </a:lnTo>
                  <a:cubicBezTo>
                    <a:pt x="1" y="10150"/>
                    <a:pt x="541" y="10900"/>
                    <a:pt x="1307" y="10900"/>
                  </a:cubicBezTo>
                  <a:lnTo>
                    <a:pt x="2181" y="10900"/>
                  </a:lnTo>
                  <a:lnTo>
                    <a:pt x="2181" y="12342"/>
                  </a:lnTo>
                  <a:cubicBezTo>
                    <a:pt x="2181" y="13315"/>
                    <a:pt x="2971" y="14104"/>
                    <a:pt x="3943" y="14106"/>
                  </a:cubicBezTo>
                  <a:lnTo>
                    <a:pt x="5066" y="14106"/>
                  </a:lnTo>
                  <a:lnTo>
                    <a:pt x="5066" y="15932"/>
                  </a:lnTo>
                  <a:cubicBezTo>
                    <a:pt x="5066" y="16197"/>
                    <a:pt x="5280" y="16412"/>
                    <a:pt x="5547" y="16412"/>
                  </a:cubicBezTo>
                  <a:lnTo>
                    <a:pt x="11957" y="16412"/>
                  </a:lnTo>
                  <a:cubicBezTo>
                    <a:pt x="12222" y="16412"/>
                    <a:pt x="12437" y="16197"/>
                    <a:pt x="12437" y="15932"/>
                  </a:cubicBezTo>
                  <a:lnTo>
                    <a:pt x="12437" y="11209"/>
                  </a:lnTo>
                  <a:cubicBezTo>
                    <a:pt x="13814" y="9832"/>
                    <a:pt x="14503" y="7943"/>
                    <a:pt x="14335" y="5994"/>
                  </a:cubicBezTo>
                  <a:cubicBezTo>
                    <a:pt x="14208" y="4500"/>
                    <a:pt x="13551" y="3078"/>
                    <a:pt x="12490" y="1989"/>
                  </a:cubicBezTo>
                  <a:cubicBezTo>
                    <a:pt x="11426" y="899"/>
                    <a:pt x="10021" y="207"/>
                    <a:pt x="8531" y="42"/>
                  </a:cubicBezTo>
                  <a:cubicBezTo>
                    <a:pt x="8284" y="14"/>
                    <a:pt x="8037" y="1"/>
                    <a:pt x="7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7" name="Google Shape;13747;p78"/>
            <p:cNvSpPr/>
            <p:nvPr/>
          </p:nvSpPr>
          <p:spPr>
            <a:xfrm>
              <a:off x="4487975" y="4214575"/>
              <a:ext cx="232450" cy="128250"/>
            </a:xfrm>
            <a:custGeom>
              <a:avLst/>
              <a:gdLst/>
              <a:ahLst/>
              <a:cxnLst/>
              <a:rect l="l" t="t" r="r" b="b"/>
              <a:pathLst>
                <a:path w="9298" h="5130" extrusionOk="0">
                  <a:moveTo>
                    <a:pt x="4649" y="1"/>
                  </a:moveTo>
                  <a:cubicBezTo>
                    <a:pt x="2086" y="1"/>
                    <a:pt x="1" y="2085"/>
                    <a:pt x="1" y="4648"/>
                  </a:cubicBezTo>
                  <a:cubicBezTo>
                    <a:pt x="1" y="4913"/>
                    <a:pt x="216" y="5128"/>
                    <a:pt x="483" y="5129"/>
                  </a:cubicBezTo>
                  <a:lnTo>
                    <a:pt x="1444" y="5129"/>
                  </a:lnTo>
                  <a:cubicBezTo>
                    <a:pt x="1446" y="5129"/>
                    <a:pt x="1449" y="5129"/>
                    <a:pt x="1452" y="5129"/>
                  </a:cubicBezTo>
                  <a:cubicBezTo>
                    <a:pt x="1717" y="5129"/>
                    <a:pt x="1934" y="4914"/>
                    <a:pt x="1934" y="4648"/>
                  </a:cubicBezTo>
                  <a:cubicBezTo>
                    <a:pt x="1934" y="4382"/>
                    <a:pt x="1719" y="4167"/>
                    <a:pt x="1454" y="4167"/>
                  </a:cubicBezTo>
                  <a:cubicBezTo>
                    <a:pt x="1451" y="4167"/>
                    <a:pt x="1447" y="4167"/>
                    <a:pt x="1444" y="4167"/>
                  </a:cubicBezTo>
                  <a:lnTo>
                    <a:pt x="994" y="4167"/>
                  </a:lnTo>
                  <a:cubicBezTo>
                    <a:pt x="1079" y="3526"/>
                    <a:pt x="1331" y="2918"/>
                    <a:pt x="1726" y="2405"/>
                  </a:cubicBezTo>
                  <a:lnTo>
                    <a:pt x="2042" y="2722"/>
                  </a:lnTo>
                  <a:cubicBezTo>
                    <a:pt x="2137" y="2817"/>
                    <a:pt x="2261" y="2865"/>
                    <a:pt x="2386" y="2865"/>
                  </a:cubicBezTo>
                  <a:cubicBezTo>
                    <a:pt x="2509" y="2865"/>
                    <a:pt x="2632" y="2819"/>
                    <a:pt x="2726" y="2725"/>
                  </a:cubicBezTo>
                  <a:cubicBezTo>
                    <a:pt x="2915" y="2536"/>
                    <a:pt x="2914" y="2228"/>
                    <a:pt x="2723" y="2041"/>
                  </a:cubicBezTo>
                  <a:lnTo>
                    <a:pt x="2406" y="1724"/>
                  </a:lnTo>
                  <a:cubicBezTo>
                    <a:pt x="2920" y="1329"/>
                    <a:pt x="3527" y="1077"/>
                    <a:pt x="4169" y="992"/>
                  </a:cubicBezTo>
                  <a:lnTo>
                    <a:pt x="4169" y="1442"/>
                  </a:lnTo>
                  <a:cubicBezTo>
                    <a:pt x="4173" y="1704"/>
                    <a:pt x="4387" y="1913"/>
                    <a:pt x="4649" y="1913"/>
                  </a:cubicBezTo>
                  <a:cubicBezTo>
                    <a:pt x="4911" y="1913"/>
                    <a:pt x="5125" y="1704"/>
                    <a:pt x="5130" y="1442"/>
                  </a:cubicBezTo>
                  <a:lnTo>
                    <a:pt x="5130" y="992"/>
                  </a:lnTo>
                  <a:cubicBezTo>
                    <a:pt x="5772" y="1077"/>
                    <a:pt x="6380" y="1329"/>
                    <a:pt x="6893" y="1724"/>
                  </a:cubicBezTo>
                  <a:lnTo>
                    <a:pt x="6575" y="2042"/>
                  </a:lnTo>
                  <a:cubicBezTo>
                    <a:pt x="6393" y="2230"/>
                    <a:pt x="6396" y="2530"/>
                    <a:pt x="6582" y="2716"/>
                  </a:cubicBezTo>
                  <a:cubicBezTo>
                    <a:pt x="6676" y="2809"/>
                    <a:pt x="6799" y="2856"/>
                    <a:pt x="6922" y="2856"/>
                  </a:cubicBezTo>
                  <a:cubicBezTo>
                    <a:pt x="7042" y="2856"/>
                    <a:pt x="7163" y="2811"/>
                    <a:pt x="7256" y="2722"/>
                  </a:cubicBezTo>
                  <a:lnTo>
                    <a:pt x="7572" y="2405"/>
                  </a:lnTo>
                  <a:cubicBezTo>
                    <a:pt x="7968" y="2918"/>
                    <a:pt x="8220" y="3526"/>
                    <a:pt x="8305" y="4167"/>
                  </a:cubicBezTo>
                  <a:lnTo>
                    <a:pt x="7855" y="4167"/>
                  </a:lnTo>
                  <a:cubicBezTo>
                    <a:pt x="7593" y="4172"/>
                    <a:pt x="7383" y="4385"/>
                    <a:pt x="7383" y="4648"/>
                  </a:cubicBezTo>
                  <a:cubicBezTo>
                    <a:pt x="7383" y="4910"/>
                    <a:pt x="7593" y="5123"/>
                    <a:pt x="7855" y="5129"/>
                  </a:cubicBezTo>
                  <a:lnTo>
                    <a:pt x="8817" y="5129"/>
                  </a:lnTo>
                  <a:cubicBezTo>
                    <a:pt x="9082" y="5129"/>
                    <a:pt x="9297" y="4913"/>
                    <a:pt x="9297" y="4648"/>
                  </a:cubicBezTo>
                  <a:cubicBezTo>
                    <a:pt x="9297" y="2085"/>
                    <a:pt x="7212" y="1"/>
                    <a:pt x="4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8" name="Google Shape;13748;p78"/>
            <p:cNvSpPr/>
            <p:nvPr/>
          </p:nvSpPr>
          <p:spPr>
            <a:xfrm>
              <a:off x="4565675" y="4286450"/>
              <a:ext cx="77050" cy="136475"/>
            </a:xfrm>
            <a:custGeom>
              <a:avLst/>
              <a:gdLst/>
              <a:ahLst/>
              <a:cxnLst/>
              <a:rect l="l" t="t" r="r" b="b"/>
              <a:pathLst>
                <a:path w="3082" h="5459" extrusionOk="0">
                  <a:moveTo>
                    <a:pt x="1538" y="3535"/>
                  </a:moveTo>
                  <a:cubicBezTo>
                    <a:pt x="1785" y="3535"/>
                    <a:pt x="2022" y="3727"/>
                    <a:pt x="2023" y="4016"/>
                  </a:cubicBezTo>
                  <a:cubicBezTo>
                    <a:pt x="2022" y="4283"/>
                    <a:pt x="1806" y="4496"/>
                    <a:pt x="1541" y="4498"/>
                  </a:cubicBezTo>
                  <a:cubicBezTo>
                    <a:pt x="1114" y="4496"/>
                    <a:pt x="898" y="3979"/>
                    <a:pt x="1201" y="3676"/>
                  </a:cubicBezTo>
                  <a:cubicBezTo>
                    <a:pt x="1299" y="3578"/>
                    <a:pt x="1420" y="3535"/>
                    <a:pt x="1538" y="3535"/>
                  </a:cubicBezTo>
                  <a:close/>
                  <a:moveTo>
                    <a:pt x="1541" y="1"/>
                  </a:moveTo>
                  <a:cubicBezTo>
                    <a:pt x="1272" y="1"/>
                    <a:pt x="1055" y="222"/>
                    <a:pt x="1061" y="491"/>
                  </a:cubicBezTo>
                  <a:lnTo>
                    <a:pt x="1061" y="2657"/>
                  </a:lnTo>
                  <a:cubicBezTo>
                    <a:pt x="399" y="2891"/>
                    <a:pt x="1" y="3568"/>
                    <a:pt x="119" y="4261"/>
                  </a:cubicBezTo>
                  <a:cubicBezTo>
                    <a:pt x="239" y="4953"/>
                    <a:pt x="838" y="5459"/>
                    <a:pt x="1541" y="5459"/>
                  </a:cubicBezTo>
                  <a:cubicBezTo>
                    <a:pt x="2244" y="5459"/>
                    <a:pt x="2845" y="4953"/>
                    <a:pt x="2963" y="4261"/>
                  </a:cubicBezTo>
                  <a:cubicBezTo>
                    <a:pt x="3082" y="3568"/>
                    <a:pt x="2685" y="2891"/>
                    <a:pt x="2023" y="2657"/>
                  </a:cubicBezTo>
                  <a:lnTo>
                    <a:pt x="2023" y="491"/>
                  </a:lnTo>
                  <a:cubicBezTo>
                    <a:pt x="2027" y="222"/>
                    <a:pt x="1811" y="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49" name="Google Shape;13749;p78"/>
          <p:cNvGrpSpPr/>
          <p:nvPr/>
        </p:nvGrpSpPr>
        <p:grpSpPr>
          <a:xfrm>
            <a:off x="5546728" y="3994788"/>
            <a:ext cx="353444" cy="354827"/>
            <a:chOff x="4974950" y="4183425"/>
            <a:chExt cx="408700" cy="410300"/>
          </a:xfrm>
        </p:grpSpPr>
        <p:sp>
          <p:nvSpPr>
            <p:cNvPr id="13750" name="Google Shape;13750;p78"/>
            <p:cNvSpPr/>
            <p:nvPr/>
          </p:nvSpPr>
          <p:spPr>
            <a:xfrm>
              <a:off x="4974950" y="4425400"/>
              <a:ext cx="408700" cy="168325"/>
            </a:xfrm>
            <a:custGeom>
              <a:avLst/>
              <a:gdLst/>
              <a:ahLst/>
              <a:cxnLst/>
              <a:rect l="l" t="t" r="r" b="b"/>
              <a:pathLst>
                <a:path w="16348" h="6733" extrusionOk="0">
                  <a:moveTo>
                    <a:pt x="3045" y="962"/>
                  </a:moveTo>
                  <a:cubicBezTo>
                    <a:pt x="3296" y="962"/>
                    <a:pt x="3542" y="1060"/>
                    <a:pt x="3727" y="1243"/>
                  </a:cubicBezTo>
                  <a:cubicBezTo>
                    <a:pt x="4000" y="1519"/>
                    <a:pt x="4084" y="1933"/>
                    <a:pt x="3934" y="2292"/>
                  </a:cubicBezTo>
                  <a:cubicBezTo>
                    <a:pt x="3785" y="2651"/>
                    <a:pt x="3435" y="2885"/>
                    <a:pt x="3046" y="2885"/>
                  </a:cubicBezTo>
                  <a:cubicBezTo>
                    <a:pt x="2515" y="2885"/>
                    <a:pt x="2085" y="2455"/>
                    <a:pt x="2085" y="1924"/>
                  </a:cubicBezTo>
                  <a:cubicBezTo>
                    <a:pt x="2085" y="1535"/>
                    <a:pt x="2319" y="1185"/>
                    <a:pt x="2678" y="1036"/>
                  </a:cubicBezTo>
                  <a:cubicBezTo>
                    <a:pt x="2797" y="986"/>
                    <a:pt x="2921" y="962"/>
                    <a:pt x="3045" y="962"/>
                  </a:cubicBezTo>
                  <a:close/>
                  <a:moveTo>
                    <a:pt x="8174" y="962"/>
                  </a:moveTo>
                  <a:cubicBezTo>
                    <a:pt x="8424" y="962"/>
                    <a:pt x="8670" y="1060"/>
                    <a:pt x="8854" y="1243"/>
                  </a:cubicBezTo>
                  <a:cubicBezTo>
                    <a:pt x="9129" y="1519"/>
                    <a:pt x="9211" y="1933"/>
                    <a:pt x="9063" y="2292"/>
                  </a:cubicBezTo>
                  <a:cubicBezTo>
                    <a:pt x="8914" y="2651"/>
                    <a:pt x="8564" y="2885"/>
                    <a:pt x="8174" y="2885"/>
                  </a:cubicBezTo>
                  <a:cubicBezTo>
                    <a:pt x="7644" y="2885"/>
                    <a:pt x="7213" y="2455"/>
                    <a:pt x="7213" y="1924"/>
                  </a:cubicBezTo>
                  <a:cubicBezTo>
                    <a:pt x="7213" y="1535"/>
                    <a:pt x="7446" y="1185"/>
                    <a:pt x="7807" y="1036"/>
                  </a:cubicBezTo>
                  <a:cubicBezTo>
                    <a:pt x="7925" y="986"/>
                    <a:pt x="8050" y="962"/>
                    <a:pt x="8174" y="962"/>
                  </a:cubicBezTo>
                  <a:close/>
                  <a:moveTo>
                    <a:pt x="13302" y="962"/>
                  </a:moveTo>
                  <a:cubicBezTo>
                    <a:pt x="13552" y="962"/>
                    <a:pt x="13799" y="1061"/>
                    <a:pt x="13982" y="1245"/>
                  </a:cubicBezTo>
                  <a:cubicBezTo>
                    <a:pt x="14257" y="1519"/>
                    <a:pt x="14340" y="1933"/>
                    <a:pt x="14192" y="2292"/>
                  </a:cubicBezTo>
                  <a:cubicBezTo>
                    <a:pt x="14042" y="2651"/>
                    <a:pt x="13692" y="2885"/>
                    <a:pt x="13303" y="2885"/>
                  </a:cubicBezTo>
                  <a:cubicBezTo>
                    <a:pt x="12773" y="2885"/>
                    <a:pt x="12342" y="2455"/>
                    <a:pt x="12342" y="1924"/>
                  </a:cubicBezTo>
                  <a:cubicBezTo>
                    <a:pt x="12342" y="1535"/>
                    <a:pt x="12575" y="1185"/>
                    <a:pt x="12935" y="1036"/>
                  </a:cubicBezTo>
                  <a:cubicBezTo>
                    <a:pt x="13054" y="986"/>
                    <a:pt x="13178" y="962"/>
                    <a:pt x="13302" y="962"/>
                  </a:cubicBezTo>
                  <a:close/>
                  <a:moveTo>
                    <a:pt x="3046" y="3843"/>
                  </a:moveTo>
                  <a:cubicBezTo>
                    <a:pt x="4135" y="3843"/>
                    <a:pt x="5042" y="4683"/>
                    <a:pt x="5124" y="5770"/>
                  </a:cubicBezTo>
                  <a:lnTo>
                    <a:pt x="967" y="5770"/>
                  </a:lnTo>
                  <a:cubicBezTo>
                    <a:pt x="1049" y="4683"/>
                    <a:pt x="1954" y="3843"/>
                    <a:pt x="3046" y="3843"/>
                  </a:cubicBezTo>
                  <a:close/>
                  <a:moveTo>
                    <a:pt x="8174" y="3843"/>
                  </a:moveTo>
                  <a:cubicBezTo>
                    <a:pt x="9264" y="3843"/>
                    <a:pt x="10170" y="4683"/>
                    <a:pt x="10252" y="5770"/>
                  </a:cubicBezTo>
                  <a:lnTo>
                    <a:pt x="6096" y="5770"/>
                  </a:lnTo>
                  <a:cubicBezTo>
                    <a:pt x="6178" y="4683"/>
                    <a:pt x="7083" y="3843"/>
                    <a:pt x="8174" y="3843"/>
                  </a:cubicBezTo>
                  <a:close/>
                  <a:moveTo>
                    <a:pt x="13303" y="3843"/>
                  </a:moveTo>
                  <a:cubicBezTo>
                    <a:pt x="14392" y="3843"/>
                    <a:pt x="15299" y="4683"/>
                    <a:pt x="15379" y="5770"/>
                  </a:cubicBezTo>
                  <a:lnTo>
                    <a:pt x="11225" y="5770"/>
                  </a:lnTo>
                  <a:cubicBezTo>
                    <a:pt x="11307" y="4683"/>
                    <a:pt x="12212" y="3843"/>
                    <a:pt x="13303" y="3843"/>
                  </a:cubicBezTo>
                  <a:close/>
                  <a:moveTo>
                    <a:pt x="3046" y="0"/>
                  </a:moveTo>
                  <a:cubicBezTo>
                    <a:pt x="2281" y="0"/>
                    <a:pt x="1588" y="453"/>
                    <a:pt x="1282" y="1154"/>
                  </a:cubicBezTo>
                  <a:cubicBezTo>
                    <a:pt x="978" y="1856"/>
                    <a:pt x="1117" y="2671"/>
                    <a:pt x="1637" y="3232"/>
                  </a:cubicBezTo>
                  <a:cubicBezTo>
                    <a:pt x="632" y="3756"/>
                    <a:pt x="1" y="4796"/>
                    <a:pt x="1" y="5931"/>
                  </a:cubicBezTo>
                  <a:lnTo>
                    <a:pt x="1" y="6252"/>
                  </a:lnTo>
                  <a:cubicBezTo>
                    <a:pt x="1" y="6517"/>
                    <a:pt x="216" y="6732"/>
                    <a:pt x="481" y="6732"/>
                  </a:cubicBezTo>
                  <a:lnTo>
                    <a:pt x="15867" y="6732"/>
                  </a:lnTo>
                  <a:cubicBezTo>
                    <a:pt x="16132" y="6732"/>
                    <a:pt x="16347" y="6517"/>
                    <a:pt x="16347" y="6252"/>
                  </a:cubicBezTo>
                  <a:lnTo>
                    <a:pt x="16347" y="5931"/>
                  </a:lnTo>
                  <a:cubicBezTo>
                    <a:pt x="16346" y="4796"/>
                    <a:pt x="15716" y="3756"/>
                    <a:pt x="14711" y="3232"/>
                  </a:cubicBezTo>
                  <a:cubicBezTo>
                    <a:pt x="15231" y="2671"/>
                    <a:pt x="15370" y="1856"/>
                    <a:pt x="15066" y="1154"/>
                  </a:cubicBezTo>
                  <a:cubicBezTo>
                    <a:pt x="14760" y="453"/>
                    <a:pt x="14067" y="0"/>
                    <a:pt x="13303" y="0"/>
                  </a:cubicBezTo>
                  <a:cubicBezTo>
                    <a:pt x="12537" y="0"/>
                    <a:pt x="11846" y="453"/>
                    <a:pt x="11539" y="1154"/>
                  </a:cubicBezTo>
                  <a:cubicBezTo>
                    <a:pt x="11233" y="1856"/>
                    <a:pt x="11372" y="2671"/>
                    <a:pt x="11894" y="3232"/>
                  </a:cubicBezTo>
                  <a:cubicBezTo>
                    <a:pt x="11424" y="3478"/>
                    <a:pt x="11025" y="3843"/>
                    <a:pt x="10738" y="4290"/>
                  </a:cubicBezTo>
                  <a:cubicBezTo>
                    <a:pt x="10451" y="3843"/>
                    <a:pt x="10053" y="3478"/>
                    <a:pt x="9583" y="3232"/>
                  </a:cubicBezTo>
                  <a:cubicBezTo>
                    <a:pt x="10103" y="2671"/>
                    <a:pt x="10242" y="1856"/>
                    <a:pt x="9937" y="1154"/>
                  </a:cubicBezTo>
                  <a:cubicBezTo>
                    <a:pt x="9631" y="453"/>
                    <a:pt x="8939" y="0"/>
                    <a:pt x="8174" y="0"/>
                  </a:cubicBezTo>
                  <a:cubicBezTo>
                    <a:pt x="7408" y="0"/>
                    <a:pt x="6717" y="453"/>
                    <a:pt x="6411" y="1154"/>
                  </a:cubicBezTo>
                  <a:cubicBezTo>
                    <a:pt x="6105" y="1856"/>
                    <a:pt x="6244" y="2671"/>
                    <a:pt x="6765" y="3232"/>
                  </a:cubicBezTo>
                  <a:cubicBezTo>
                    <a:pt x="6295" y="3478"/>
                    <a:pt x="5897" y="3843"/>
                    <a:pt x="5610" y="4290"/>
                  </a:cubicBezTo>
                  <a:cubicBezTo>
                    <a:pt x="5323" y="3843"/>
                    <a:pt x="4924" y="3478"/>
                    <a:pt x="4454" y="3232"/>
                  </a:cubicBezTo>
                  <a:cubicBezTo>
                    <a:pt x="4974" y="2671"/>
                    <a:pt x="5113" y="1856"/>
                    <a:pt x="4809" y="1154"/>
                  </a:cubicBezTo>
                  <a:cubicBezTo>
                    <a:pt x="4503" y="453"/>
                    <a:pt x="3810" y="0"/>
                    <a:pt x="30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1" name="Google Shape;13751;p78"/>
            <p:cNvSpPr/>
            <p:nvPr/>
          </p:nvSpPr>
          <p:spPr>
            <a:xfrm>
              <a:off x="4974950" y="4183425"/>
              <a:ext cx="408700" cy="216375"/>
            </a:xfrm>
            <a:custGeom>
              <a:avLst/>
              <a:gdLst/>
              <a:ahLst/>
              <a:cxnLst/>
              <a:rect l="l" t="t" r="r" b="b"/>
              <a:pathLst>
                <a:path w="16348" h="8655" extrusionOk="0">
                  <a:moveTo>
                    <a:pt x="8176" y="1"/>
                  </a:moveTo>
                  <a:cubicBezTo>
                    <a:pt x="8058" y="1"/>
                    <a:pt x="7940" y="8"/>
                    <a:pt x="7821" y="24"/>
                  </a:cubicBezTo>
                  <a:cubicBezTo>
                    <a:pt x="6875" y="147"/>
                    <a:pt x="6062" y="758"/>
                    <a:pt x="5680" y="1632"/>
                  </a:cubicBezTo>
                  <a:cubicBezTo>
                    <a:pt x="5551" y="1613"/>
                    <a:pt x="5421" y="1603"/>
                    <a:pt x="5291" y="1603"/>
                  </a:cubicBezTo>
                  <a:cubicBezTo>
                    <a:pt x="4220" y="1606"/>
                    <a:pt x="3251" y="2232"/>
                    <a:pt x="2808" y="3206"/>
                  </a:cubicBezTo>
                  <a:cubicBezTo>
                    <a:pt x="2780" y="3206"/>
                    <a:pt x="2754" y="3205"/>
                    <a:pt x="2726" y="3205"/>
                  </a:cubicBezTo>
                  <a:cubicBezTo>
                    <a:pt x="1224" y="3205"/>
                    <a:pt x="1" y="4428"/>
                    <a:pt x="1" y="5930"/>
                  </a:cubicBezTo>
                  <a:cubicBezTo>
                    <a:pt x="1" y="7433"/>
                    <a:pt x="1224" y="8654"/>
                    <a:pt x="2726" y="8654"/>
                  </a:cubicBezTo>
                  <a:lnTo>
                    <a:pt x="6251" y="8654"/>
                  </a:lnTo>
                  <a:cubicBezTo>
                    <a:pt x="6516" y="8654"/>
                    <a:pt x="6732" y="8439"/>
                    <a:pt x="6732" y="8174"/>
                  </a:cubicBezTo>
                  <a:cubicBezTo>
                    <a:pt x="6732" y="7909"/>
                    <a:pt x="6516" y="7693"/>
                    <a:pt x="6251" y="7693"/>
                  </a:cubicBezTo>
                  <a:lnTo>
                    <a:pt x="2725" y="7693"/>
                  </a:lnTo>
                  <a:cubicBezTo>
                    <a:pt x="1783" y="7692"/>
                    <a:pt x="1007" y="6949"/>
                    <a:pt x="966" y="6009"/>
                  </a:cubicBezTo>
                  <a:cubicBezTo>
                    <a:pt x="924" y="5068"/>
                    <a:pt x="1629" y="4259"/>
                    <a:pt x="2568" y="4174"/>
                  </a:cubicBezTo>
                  <a:lnTo>
                    <a:pt x="2568" y="4174"/>
                  </a:lnTo>
                  <a:cubicBezTo>
                    <a:pt x="2548" y="4543"/>
                    <a:pt x="2602" y="4912"/>
                    <a:pt x="2729" y="5259"/>
                  </a:cubicBezTo>
                  <a:cubicBezTo>
                    <a:pt x="2800" y="5454"/>
                    <a:pt x="2985" y="5576"/>
                    <a:pt x="3182" y="5576"/>
                  </a:cubicBezTo>
                  <a:cubicBezTo>
                    <a:pt x="3236" y="5576"/>
                    <a:pt x="3292" y="5566"/>
                    <a:pt x="3346" y="5546"/>
                  </a:cubicBezTo>
                  <a:cubicBezTo>
                    <a:pt x="3595" y="5456"/>
                    <a:pt x="3724" y="5179"/>
                    <a:pt x="3633" y="4930"/>
                  </a:cubicBezTo>
                  <a:cubicBezTo>
                    <a:pt x="3401" y="4294"/>
                    <a:pt x="3552" y="3583"/>
                    <a:pt x="4024" y="3098"/>
                  </a:cubicBezTo>
                  <a:cubicBezTo>
                    <a:pt x="4361" y="2751"/>
                    <a:pt x="4818" y="2565"/>
                    <a:pt x="5286" y="2565"/>
                  </a:cubicBezTo>
                  <a:cubicBezTo>
                    <a:pt x="5473" y="2565"/>
                    <a:pt x="5661" y="2595"/>
                    <a:pt x="5844" y="2656"/>
                  </a:cubicBezTo>
                  <a:cubicBezTo>
                    <a:pt x="5894" y="2672"/>
                    <a:pt x="5945" y="2680"/>
                    <a:pt x="5995" y="2680"/>
                  </a:cubicBezTo>
                  <a:cubicBezTo>
                    <a:pt x="6210" y="2680"/>
                    <a:pt x="6409" y="2534"/>
                    <a:pt x="6462" y="2311"/>
                  </a:cubicBezTo>
                  <a:cubicBezTo>
                    <a:pt x="6620" y="1650"/>
                    <a:pt x="7146" y="1138"/>
                    <a:pt x="7812" y="999"/>
                  </a:cubicBezTo>
                  <a:cubicBezTo>
                    <a:pt x="7933" y="974"/>
                    <a:pt x="8054" y="962"/>
                    <a:pt x="8173" y="962"/>
                  </a:cubicBezTo>
                  <a:cubicBezTo>
                    <a:pt x="8718" y="962"/>
                    <a:pt x="9240" y="1214"/>
                    <a:pt x="9576" y="1658"/>
                  </a:cubicBezTo>
                  <a:cubicBezTo>
                    <a:pt x="9390" y="1891"/>
                    <a:pt x="9242" y="2153"/>
                    <a:pt x="9139" y="2434"/>
                  </a:cubicBezTo>
                  <a:cubicBezTo>
                    <a:pt x="9048" y="2683"/>
                    <a:pt x="9177" y="2959"/>
                    <a:pt x="9426" y="3050"/>
                  </a:cubicBezTo>
                  <a:cubicBezTo>
                    <a:pt x="9481" y="3070"/>
                    <a:pt x="9537" y="3079"/>
                    <a:pt x="9593" y="3079"/>
                  </a:cubicBezTo>
                  <a:cubicBezTo>
                    <a:pt x="9789" y="3079"/>
                    <a:pt x="9972" y="2958"/>
                    <a:pt x="10043" y="2764"/>
                  </a:cubicBezTo>
                  <a:cubicBezTo>
                    <a:pt x="10304" y="2048"/>
                    <a:pt x="10980" y="1603"/>
                    <a:pt x="11700" y="1603"/>
                  </a:cubicBezTo>
                  <a:cubicBezTo>
                    <a:pt x="11900" y="1603"/>
                    <a:pt x="12104" y="1637"/>
                    <a:pt x="12302" y="1710"/>
                  </a:cubicBezTo>
                  <a:cubicBezTo>
                    <a:pt x="13218" y="2042"/>
                    <a:pt x="13689" y="3054"/>
                    <a:pt x="13357" y="3969"/>
                  </a:cubicBezTo>
                  <a:cubicBezTo>
                    <a:pt x="13266" y="4218"/>
                    <a:pt x="13393" y="4495"/>
                    <a:pt x="13644" y="4586"/>
                  </a:cubicBezTo>
                  <a:cubicBezTo>
                    <a:pt x="13698" y="4605"/>
                    <a:pt x="13753" y="4615"/>
                    <a:pt x="13808" y="4615"/>
                  </a:cubicBezTo>
                  <a:cubicBezTo>
                    <a:pt x="14004" y="4615"/>
                    <a:pt x="14189" y="4494"/>
                    <a:pt x="14260" y="4299"/>
                  </a:cubicBezTo>
                  <a:cubicBezTo>
                    <a:pt x="14260" y="4296"/>
                    <a:pt x="14262" y="4293"/>
                    <a:pt x="14263" y="4290"/>
                  </a:cubicBezTo>
                  <a:cubicBezTo>
                    <a:pt x="15051" y="4599"/>
                    <a:pt x="15508" y="5425"/>
                    <a:pt x="15351" y="6257"/>
                  </a:cubicBezTo>
                  <a:cubicBezTo>
                    <a:pt x="15196" y="7089"/>
                    <a:pt x="14470" y="7692"/>
                    <a:pt x="13623" y="7693"/>
                  </a:cubicBezTo>
                  <a:lnTo>
                    <a:pt x="10097" y="7693"/>
                  </a:lnTo>
                  <a:cubicBezTo>
                    <a:pt x="9832" y="7693"/>
                    <a:pt x="9617" y="7909"/>
                    <a:pt x="9617" y="8174"/>
                  </a:cubicBezTo>
                  <a:cubicBezTo>
                    <a:pt x="9617" y="8439"/>
                    <a:pt x="9832" y="8654"/>
                    <a:pt x="10097" y="8654"/>
                  </a:cubicBezTo>
                  <a:lnTo>
                    <a:pt x="13623" y="8654"/>
                  </a:lnTo>
                  <a:cubicBezTo>
                    <a:pt x="15124" y="8654"/>
                    <a:pt x="16347" y="7433"/>
                    <a:pt x="16347" y="5930"/>
                  </a:cubicBezTo>
                  <a:cubicBezTo>
                    <a:pt x="16347" y="4722"/>
                    <a:pt x="15548" y="3673"/>
                    <a:pt x="14424" y="3328"/>
                  </a:cubicBezTo>
                  <a:cubicBezTo>
                    <a:pt x="14413" y="2404"/>
                    <a:pt x="13931" y="1548"/>
                    <a:pt x="13149" y="1058"/>
                  </a:cubicBezTo>
                  <a:cubicBezTo>
                    <a:pt x="12708" y="781"/>
                    <a:pt x="12206" y="641"/>
                    <a:pt x="11702" y="641"/>
                  </a:cubicBezTo>
                  <a:cubicBezTo>
                    <a:pt x="11309" y="641"/>
                    <a:pt x="10916" y="726"/>
                    <a:pt x="10549" y="897"/>
                  </a:cubicBezTo>
                  <a:cubicBezTo>
                    <a:pt x="10465" y="936"/>
                    <a:pt x="10383" y="979"/>
                    <a:pt x="10303" y="1027"/>
                  </a:cubicBezTo>
                  <a:cubicBezTo>
                    <a:pt x="9783" y="374"/>
                    <a:pt x="8998" y="1"/>
                    <a:pt x="8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2" name="Google Shape;13752;p78"/>
            <p:cNvSpPr/>
            <p:nvPr/>
          </p:nvSpPr>
          <p:spPr>
            <a:xfrm>
              <a:off x="5140475" y="4279625"/>
              <a:ext cx="77600" cy="120175"/>
            </a:xfrm>
            <a:custGeom>
              <a:avLst/>
              <a:gdLst/>
              <a:ahLst/>
              <a:cxnLst/>
              <a:rect l="l" t="t" r="r" b="b"/>
              <a:pathLst>
                <a:path w="3104" h="4807" extrusionOk="0">
                  <a:moveTo>
                    <a:pt x="1553" y="0"/>
                  </a:moveTo>
                  <a:cubicBezTo>
                    <a:pt x="1377" y="0"/>
                    <a:pt x="1207" y="98"/>
                    <a:pt x="1123" y="266"/>
                  </a:cubicBezTo>
                  <a:lnTo>
                    <a:pt x="160" y="2189"/>
                  </a:lnTo>
                  <a:cubicBezTo>
                    <a:pt x="1" y="2508"/>
                    <a:pt x="234" y="2885"/>
                    <a:pt x="591" y="2885"/>
                  </a:cubicBezTo>
                  <a:lnTo>
                    <a:pt x="1736" y="2885"/>
                  </a:lnTo>
                  <a:lnTo>
                    <a:pt x="1123" y="4112"/>
                  </a:lnTo>
                  <a:cubicBezTo>
                    <a:pt x="1004" y="4349"/>
                    <a:pt x="1101" y="4638"/>
                    <a:pt x="1338" y="4756"/>
                  </a:cubicBezTo>
                  <a:cubicBezTo>
                    <a:pt x="1407" y="4791"/>
                    <a:pt x="1480" y="4807"/>
                    <a:pt x="1552" y="4807"/>
                  </a:cubicBezTo>
                  <a:cubicBezTo>
                    <a:pt x="1729" y="4807"/>
                    <a:pt x="1899" y="4709"/>
                    <a:pt x="1984" y="4541"/>
                  </a:cubicBezTo>
                  <a:lnTo>
                    <a:pt x="2944" y="2618"/>
                  </a:lnTo>
                  <a:cubicBezTo>
                    <a:pt x="3104" y="2299"/>
                    <a:pt x="2871" y="1923"/>
                    <a:pt x="2515" y="1923"/>
                  </a:cubicBezTo>
                  <a:lnTo>
                    <a:pt x="1370" y="1923"/>
                  </a:lnTo>
                  <a:lnTo>
                    <a:pt x="1984" y="697"/>
                  </a:lnTo>
                  <a:cubicBezTo>
                    <a:pt x="2102" y="458"/>
                    <a:pt x="2006" y="170"/>
                    <a:pt x="1768" y="51"/>
                  </a:cubicBezTo>
                  <a:cubicBezTo>
                    <a:pt x="1699" y="17"/>
                    <a:pt x="1626" y="0"/>
                    <a:pt x="15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53" name="Google Shape;13753;p78"/>
          <p:cNvGrpSpPr/>
          <p:nvPr/>
        </p:nvGrpSpPr>
        <p:grpSpPr>
          <a:xfrm>
            <a:off x="6302585" y="3994789"/>
            <a:ext cx="353422" cy="354827"/>
            <a:chOff x="5654375" y="4143800"/>
            <a:chExt cx="408675" cy="410300"/>
          </a:xfrm>
        </p:grpSpPr>
        <p:sp>
          <p:nvSpPr>
            <p:cNvPr id="13754" name="Google Shape;13754;p78"/>
            <p:cNvSpPr/>
            <p:nvPr/>
          </p:nvSpPr>
          <p:spPr>
            <a:xfrm>
              <a:off x="5654375" y="4385775"/>
              <a:ext cx="408675" cy="168325"/>
            </a:xfrm>
            <a:custGeom>
              <a:avLst/>
              <a:gdLst/>
              <a:ahLst/>
              <a:cxnLst/>
              <a:rect l="l" t="t" r="r" b="b"/>
              <a:pathLst>
                <a:path w="16347" h="6733" extrusionOk="0">
                  <a:moveTo>
                    <a:pt x="3045" y="964"/>
                  </a:moveTo>
                  <a:cubicBezTo>
                    <a:pt x="3295" y="964"/>
                    <a:pt x="3540" y="1061"/>
                    <a:pt x="3724" y="1245"/>
                  </a:cubicBezTo>
                  <a:cubicBezTo>
                    <a:pt x="3999" y="1521"/>
                    <a:pt x="4082" y="1934"/>
                    <a:pt x="3934" y="2294"/>
                  </a:cubicBezTo>
                  <a:cubicBezTo>
                    <a:pt x="3784" y="2653"/>
                    <a:pt x="3434" y="2887"/>
                    <a:pt x="3045" y="2887"/>
                  </a:cubicBezTo>
                  <a:cubicBezTo>
                    <a:pt x="2515" y="2887"/>
                    <a:pt x="2084" y="2456"/>
                    <a:pt x="2083" y="1925"/>
                  </a:cubicBezTo>
                  <a:cubicBezTo>
                    <a:pt x="2083" y="1537"/>
                    <a:pt x="2317" y="1185"/>
                    <a:pt x="2677" y="1037"/>
                  </a:cubicBezTo>
                  <a:cubicBezTo>
                    <a:pt x="2796" y="988"/>
                    <a:pt x="2921" y="964"/>
                    <a:pt x="3045" y="964"/>
                  </a:cubicBezTo>
                  <a:close/>
                  <a:moveTo>
                    <a:pt x="8174" y="964"/>
                  </a:moveTo>
                  <a:cubicBezTo>
                    <a:pt x="8423" y="964"/>
                    <a:pt x="8669" y="1061"/>
                    <a:pt x="8853" y="1245"/>
                  </a:cubicBezTo>
                  <a:cubicBezTo>
                    <a:pt x="9128" y="1521"/>
                    <a:pt x="9210" y="1934"/>
                    <a:pt x="9062" y="2294"/>
                  </a:cubicBezTo>
                  <a:cubicBezTo>
                    <a:pt x="8913" y="2653"/>
                    <a:pt x="8561" y="2887"/>
                    <a:pt x="8173" y="2887"/>
                  </a:cubicBezTo>
                  <a:cubicBezTo>
                    <a:pt x="7642" y="2887"/>
                    <a:pt x="7213" y="2456"/>
                    <a:pt x="7211" y="1925"/>
                  </a:cubicBezTo>
                  <a:cubicBezTo>
                    <a:pt x="7211" y="1537"/>
                    <a:pt x="7445" y="1185"/>
                    <a:pt x="7806" y="1037"/>
                  </a:cubicBezTo>
                  <a:cubicBezTo>
                    <a:pt x="7925" y="988"/>
                    <a:pt x="8050" y="964"/>
                    <a:pt x="8174" y="964"/>
                  </a:cubicBezTo>
                  <a:close/>
                  <a:moveTo>
                    <a:pt x="13302" y="964"/>
                  </a:moveTo>
                  <a:cubicBezTo>
                    <a:pt x="13552" y="964"/>
                    <a:pt x="13797" y="1061"/>
                    <a:pt x="13981" y="1245"/>
                  </a:cubicBezTo>
                  <a:cubicBezTo>
                    <a:pt x="14257" y="1521"/>
                    <a:pt x="14339" y="1934"/>
                    <a:pt x="14189" y="2294"/>
                  </a:cubicBezTo>
                  <a:cubicBezTo>
                    <a:pt x="14041" y="2653"/>
                    <a:pt x="13690" y="2887"/>
                    <a:pt x="13302" y="2887"/>
                  </a:cubicBezTo>
                  <a:cubicBezTo>
                    <a:pt x="12770" y="2887"/>
                    <a:pt x="12341" y="2456"/>
                    <a:pt x="12340" y="1925"/>
                  </a:cubicBezTo>
                  <a:cubicBezTo>
                    <a:pt x="12340" y="1537"/>
                    <a:pt x="12574" y="1185"/>
                    <a:pt x="12933" y="1037"/>
                  </a:cubicBezTo>
                  <a:cubicBezTo>
                    <a:pt x="13052" y="988"/>
                    <a:pt x="13178" y="964"/>
                    <a:pt x="13302" y="964"/>
                  </a:cubicBezTo>
                  <a:close/>
                  <a:moveTo>
                    <a:pt x="3045" y="3845"/>
                  </a:moveTo>
                  <a:cubicBezTo>
                    <a:pt x="4134" y="3845"/>
                    <a:pt x="5041" y="4684"/>
                    <a:pt x="5121" y="5772"/>
                  </a:cubicBezTo>
                  <a:lnTo>
                    <a:pt x="967" y="5772"/>
                  </a:lnTo>
                  <a:cubicBezTo>
                    <a:pt x="1049" y="4684"/>
                    <a:pt x="1954" y="3845"/>
                    <a:pt x="3045" y="3845"/>
                  </a:cubicBezTo>
                  <a:close/>
                  <a:moveTo>
                    <a:pt x="8173" y="3845"/>
                  </a:moveTo>
                  <a:cubicBezTo>
                    <a:pt x="9263" y="3845"/>
                    <a:pt x="10168" y="4684"/>
                    <a:pt x="10250" y="5772"/>
                  </a:cubicBezTo>
                  <a:lnTo>
                    <a:pt x="6095" y="5772"/>
                  </a:lnTo>
                  <a:cubicBezTo>
                    <a:pt x="6177" y="4684"/>
                    <a:pt x="7082" y="3845"/>
                    <a:pt x="8173" y="3845"/>
                  </a:cubicBezTo>
                  <a:close/>
                  <a:moveTo>
                    <a:pt x="13300" y="3845"/>
                  </a:moveTo>
                  <a:cubicBezTo>
                    <a:pt x="14391" y="3845"/>
                    <a:pt x="15296" y="4684"/>
                    <a:pt x="15378" y="5772"/>
                  </a:cubicBezTo>
                  <a:lnTo>
                    <a:pt x="11224" y="5772"/>
                  </a:lnTo>
                  <a:cubicBezTo>
                    <a:pt x="11304" y="4684"/>
                    <a:pt x="12211" y="3845"/>
                    <a:pt x="13300" y="3845"/>
                  </a:cubicBezTo>
                  <a:close/>
                  <a:moveTo>
                    <a:pt x="3045" y="1"/>
                  </a:moveTo>
                  <a:cubicBezTo>
                    <a:pt x="2280" y="1"/>
                    <a:pt x="1588" y="455"/>
                    <a:pt x="1281" y="1156"/>
                  </a:cubicBezTo>
                  <a:cubicBezTo>
                    <a:pt x="977" y="1858"/>
                    <a:pt x="1116" y="2673"/>
                    <a:pt x="1636" y="3233"/>
                  </a:cubicBezTo>
                  <a:cubicBezTo>
                    <a:pt x="631" y="3758"/>
                    <a:pt x="0" y="4798"/>
                    <a:pt x="0" y="5932"/>
                  </a:cubicBezTo>
                  <a:lnTo>
                    <a:pt x="0" y="6252"/>
                  </a:lnTo>
                  <a:cubicBezTo>
                    <a:pt x="0" y="6517"/>
                    <a:pt x="215" y="6733"/>
                    <a:pt x="480" y="6733"/>
                  </a:cubicBezTo>
                  <a:lnTo>
                    <a:pt x="15866" y="6733"/>
                  </a:lnTo>
                  <a:cubicBezTo>
                    <a:pt x="16131" y="6733"/>
                    <a:pt x="16346" y="6517"/>
                    <a:pt x="16346" y="6252"/>
                  </a:cubicBezTo>
                  <a:lnTo>
                    <a:pt x="16346" y="5932"/>
                  </a:lnTo>
                  <a:cubicBezTo>
                    <a:pt x="16345" y="4798"/>
                    <a:pt x="15715" y="3758"/>
                    <a:pt x="14711" y="3233"/>
                  </a:cubicBezTo>
                  <a:cubicBezTo>
                    <a:pt x="15231" y="2673"/>
                    <a:pt x="15370" y="1858"/>
                    <a:pt x="15065" y="1156"/>
                  </a:cubicBezTo>
                  <a:cubicBezTo>
                    <a:pt x="14759" y="455"/>
                    <a:pt x="14066" y="1"/>
                    <a:pt x="13302" y="1"/>
                  </a:cubicBezTo>
                  <a:cubicBezTo>
                    <a:pt x="12536" y="1"/>
                    <a:pt x="11845" y="455"/>
                    <a:pt x="11539" y="1156"/>
                  </a:cubicBezTo>
                  <a:cubicBezTo>
                    <a:pt x="11233" y="1858"/>
                    <a:pt x="11372" y="2673"/>
                    <a:pt x="11893" y="3233"/>
                  </a:cubicBezTo>
                  <a:cubicBezTo>
                    <a:pt x="11423" y="3480"/>
                    <a:pt x="11025" y="3845"/>
                    <a:pt x="10738" y="4291"/>
                  </a:cubicBezTo>
                  <a:cubicBezTo>
                    <a:pt x="10450" y="3845"/>
                    <a:pt x="10052" y="3480"/>
                    <a:pt x="9582" y="3233"/>
                  </a:cubicBezTo>
                  <a:cubicBezTo>
                    <a:pt x="10102" y="2673"/>
                    <a:pt x="10241" y="1858"/>
                    <a:pt x="9936" y="1156"/>
                  </a:cubicBezTo>
                  <a:cubicBezTo>
                    <a:pt x="9630" y="455"/>
                    <a:pt x="8938" y="1"/>
                    <a:pt x="8173" y="1"/>
                  </a:cubicBezTo>
                  <a:cubicBezTo>
                    <a:pt x="7407" y="1"/>
                    <a:pt x="6716" y="455"/>
                    <a:pt x="6410" y="1156"/>
                  </a:cubicBezTo>
                  <a:cubicBezTo>
                    <a:pt x="6104" y="1858"/>
                    <a:pt x="6243" y="2673"/>
                    <a:pt x="6764" y="3233"/>
                  </a:cubicBezTo>
                  <a:cubicBezTo>
                    <a:pt x="6294" y="3480"/>
                    <a:pt x="5896" y="3845"/>
                    <a:pt x="5609" y="4291"/>
                  </a:cubicBezTo>
                  <a:cubicBezTo>
                    <a:pt x="5322" y="3845"/>
                    <a:pt x="4924" y="3480"/>
                    <a:pt x="4453" y="3233"/>
                  </a:cubicBezTo>
                  <a:cubicBezTo>
                    <a:pt x="4973" y="2673"/>
                    <a:pt x="5112" y="1858"/>
                    <a:pt x="4808" y="1156"/>
                  </a:cubicBezTo>
                  <a:cubicBezTo>
                    <a:pt x="4502" y="455"/>
                    <a:pt x="3809" y="1"/>
                    <a:pt x="3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5" name="Google Shape;13755;p78"/>
            <p:cNvSpPr/>
            <p:nvPr/>
          </p:nvSpPr>
          <p:spPr>
            <a:xfrm>
              <a:off x="5734700" y="4199925"/>
              <a:ext cx="248425" cy="24050"/>
            </a:xfrm>
            <a:custGeom>
              <a:avLst/>
              <a:gdLst/>
              <a:ahLst/>
              <a:cxnLst/>
              <a:rect l="l" t="t" r="r" b="b"/>
              <a:pathLst>
                <a:path w="9937" h="962" extrusionOk="0">
                  <a:moveTo>
                    <a:pt x="9458" y="1"/>
                  </a:moveTo>
                  <a:cubicBezTo>
                    <a:pt x="9454" y="1"/>
                    <a:pt x="9451" y="1"/>
                    <a:pt x="9447" y="1"/>
                  </a:cubicBezTo>
                  <a:lnTo>
                    <a:pt x="472" y="1"/>
                  </a:lnTo>
                  <a:cubicBezTo>
                    <a:pt x="209" y="5"/>
                    <a:pt x="0" y="219"/>
                    <a:pt x="0" y="481"/>
                  </a:cubicBezTo>
                  <a:cubicBezTo>
                    <a:pt x="0" y="743"/>
                    <a:pt x="209" y="957"/>
                    <a:pt x="472" y="962"/>
                  </a:cubicBezTo>
                  <a:lnTo>
                    <a:pt x="9447" y="962"/>
                  </a:lnTo>
                  <a:cubicBezTo>
                    <a:pt x="9451" y="962"/>
                    <a:pt x="9454" y="962"/>
                    <a:pt x="9458" y="962"/>
                  </a:cubicBezTo>
                  <a:cubicBezTo>
                    <a:pt x="9721" y="962"/>
                    <a:pt x="9936" y="747"/>
                    <a:pt x="9936" y="481"/>
                  </a:cubicBezTo>
                  <a:cubicBezTo>
                    <a:pt x="9936" y="215"/>
                    <a:pt x="9721" y="1"/>
                    <a:pt x="9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6" name="Google Shape;13756;p78"/>
            <p:cNvSpPr/>
            <p:nvPr/>
          </p:nvSpPr>
          <p:spPr>
            <a:xfrm>
              <a:off x="5686400" y="4143800"/>
              <a:ext cx="344575" cy="136275"/>
            </a:xfrm>
            <a:custGeom>
              <a:avLst/>
              <a:gdLst/>
              <a:ahLst/>
              <a:cxnLst/>
              <a:rect l="l" t="t" r="r" b="b"/>
              <a:pathLst>
                <a:path w="13783" h="5451" extrusionOk="0">
                  <a:moveTo>
                    <a:pt x="12019" y="963"/>
                  </a:moveTo>
                  <a:cubicBezTo>
                    <a:pt x="12462" y="963"/>
                    <a:pt x="12820" y="1322"/>
                    <a:pt x="12820" y="1764"/>
                  </a:cubicBezTo>
                  <a:lnTo>
                    <a:pt x="12820" y="3687"/>
                  </a:lnTo>
                  <a:cubicBezTo>
                    <a:pt x="12820" y="4129"/>
                    <a:pt x="12462" y="4488"/>
                    <a:pt x="12019" y="4490"/>
                  </a:cubicBezTo>
                  <a:lnTo>
                    <a:pt x="1762" y="4490"/>
                  </a:lnTo>
                  <a:cubicBezTo>
                    <a:pt x="1320" y="4488"/>
                    <a:pt x="961" y="4129"/>
                    <a:pt x="961" y="3687"/>
                  </a:cubicBezTo>
                  <a:lnTo>
                    <a:pt x="963" y="1764"/>
                  </a:lnTo>
                  <a:cubicBezTo>
                    <a:pt x="963" y="1322"/>
                    <a:pt x="1321" y="963"/>
                    <a:pt x="1764" y="963"/>
                  </a:cubicBezTo>
                  <a:close/>
                  <a:moveTo>
                    <a:pt x="1762" y="1"/>
                  </a:moveTo>
                  <a:cubicBezTo>
                    <a:pt x="790" y="2"/>
                    <a:pt x="0" y="792"/>
                    <a:pt x="0" y="1764"/>
                  </a:cubicBezTo>
                  <a:lnTo>
                    <a:pt x="0" y="3687"/>
                  </a:lnTo>
                  <a:cubicBezTo>
                    <a:pt x="0" y="4661"/>
                    <a:pt x="790" y="5449"/>
                    <a:pt x="1762" y="5450"/>
                  </a:cubicBezTo>
                  <a:lnTo>
                    <a:pt x="12019" y="5450"/>
                  </a:lnTo>
                  <a:cubicBezTo>
                    <a:pt x="12992" y="5449"/>
                    <a:pt x="13781" y="4661"/>
                    <a:pt x="13783" y="3687"/>
                  </a:cubicBezTo>
                  <a:lnTo>
                    <a:pt x="13783" y="1764"/>
                  </a:lnTo>
                  <a:cubicBezTo>
                    <a:pt x="13781" y="792"/>
                    <a:pt x="12992" y="2"/>
                    <a:pt x="1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7" name="Google Shape;13757;p78"/>
            <p:cNvSpPr/>
            <p:nvPr/>
          </p:nvSpPr>
          <p:spPr>
            <a:xfrm>
              <a:off x="5954400" y="4305700"/>
              <a:ext cx="34575" cy="56125"/>
            </a:xfrm>
            <a:custGeom>
              <a:avLst/>
              <a:gdLst/>
              <a:ahLst/>
              <a:cxnLst/>
              <a:rect l="l" t="t" r="r" b="b"/>
              <a:pathLst>
                <a:path w="1383" h="2245" extrusionOk="0">
                  <a:moveTo>
                    <a:pt x="532" y="1"/>
                  </a:moveTo>
                  <a:cubicBezTo>
                    <a:pt x="493" y="1"/>
                    <a:pt x="454" y="6"/>
                    <a:pt x="415" y="15"/>
                  </a:cubicBezTo>
                  <a:cubicBezTo>
                    <a:pt x="157" y="80"/>
                    <a:pt x="0" y="341"/>
                    <a:pt x="65" y="598"/>
                  </a:cubicBezTo>
                  <a:lnTo>
                    <a:pt x="386" y="1880"/>
                  </a:lnTo>
                  <a:cubicBezTo>
                    <a:pt x="439" y="2098"/>
                    <a:pt x="636" y="2244"/>
                    <a:pt x="851" y="2244"/>
                  </a:cubicBezTo>
                  <a:cubicBezTo>
                    <a:pt x="890" y="2244"/>
                    <a:pt x="929" y="2240"/>
                    <a:pt x="968" y="2230"/>
                  </a:cubicBezTo>
                  <a:cubicBezTo>
                    <a:pt x="1226" y="2165"/>
                    <a:pt x="1383" y="1905"/>
                    <a:pt x="1318" y="1647"/>
                  </a:cubicBezTo>
                  <a:lnTo>
                    <a:pt x="998" y="365"/>
                  </a:lnTo>
                  <a:cubicBezTo>
                    <a:pt x="943" y="147"/>
                    <a:pt x="747" y="1"/>
                    <a:pt x="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8" name="Google Shape;13758;p78"/>
            <p:cNvSpPr/>
            <p:nvPr/>
          </p:nvSpPr>
          <p:spPr>
            <a:xfrm>
              <a:off x="5728325" y="4305675"/>
              <a:ext cx="34650" cy="56250"/>
            </a:xfrm>
            <a:custGeom>
              <a:avLst/>
              <a:gdLst/>
              <a:ahLst/>
              <a:cxnLst/>
              <a:rect l="l" t="t" r="r" b="b"/>
              <a:pathLst>
                <a:path w="1386" h="2250" extrusionOk="0">
                  <a:moveTo>
                    <a:pt x="854" y="1"/>
                  </a:moveTo>
                  <a:cubicBezTo>
                    <a:pt x="639" y="1"/>
                    <a:pt x="443" y="146"/>
                    <a:pt x="388" y="365"/>
                  </a:cubicBezTo>
                  <a:lnTo>
                    <a:pt x="69" y="1646"/>
                  </a:lnTo>
                  <a:cubicBezTo>
                    <a:pt x="0" y="1906"/>
                    <a:pt x="157" y="2171"/>
                    <a:pt x="418" y="2235"/>
                  </a:cubicBezTo>
                  <a:cubicBezTo>
                    <a:pt x="457" y="2245"/>
                    <a:pt x="495" y="2249"/>
                    <a:pt x="534" y="2249"/>
                  </a:cubicBezTo>
                  <a:cubicBezTo>
                    <a:pt x="751" y="2249"/>
                    <a:pt x="948" y="2101"/>
                    <a:pt x="1002" y="1879"/>
                  </a:cubicBezTo>
                  <a:lnTo>
                    <a:pt x="1321" y="598"/>
                  </a:lnTo>
                  <a:cubicBezTo>
                    <a:pt x="1386" y="340"/>
                    <a:pt x="1229" y="79"/>
                    <a:pt x="971" y="15"/>
                  </a:cubicBezTo>
                  <a:cubicBezTo>
                    <a:pt x="932" y="5"/>
                    <a:pt x="893" y="1"/>
                    <a:pt x="8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9" name="Google Shape;13759;p78"/>
            <p:cNvSpPr/>
            <p:nvPr/>
          </p:nvSpPr>
          <p:spPr>
            <a:xfrm>
              <a:off x="5846550" y="4305450"/>
              <a:ext cx="24275" cy="56600"/>
            </a:xfrm>
            <a:custGeom>
              <a:avLst/>
              <a:gdLst/>
              <a:ahLst/>
              <a:cxnLst/>
              <a:rect l="l" t="t" r="r" b="b"/>
              <a:pathLst>
                <a:path w="971" h="2264" extrusionOk="0">
                  <a:moveTo>
                    <a:pt x="486" y="1"/>
                  </a:moveTo>
                  <a:cubicBezTo>
                    <a:pt x="217" y="1"/>
                    <a:pt x="0" y="222"/>
                    <a:pt x="4" y="491"/>
                  </a:cubicBezTo>
                  <a:lnTo>
                    <a:pt x="4" y="1773"/>
                  </a:lnTo>
                  <a:cubicBezTo>
                    <a:pt x="0" y="2042"/>
                    <a:pt x="217" y="2263"/>
                    <a:pt x="486" y="2263"/>
                  </a:cubicBezTo>
                  <a:cubicBezTo>
                    <a:pt x="754" y="2263"/>
                    <a:pt x="971" y="2042"/>
                    <a:pt x="967" y="1773"/>
                  </a:cubicBezTo>
                  <a:lnTo>
                    <a:pt x="967" y="491"/>
                  </a:lnTo>
                  <a:cubicBezTo>
                    <a:pt x="971" y="222"/>
                    <a:pt x="754" y="1"/>
                    <a:pt x="4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60" name="Google Shape;13760;p78"/>
          <p:cNvGrpSpPr/>
          <p:nvPr/>
        </p:nvGrpSpPr>
        <p:grpSpPr>
          <a:xfrm>
            <a:off x="7052898" y="3994778"/>
            <a:ext cx="354827" cy="354849"/>
            <a:chOff x="6208625" y="4147250"/>
            <a:chExt cx="410300" cy="410325"/>
          </a:xfrm>
        </p:grpSpPr>
        <p:sp>
          <p:nvSpPr>
            <p:cNvPr id="13761" name="Google Shape;13761;p78"/>
            <p:cNvSpPr/>
            <p:nvPr/>
          </p:nvSpPr>
          <p:spPr>
            <a:xfrm>
              <a:off x="6337650" y="4389250"/>
              <a:ext cx="152250" cy="168325"/>
            </a:xfrm>
            <a:custGeom>
              <a:avLst/>
              <a:gdLst/>
              <a:ahLst/>
              <a:cxnLst/>
              <a:rect l="l" t="t" r="r" b="b"/>
              <a:pathLst>
                <a:path w="6090" h="6733" extrusionOk="0">
                  <a:moveTo>
                    <a:pt x="3046" y="964"/>
                  </a:moveTo>
                  <a:cubicBezTo>
                    <a:pt x="3295" y="964"/>
                    <a:pt x="3541" y="1062"/>
                    <a:pt x="3725" y="1246"/>
                  </a:cubicBezTo>
                  <a:cubicBezTo>
                    <a:pt x="4000" y="1521"/>
                    <a:pt x="4082" y="1934"/>
                    <a:pt x="3934" y="2294"/>
                  </a:cubicBezTo>
                  <a:cubicBezTo>
                    <a:pt x="3785" y="2653"/>
                    <a:pt x="3433" y="2887"/>
                    <a:pt x="3045" y="2887"/>
                  </a:cubicBezTo>
                  <a:cubicBezTo>
                    <a:pt x="2513" y="2886"/>
                    <a:pt x="2084" y="2457"/>
                    <a:pt x="2083" y="1925"/>
                  </a:cubicBezTo>
                  <a:cubicBezTo>
                    <a:pt x="2083" y="1537"/>
                    <a:pt x="2317" y="1185"/>
                    <a:pt x="2677" y="1038"/>
                  </a:cubicBezTo>
                  <a:cubicBezTo>
                    <a:pt x="2797" y="988"/>
                    <a:pt x="2922" y="964"/>
                    <a:pt x="3046" y="964"/>
                  </a:cubicBezTo>
                  <a:close/>
                  <a:moveTo>
                    <a:pt x="3045" y="3843"/>
                  </a:moveTo>
                  <a:cubicBezTo>
                    <a:pt x="4135" y="3843"/>
                    <a:pt x="5040" y="4684"/>
                    <a:pt x="5122" y="5772"/>
                  </a:cubicBezTo>
                  <a:lnTo>
                    <a:pt x="967" y="5772"/>
                  </a:lnTo>
                  <a:cubicBezTo>
                    <a:pt x="1049" y="4684"/>
                    <a:pt x="1954" y="3843"/>
                    <a:pt x="3045" y="3843"/>
                  </a:cubicBezTo>
                  <a:close/>
                  <a:moveTo>
                    <a:pt x="3045" y="1"/>
                  </a:moveTo>
                  <a:cubicBezTo>
                    <a:pt x="2279" y="1"/>
                    <a:pt x="1588" y="453"/>
                    <a:pt x="1282" y="1155"/>
                  </a:cubicBezTo>
                  <a:cubicBezTo>
                    <a:pt x="976" y="1856"/>
                    <a:pt x="1115" y="2672"/>
                    <a:pt x="1636" y="3233"/>
                  </a:cubicBezTo>
                  <a:cubicBezTo>
                    <a:pt x="632" y="3759"/>
                    <a:pt x="0" y="4798"/>
                    <a:pt x="0" y="5932"/>
                  </a:cubicBezTo>
                  <a:lnTo>
                    <a:pt x="0" y="6252"/>
                  </a:lnTo>
                  <a:cubicBezTo>
                    <a:pt x="0" y="6518"/>
                    <a:pt x="216" y="6733"/>
                    <a:pt x="481" y="6733"/>
                  </a:cubicBezTo>
                  <a:lnTo>
                    <a:pt x="5609" y="6733"/>
                  </a:lnTo>
                  <a:cubicBezTo>
                    <a:pt x="5874" y="6733"/>
                    <a:pt x="6090" y="6518"/>
                    <a:pt x="6090" y="6252"/>
                  </a:cubicBezTo>
                  <a:lnTo>
                    <a:pt x="6090" y="5932"/>
                  </a:lnTo>
                  <a:cubicBezTo>
                    <a:pt x="6088" y="4798"/>
                    <a:pt x="5458" y="3759"/>
                    <a:pt x="4454" y="3233"/>
                  </a:cubicBezTo>
                  <a:cubicBezTo>
                    <a:pt x="4974" y="2672"/>
                    <a:pt x="5114" y="1856"/>
                    <a:pt x="4808" y="1155"/>
                  </a:cubicBezTo>
                  <a:cubicBezTo>
                    <a:pt x="4502" y="453"/>
                    <a:pt x="3809" y="1"/>
                    <a:pt x="3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2" name="Google Shape;13762;p78"/>
            <p:cNvSpPr/>
            <p:nvPr/>
          </p:nvSpPr>
          <p:spPr>
            <a:xfrm>
              <a:off x="6466625" y="4147250"/>
              <a:ext cx="152300" cy="168375"/>
            </a:xfrm>
            <a:custGeom>
              <a:avLst/>
              <a:gdLst/>
              <a:ahLst/>
              <a:cxnLst/>
              <a:rect l="l" t="t" r="r" b="b"/>
              <a:pathLst>
                <a:path w="6092" h="6735" extrusionOk="0">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6"/>
                  </a:cubicBezTo>
                  <a:cubicBezTo>
                    <a:pt x="2085" y="1537"/>
                    <a:pt x="2319" y="1185"/>
                    <a:pt x="2678" y="1037"/>
                  </a:cubicBezTo>
                  <a:cubicBezTo>
                    <a:pt x="2797" y="988"/>
                    <a:pt x="2923" y="964"/>
                    <a:pt x="3047" y="964"/>
                  </a:cubicBezTo>
                  <a:close/>
                  <a:moveTo>
                    <a:pt x="3045" y="3845"/>
                  </a:moveTo>
                  <a:cubicBezTo>
                    <a:pt x="4136" y="3845"/>
                    <a:pt x="5041" y="4685"/>
                    <a:pt x="5123" y="5772"/>
                  </a:cubicBezTo>
                  <a:lnTo>
                    <a:pt x="969" y="5772"/>
                  </a:lnTo>
                  <a:cubicBezTo>
                    <a:pt x="1049" y="4685"/>
                    <a:pt x="1956" y="3845"/>
                    <a:pt x="3045" y="3845"/>
                  </a:cubicBezTo>
                  <a:close/>
                  <a:moveTo>
                    <a:pt x="3047" y="1"/>
                  </a:moveTo>
                  <a:cubicBezTo>
                    <a:pt x="2281" y="1"/>
                    <a:pt x="1588" y="455"/>
                    <a:pt x="1284" y="1156"/>
                  </a:cubicBezTo>
                  <a:cubicBezTo>
                    <a:pt x="978" y="1858"/>
                    <a:pt x="1117" y="2673"/>
                    <a:pt x="1638" y="3233"/>
                  </a:cubicBezTo>
                  <a:cubicBezTo>
                    <a:pt x="633" y="3758"/>
                    <a:pt x="2" y="4798"/>
                    <a:pt x="1" y="5932"/>
                  </a:cubicBezTo>
                  <a:lnTo>
                    <a:pt x="1" y="6252"/>
                  </a:lnTo>
                  <a:cubicBezTo>
                    <a:pt x="1" y="6517"/>
                    <a:pt x="216" y="6734"/>
                    <a:pt x="483" y="6734"/>
                  </a:cubicBezTo>
                  <a:lnTo>
                    <a:pt x="5611" y="6734"/>
                  </a:lnTo>
                  <a:cubicBezTo>
                    <a:pt x="5876" y="6734"/>
                    <a:pt x="6091" y="6517"/>
                    <a:pt x="6091" y="6252"/>
                  </a:cubicBezTo>
                  <a:lnTo>
                    <a:pt x="6091" y="5933"/>
                  </a:lnTo>
                  <a:cubicBezTo>
                    <a:pt x="6090" y="4798"/>
                    <a:pt x="5460" y="3758"/>
                    <a:pt x="4454" y="3234"/>
                  </a:cubicBezTo>
                  <a:lnTo>
                    <a:pt x="4454" y="3233"/>
                  </a:lnTo>
                  <a:cubicBezTo>
                    <a:pt x="4976" y="2673"/>
                    <a:pt x="5115" y="1858"/>
                    <a:pt x="4810" y="1156"/>
                  </a:cubicBezTo>
                  <a:cubicBezTo>
                    <a:pt x="4504" y="455"/>
                    <a:pt x="3811" y="1"/>
                    <a:pt x="30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3" name="Google Shape;13763;p78"/>
            <p:cNvSpPr/>
            <p:nvPr/>
          </p:nvSpPr>
          <p:spPr>
            <a:xfrm>
              <a:off x="6208625" y="4147250"/>
              <a:ext cx="152300" cy="168375"/>
            </a:xfrm>
            <a:custGeom>
              <a:avLst/>
              <a:gdLst/>
              <a:ahLst/>
              <a:cxnLst/>
              <a:rect l="l" t="t" r="r" b="b"/>
              <a:pathLst>
                <a:path w="6092" h="6735" extrusionOk="0">
                  <a:moveTo>
                    <a:pt x="3046" y="964"/>
                  </a:moveTo>
                  <a:cubicBezTo>
                    <a:pt x="3296" y="964"/>
                    <a:pt x="3542" y="1061"/>
                    <a:pt x="3725" y="1245"/>
                  </a:cubicBezTo>
                  <a:cubicBezTo>
                    <a:pt x="4000" y="1521"/>
                    <a:pt x="4082" y="1934"/>
                    <a:pt x="3934" y="2294"/>
                  </a:cubicBezTo>
                  <a:cubicBezTo>
                    <a:pt x="3785" y="2653"/>
                    <a:pt x="3435" y="2887"/>
                    <a:pt x="3045" y="2887"/>
                  </a:cubicBezTo>
                  <a:cubicBezTo>
                    <a:pt x="2515" y="2887"/>
                    <a:pt x="2085" y="2457"/>
                    <a:pt x="2083" y="1926"/>
                  </a:cubicBezTo>
                  <a:cubicBezTo>
                    <a:pt x="2083" y="1537"/>
                    <a:pt x="2317" y="1185"/>
                    <a:pt x="2678" y="1037"/>
                  </a:cubicBezTo>
                  <a:cubicBezTo>
                    <a:pt x="2797" y="988"/>
                    <a:pt x="2922" y="964"/>
                    <a:pt x="3046" y="964"/>
                  </a:cubicBezTo>
                  <a:close/>
                  <a:moveTo>
                    <a:pt x="3045" y="3845"/>
                  </a:moveTo>
                  <a:cubicBezTo>
                    <a:pt x="4135" y="3845"/>
                    <a:pt x="5041" y="4685"/>
                    <a:pt x="5122" y="5772"/>
                  </a:cubicBezTo>
                  <a:lnTo>
                    <a:pt x="967" y="5772"/>
                  </a:lnTo>
                  <a:cubicBezTo>
                    <a:pt x="1049" y="4685"/>
                    <a:pt x="1954" y="3845"/>
                    <a:pt x="3045" y="3845"/>
                  </a:cubicBezTo>
                  <a:close/>
                  <a:moveTo>
                    <a:pt x="3045" y="1"/>
                  </a:moveTo>
                  <a:cubicBezTo>
                    <a:pt x="2281" y="1"/>
                    <a:pt x="1588" y="455"/>
                    <a:pt x="1282" y="1156"/>
                  </a:cubicBezTo>
                  <a:cubicBezTo>
                    <a:pt x="976" y="1858"/>
                    <a:pt x="1117" y="2673"/>
                    <a:pt x="1636" y="3234"/>
                  </a:cubicBezTo>
                  <a:cubicBezTo>
                    <a:pt x="632" y="3758"/>
                    <a:pt x="1" y="4798"/>
                    <a:pt x="1" y="5933"/>
                  </a:cubicBezTo>
                  <a:lnTo>
                    <a:pt x="1" y="6252"/>
                  </a:lnTo>
                  <a:cubicBezTo>
                    <a:pt x="1" y="6519"/>
                    <a:pt x="216" y="6734"/>
                    <a:pt x="481" y="6734"/>
                  </a:cubicBezTo>
                  <a:lnTo>
                    <a:pt x="5611" y="6734"/>
                  </a:lnTo>
                  <a:cubicBezTo>
                    <a:pt x="5876" y="6734"/>
                    <a:pt x="6091" y="6519"/>
                    <a:pt x="6091" y="6252"/>
                  </a:cubicBezTo>
                  <a:lnTo>
                    <a:pt x="6090" y="6252"/>
                  </a:lnTo>
                  <a:lnTo>
                    <a:pt x="6090" y="5933"/>
                  </a:lnTo>
                  <a:cubicBezTo>
                    <a:pt x="6090" y="4798"/>
                    <a:pt x="5459" y="3758"/>
                    <a:pt x="4454" y="3234"/>
                  </a:cubicBezTo>
                  <a:cubicBezTo>
                    <a:pt x="4975" y="2673"/>
                    <a:pt x="5115" y="1858"/>
                    <a:pt x="4808" y="1156"/>
                  </a:cubicBezTo>
                  <a:cubicBezTo>
                    <a:pt x="4502" y="455"/>
                    <a:pt x="3811" y="1"/>
                    <a:pt x="3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4" name="Google Shape;13764;p78"/>
            <p:cNvSpPr/>
            <p:nvPr/>
          </p:nvSpPr>
          <p:spPr>
            <a:xfrm>
              <a:off x="6357425" y="4151350"/>
              <a:ext cx="113625" cy="88225"/>
            </a:xfrm>
            <a:custGeom>
              <a:avLst/>
              <a:gdLst/>
              <a:ahLst/>
              <a:cxnLst/>
              <a:rect l="l" t="t" r="r" b="b"/>
              <a:pathLst>
                <a:path w="4545" h="3529" extrusionOk="0">
                  <a:moveTo>
                    <a:pt x="2734" y="1"/>
                  </a:moveTo>
                  <a:cubicBezTo>
                    <a:pt x="2611" y="1"/>
                    <a:pt x="2488" y="48"/>
                    <a:pt x="2395" y="141"/>
                  </a:cubicBezTo>
                  <a:cubicBezTo>
                    <a:pt x="2207" y="329"/>
                    <a:pt x="2207" y="633"/>
                    <a:pt x="2395" y="821"/>
                  </a:cubicBezTo>
                  <a:lnTo>
                    <a:pt x="2856" y="1282"/>
                  </a:lnTo>
                  <a:lnTo>
                    <a:pt x="491" y="1282"/>
                  </a:lnTo>
                  <a:cubicBezTo>
                    <a:pt x="488" y="1282"/>
                    <a:pt x="485" y="1282"/>
                    <a:pt x="483" y="1282"/>
                  </a:cubicBezTo>
                  <a:cubicBezTo>
                    <a:pt x="217" y="1282"/>
                    <a:pt x="0" y="1497"/>
                    <a:pt x="0" y="1762"/>
                  </a:cubicBezTo>
                  <a:cubicBezTo>
                    <a:pt x="0" y="2029"/>
                    <a:pt x="217" y="2244"/>
                    <a:pt x="483" y="2244"/>
                  </a:cubicBezTo>
                  <a:cubicBezTo>
                    <a:pt x="485" y="2244"/>
                    <a:pt x="488" y="2244"/>
                    <a:pt x="491" y="2244"/>
                  </a:cubicBezTo>
                  <a:lnTo>
                    <a:pt x="491" y="2243"/>
                  </a:lnTo>
                  <a:lnTo>
                    <a:pt x="2856" y="2243"/>
                  </a:lnTo>
                  <a:lnTo>
                    <a:pt x="2395" y="2704"/>
                  </a:lnTo>
                  <a:cubicBezTo>
                    <a:pt x="2203" y="2892"/>
                    <a:pt x="2201" y="3198"/>
                    <a:pt x="2390" y="3388"/>
                  </a:cubicBezTo>
                  <a:cubicBezTo>
                    <a:pt x="2485" y="3482"/>
                    <a:pt x="2608" y="3529"/>
                    <a:pt x="2731" y="3529"/>
                  </a:cubicBezTo>
                  <a:cubicBezTo>
                    <a:pt x="2856" y="3529"/>
                    <a:pt x="2980" y="3480"/>
                    <a:pt x="3074" y="3384"/>
                  </a:cubicBezTo>
                  <a:lnTo>
                    <a:pt x="4356" y="2102"/>
                  </a:lnTo>
                  <a:cubicBezTo>
                    <a:pt x="4544" y="1915"/>
                    <a:pt x="4544" y="1610"/>
                    <a:pt x="4356" y="1423"/>
                  </a:cubicBezTo>
                  <a:lnTo>
                    <a:pt x="3074" y="141"/>
                  </a:lnTo>
                  <a:cubicBezTo>
                    <a:pt x="2980" y="48"/>
                    <a:pt x="2857" y="1"/>
                    <a:pt x="2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5" name="Google Shape;13765;p78"/>
            <p:cNvSpPr/>
            <p:nvPr/>
          </p:nvSpPr>
          <p:spPr>
            <a:xfrm>
              <a:off x="6250375" y="4345400"/>
              <a:ext cx="87475" cy="86300"/>
            </a:xfrm>
            <a:custGeom>
              <a:avLst/>
              <a:gdLst/>
              <a:ahLst/>
              <a:cxnLst/>
              <a:rect l="l" t="t" r="r" b="b"/>
              <a:pathLst>
                <a:path w="3499" h="3452" extrusionOk="0">
                  <a:moveTo>
                    <a:pt x="482" y="0"/>
                  </a:moveTo>
                  <a:cubicBezTo>
                    <a:pt x="215" y="0"/>
                    <a:pt x="0" y="216"/>
                    <a:pt x="0" y="481"/>
                  </a:cubicBezTo>
                  <a:lnTo>
                    <a:pt x="0" y="2295"/>
                  </a:lnTo>
                  <a:cubicBezTo>
                    <a:pt x="6" y="2556"/>
                    <a:pt x="220" y="2765"/>
                    <a:pt x="482" y="2765"/>
                  </a:cubicBezTo>
                  <a:cubicBezTo>
                    <a:pt x="744" y="2765"/>
                    <a:pt x="958" y="2556"/>
                    <a:pt x="962" y="2295"/>
                  </a:cubicBezTo>
                  <a:lnTo>
                    <a:pt x="962" y="1642"/>
                  </a:lnTo>
                  <a:lnTo>
                    <a:pt x="2635" y="3314"/>
                  </a:lnTo>
                  <a:cubicBezTo>
                    <a:pt x="2728" y="3406"/>
                    <a:pt x="2849" y="3451"/>
                    <a:pt x="2970" y="3451"/>
                  </a:cubicBezTo>
                  <a:cubicBezTo>
                    <a:pt x="3093" y="3451"/>
                    <a:pt x="3217" y="3404"/>
                    <a:pt x="3311" y="3310"/>
                  </a:cubicBezTo>
                  <a:cubicBezTo>
                    <a:pt x="3497" y="3124"/>
                    <a:pt x="3499" y="2822"/>
                    <a:pt x="3314" y="2635"/>
                  </a:cubicBezTo>
                  <a:lnTo>
                    <a:pt x="1642" y="962"/>
                  </a:lnTo>
                  <a:lnTo>
                    <a:pt x="2295" y="962"/>
                  </a:lnTo>
                  <a:cubicBezTo>
                    <a:pt x="2557" y="957"/>
                    <a:pt x="2766" y="743"/>
                    <a:pt x="2766" y="481"/>
                  </a:cubicBezTo>
                  <a:cubicBezTo>
                    <a:pt x="2766" y="219"/>
                    <a:pt x="2557" y="5"/>
                    <a:pt x="2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6" name="Google Shape;13766;p78"/>
            <p:cNvSpPr/>
            <p:nvPr/>
          </p:nvSpPr>
          <p:spPr>
            <a:xfrm>
              <a:off x="6490750" y="4345400"/>
              <a:ext cx="87575" cy="86400"/>
            </a:xfrm>
            <a:custGeom>
              <a:avLst/>
              <a:gdLst/>
              <a:ahLst/>
              <a:cxnLst/>
              <a:rect l="l" t="t" r="r" b="b"/>
              <a:pathLst>
                <a:path w="3503" h="3456" extrusionOk="0">
                  <a:moveTo>
                    <a:pt x="2975" y="1"/>
                  </a:moveTo>
                  <a:cubicBezTo>
                    <a:pt x="2852" y="1"/>
                    <a:pt x="2729" y="48"/>
                    <a:pt x="2635" y="142"/>
                  </a:cubicBezTo>
                  <a:lnTo>
                    <a:pt x="2637" y="141"/>
                  </a:lnTo>
                  <a:lnTo>
                    <a:pt x="963" y="1815"/>
                  </a:lnTo>
                  <a:lnTo>
                    <a:pt x="963" y="1162"/>
                  </a:lnTo>
                  <a:cubicBezTo>
                    <a:pt x="959" y="899"/>
                    <a:pt x="745" y="690"/>
                    <a:pt x="483" y="690"/>
                  </a:cubicBezTo>
                  <a:cubicBezTo>
                    <a:pt x="220" y="690"/>
                    <a:pt x="7" y="899"/>
                    <a:pt x="1" y="1162"/>
                  </a:cubicBezTo>
                  <a:lnTo>
                    <a:pt x="1" y="2975"/>
                  </a:lnTo>
                  <a:cubicBezTo>
                    <a:pt x="1" y="3240"/>
                    <a:pt x="216" y="3455"/>
                    <a:pt x="483" y="3455"/>
                  </a:cubicBezTo>
                  <a:lnTo>
                    <a:pt x="2294" y="3455"/>
                  </a:lnTo>
                  <a:cubicBezTo>
                    <a:pt x="2298" y="3455"/>
                    <a:pt x="2301" y="3455"/>
                    <a:pt x="2305" y="3455"/>
                  </a:cubicBezTo>
                  <a:cubicBezTo>
                    <a:pt x="2569" y="3455"/>
                    <a:pt x="2785" y="3241"/>
                    <a:pt x="2785" y="2975"/>
                  </a:cubicBezTo>
                  <a:cubicBezTo>
                    <a:pt x="2785" y="2709"/>
                    <a:pt x="2569" y="2494"/>
                    <a:pt x="2305" y="2494"/>
                  </a:cubicBezTo>
                  <a:cubicBezTo>
                    <a:pt x="2301" y="2494"/>
                    <a:pt x="2298" y="2494"/>
                    <a:pt x="2294" y="2494"/>
                  </a:cubicBezTo>
                  <a:lnTo>
                    <a:pt x="1642" y="2494"/>
                  </a:lnTo>
                  <a:lnTo>
                    <a:pt x="3315" y="822"/>
                  </a:lnTo>
                  <a:cubicBezTo>
                    <a:pt x="3502" y="634"/>
                    <a:pt x="3502" y="330"/>
                    <a:pt x="3315" y="142"/>
                  </a:cubicBezTo>
                  <a:cubicBezTo>
                    <a:pt x="3221" y="48"/>
                    <a:pt x="3098" y="1"/>
                    <a:pt x="2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767" name="Google Shape;13767;p78"/>
          <p:cNvSpPr/>
          <p:nvPr/>
        </p:nvSpPr>
        <p:spPr>
          <a:xfrm>
            <a:off x="7813763" y="3994921"/>
            <a:ext cx="354806" cy="354849"/>
          </a:xfrm>
          <a:custGeom>
            <a:avLst/>
            <a:gdLst/>
            <a:ahLst/>
            <a:cxnLst/>
            <a:rect l="l" t="t" r="r" b="b"/>
            <a:pathLst>
              <a:path w="16411" h="16413" extrusionOk="0">
                <a:moveTo>
                  <a:pt x="8204" y="963"/>
                </a:moveTo>
                <a:cubicBezTo>
                  <a:pt x="8455" y="963"/>
                  <a:pt x="8701" y="1061"/>
                  <a:pt x="8885" y="1245"/>
                </a:cubicBezTo>
                <a:cubicBezTo>
                  <a:pt x="9160" y="1521"/>
                  <a:pt x="9242" y="1934"/>
                  <a:pt x="9094" y="2292"/>
                </a:cubicBezTo>
                <a:cubicBezTo>
                  <a:pt x="8945" y="2653"/>
                  <a:pt x="8595" y="2887"/>
                  <a:pt x="8206" y="2887"/>
                </a:cubicBezTo>
                <a:cubicBezTo>
                  <a:pt x="7675" y="2885"/>
                  <a:pt x="7245" y="2455"/>
                  <a:pt x="7243" y="1925"/>
                </a:cubicBezTo>
                <a:cubicBezTo>
                  <a:pt x="7243" y="1535"/>
                  <a:pt x="7478" y="1185"/>
                  <a:pt x="7838" y="1036"/>
                </a:cubicBezTo>
                <a:cubicBezTo>
                  <a:pt x="7956" y="987"/>
                  <a:pt x="8081" y="963"/>
                  <a:pt x="8204" y="963"/>
                </a:cubicBezTo>
                <a:close/>
                <a:moveTo>
                  <a:pt x="8206" y="3848"/>
                </a:moveTo>
                <a:cubicBezTo>
                  <a:pt x="9294" y="3849"/>
                  <a:pt x="10197" y="4687"/>
                  <a:pt x="10284" y="5770"/>
                </a:cubicBezTo>
                <a:lnTo>
                  <a:pt x="6127" y="5770"/>
                </a:lnTo>
                <a:cubicBezTo>
                  <a:pt x="6212" y="4687"/>
                  <a:pt x="7117" y="3849"/>
                  <a:pt x="8206" y="3848"/>
                </a:cubicBezTo>
                <a:close/>
                <a:moveTo>
                  <a:pt x="13365" y="10643"/>
                </a:moveTo>
                <a:cubicBezTo>
                  <a:pt x="13616" y="10643"/>
                  <a:pt x="13862" y="10741"/>
                  <a:pt x="14046" y="10924"/>
                </a:cubicBezTo>
                <a:cubicBezTo>
                  <a:pt x="14321" y="11199"/>
                  <a:pt x="14403" y="11614"/>
                  <a:pt x="14254" y="11972"/>
                </a:cubicBezTo>
                <a:cubicBezTo>
                  <a:pt x="14106" y="12331"/>
                  <a:pt x="13754" y="12565"/>
                  <a:pt x="13366" y="12565"/>
                </a:cubicBezTo>
                <a:cubicBezTo>
                  <a:pt x="12835" y="12565"/>
                  <a:pt x="12406" y="12135"/>
                  <a:pt x="12404" y="11605"/>
                </a:cubicBezTo>
                <a:cubicBezTo>
                  <a:pt x="12404" y="11215"/>
                  <a:pt x="12638" y="10865"/>
                  <a:pt x="12997" y="10716"/>
                </a:cubicBezTo>
                <a:cubicBezTo>
                  <a:pt x="13116" y="10666"/>
                  <a:pt x="13241" y="10643"/>
                  <a:pt x="13365" y="10643"/>
                </a:cubicBezTo>
                <a:close/>
                <a:moveTo>
                  <a:pt x="3045" y="10643"/>
                </a:moveTo>
                <a:cubicBezTo>
                  <a:pt x="3576" y="10644"/>
                  <a:pt x="4005" y="11073"/>
                  <a:pt x="4007" y="11605"/>
                </a:cubicBezTo>
                <a:cubicBezTo>
                  <a:pt x="4007" y="11993"/>
                  <a:pt x="3773" y="12344"/>
                  <a:pt x="3414" y="12492"/>
                </a:cubicBezTo>
                <a:cubicBezTo>
                  <a:pt x="3294" y="12542"/>
                  <a:pt x="3169" y="12566"/>
                  <a:pt x="3045" y="12566"/>
                </a:cubicBezTo>
                <a:cubicBezTo>
                  <a:pt x="2795" y="12566"/>
                  <a:pt x="2549" y="12468"/>
                  <a:pt x="2365" y="12284"/>
                </a:cubicBezTo>
                <a:cubicBezTo>
                  <a:pt x="2090" y="12009"/>
                  <a:pt x="2008" y="11596"/>
                  <a:pt x="2157" y="11236"/>
                </a:cubicBezTo>
                <a:cubicBezTo>
                  <a:pt x="2305" y="10877"/>
                  <a:pt x="2657" y="10643"/>
                  <a:pt x="3045" y="10643"/>
                </a:cubicBezTo>
                <a:close/>
                <a:moveTo>
                  <a:pt x="3045" y="13523"/>
                </a:moveTo>
                <a:cubicBezTo>
                  <a:pt x="4134" y="13523"/>
                  <a:pt x="5041" y="14364"/>
                  <a:pt x="5123" y="15450"/>
                </a:cubicBezTo>
                <a:lnTo>
                  <a:pt x="967" y="15450"/>
                </a:lnTo>
                <a:cubicBezTo>
                  <a:pt x="1049" y="14364"/>
                  <a:pt x="1955" y="13523"/>
                  <a:pt x="3045" y="13523"/>
                </a:cubicBezTo>
                <a:close/>
                <a:moveTo>
                  <a:pt x="13365" y="13523"/>
                </a:moveTo>
                <a:cubicBezTo>
                  <a:pt x="14456" y="13523"/>
                  <a:pt x="15361" y="14364"/>
                  <a:pt x="15443" y="15450"/>
                </a:cubicBezTo>
                <a:lnTo>
                  <a:pt x="11288" y="15450"/>
                </a:lnTo>
                <a:cubicBezTo>
                  <a:pt x="11369" y="14364"/>
                  <a:pt x="12275" y="13523"/>
                  <a:pt x="13365" y="13523"/>
                </a:cubicBezTo>
                <a:close/>
                <a:moveTo>
                  <a:pt x="8206" y="0"/>
                </a:moveTo>
                <a:cubicBezTo>
                  <a:pt x="7441" y="0"/>
                  <a:pt x="6748" y="454"/>
                  <a:pt x="6442" y="1154"/>
                </a:cubicBezTo>
                <a:cubicBezTo>
                  <a:pt x="6136" y="1856"/>
                  <a:pt x="6275" y="2673"/>
                  <a:pt x="6797" y="3232"/>
                </a:cubicBezTo>
                <a:cubicBezTo>
                  <a:pt x="5792" y="3758"/>
                  <a:pt x="5161" y="4798"/>
                  <a:pt x="5161" y="5931"/>
                </a:cubicBezTo>
                <a:lnTo>
                  <a:pt x="5161" y="6252"/>
                </a:lnTo>
                <a:cubicBezTo>
                  <a:pt x="5161" y="6517"/>
                  <a:pt x="5376" y="6733"/>
                  <a:pt x="5641" y="6733"/>
                </a:cubicBezTo>
                <a:lnTo>
                  <a:pt x="7725" y="6733"/>
                </a:lnTo>
                <a:lnTo>
                  <a:pt x="7725" y="7758"/>
                </a:lnTo>
                <a:lnTo>
                  <a:pt x="3046" y="7758"/>
                </a:lnTo>
                <a:cubicBezTo>
                  <a:pt x="2780" y="7758"/>
                  <a:pt x="2564" y="7973"/>
                  <a:pt x="2564" y="8239"/>
                </a:cubicBezTo>
                <a:lnTo>
                  <a:pt x="2564" y="9742"/>
                </a:lnTo>
                <a:cubicBezTo>
                  <a:pt x="1908" y="9912"/>
                  <a:pt x="1390" y="10414"/>
                  <a:pt x="1200" y="11064"/>
                </a:cubicBezTo>
                <a:cubicBezTo>
                  <a:pt x="1009" y="11713"/>
                  <a:pt x="1176" y="12416"/>
                  <a:pt x="1637" y="12913"/>
                </a:cubicBezTo>
                <a:cubicBezTo>
                  <a:pt x="631" y="13437"/>
                  <a:pt x="2" y="14477"/>
                  <a:pt x="0" y="15612"/>
                </a:cubicBezTo>
                <a:lnTo>
                  <a:pt x="0" y="15932"/>
                </a:lnTo>
                <a:cubicBezTo>
                  <a:pt x="0" y="16197"/>
                  <a:pt x="215" y="16413"/>
                  <a:pt x="482" y="16413"/>
                </a:cubicBezTo>
                <a:lnTo>
                  <a:pt x="5609" y="16413"/>
                </a:lnTo>
                <a:cubicBezTo>
                  <a:pt x="5876" y="16413"/>
                  <a:pt x="6091" y="16197"/>
                  <a:pt x="6091" y="15932"/>
                </a:cubicBezTo>
                <a:lnTo>
                  <a:pt x="6091" y="15612"/>
                </a:lnTo>
                <a:cubicBezTo>
                  <a:pt x="6089" y="14477"/>
                  <a:pt x="5460" y="13437"/>
                  <a:pt x="4454" y="12913"/>
                </a:cubicBezTo>
                <a:cubicBezTo>
                  <a:pt x="4915" y="12416"/>
                  <a:pt x="5082" y="11713"/>
                  <a:pt x="4891" y="11063"/>
                </a:cubicBezTo>
                <a:cubicBezTo>
                  <a:pt x="4701" y="10414"/>
                  <a:pt x="4183" y="9912"/>
                  <a:pt x="3527" y="9742"/>
                </a:cubicBezTo>
                <a:lnTo>
                  <a:pt x="3527" y="8720"/>
                </a:lnTo>
                <a:lnTo>
                  <a:pt x="12886" y="8720"/>
                </a:lnTo>
                <a:lnTo>
                  <a:pt x="12886" y="9742"/>
                </a:lnTo>
                <a:cubicBezTo>
                  <a:pt x="12230" y="9912"/>
                  <a:pt x="11711" y="10414"/>
                  <a:pt x="11521" y="11063"/>
                </a:cubicBezTo>
                <a:cubicBezTo>
                  <a:pt x="11331" y="11713"/>
                  <a:pt x="11496" y="12416"/>
                  <a:pt x="11957" y="12913"/>
                </a:cubicBezTo>
                <a:cubicBezTo>
                  <a:pt x="10953" y="13437"/>
                  <a:pt x="10322" y="14477"/>
                  <a:pt x="10322" y="15612"/>
                </a:cubicBezTo>
                <a:lnTo>
                  <a:pt x="10322" y="15932"/>
                </a:lnTo>
                <a:cubicBezTo>
                  <a:pt x="10322" y="16197"/>
                  <a:pt x="10537" y="16413"/>
                  <a:pt x="10802" y="16413"/>
                </a:cubicBezTo>
                <a:lnTo>
                  <a:pt x="15931" y="16413"/>
                </a:lnTo>
                <a:cubicBezTo>
                  <a:pt x="16196" y="16413"/>
                  <a:pt x="16411" y="16197"/>
                  <a:pt x="16411" y="15932"/>
                </a:cubicBezTo>
                <a:lnTo>
                  <a:pt x="16411" y="15612"/>
                </a:lnTo>
                <a:cubicBezTo>
                  <a:pt x="16411" y="14477"/>
                  <a:pt x="15780" y="13437"/>
                  <a:pt x="14775" y="12913"/>
                </a:cubicBezTo>
                <a:cubicBezTo>
                  <a:pt x="15235" y="12416"/>
                  <a:pt x="15402" y="11713"/>
                  <a:pt x="15212" y="11064"/>
                </a:cubicBezTo>
                <a:cubicBezTo>
                  <a:pt x="15021" y="10414"/>
                  <a:pt x="14503" y="9912"/>
                  <a:pt x="13847" y="9742"/>
                </a:cubicBezTo>
                <a:lnTo>
                  <a:pt x="13847" y="8239"/>
                </a:lnTo>
                <a:cubicBezTo>
                  <a:pt x="13847" y="7973"/>
                  <a:pt x="13631" y="7758"/>
                  <a:pt x="13366" y="7758"/>
                </a:cubicBezTo>
                <a:lnTo>
                  <a:pt x="8686" y="7758"/>
                </a:lnTo>
                <a:lnTo>
                  <a:pt x="8686" y="6733"/>
                </a:lnTo>
                <a:lnTo>
                  <a:pt x="10770" y="6733"/>
                </a:lnTo>
                <a:cubicBezTo>
                  <a:pt x="11035" y="6733"/>
                  <a:pt x="11250" y="6517"/>
                  <a:pt x="11250" y="6252"/>
                </a:cubicBezTo>
                <a:lnTo>
                  <a:pt x="11250" y="5931"/>
                </a:lnTo>
                <a:cubicBezTo>
                  <a:pt x="11250" y="4798"/>
                  <a:pt x="10619" y="3758"/>
                  <a:pt x="9614" y="3232"/>
                </a:cubicBezTo>
                <a:cubicBezTo>
                  <a:pt x="10136" y="2673"/>
                  <a:pt x="10275" y="1856"/>
                  <a:pt x="9969" y="1154"/>
                </a:cubicBezTo>
                <a:cubicBezTo>
                  <a:pt x="9663" y="454"/>
                  <a:pt x="8970" y="0"/>
                  <a:pt x="8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768" name="Google Shape;13768;p78"/>
          <p:cNvGrpSpPr/>
          <p:nvPr/>
        </p:nvGrpSpPr>
        <p:grpSpPr>
          <a:xfrm>
            <a:off x="1015260" y="1765577"/>
            <a:ext cx="354827" cy="354957"/>
            <a:chOff x="7398250" y="4162700"/>
            <a:chExt cx="410300" cy="410450"/>
          </a:xfrm>
        </p:grpSpPr>
        <p:sp>
          <p:nvSpPr>
            <p:cNvPr id="13769" name="Google Shape;13769;p78"/>
            <p:cNvSpPr/>
            <p:nvPr/>
          </p:nvSpPr>
          <p:spPr>
            <a:xfrm>
              <a:off x="7398250" y="4162700"/>
              <a:ext cx="410300" cy="410450"/>
            </a:xfrm>
            <a:custGeom>
              <a:avLst/>
              <a:gdLst/>
              <a:ahLst/>
              <a:cxnLst/>
              <a:rect l="l" t="t" r="r" b="b"/>
              <a:pathLst>
                <a:path w="16412" h="16418" extrusionOk="0">
                  <a:moveTo>
                    <a:pt x="4552" y="966"/>
                  </a:moveTo>
                  <a:cubicBezTo>
                    <a:pt x="4876" y="966"/>
                    <a:pt x="5169" y="1161"/>
                    <a:pt x="5292" y="1461"/>
                  </a:cubicBezTo>
                  <a:cubicBezTo>
                    <a:pt x="5416" y="1759"/>
                    <a:pt x="5347" y="2105"/>
                    <a:pt x="5119" y="2334"/>
                  </a:cubicBezTo>
                  <a:cubicBezTo>
                    <a:pt x="4965" y="2487"/>
                    <a:pt x="4760" y="2569"/>
                    <a:pt x="4552" y="2569"/>
                  </a:cubicBezTo>
                  <a:cubicBezTo>
                    <a:pt x="4448" y="2569"/>
                    <a:pt x="4344" y="2549"/>
                    <a:pt x="4245" y="2508"/>
                  </a:cubicBezTo>
                  <a:cubicBezTo>
                    <a:pt x="3946" y="2383"/>
                    <a:pt x="3750" y="2090"/>
                    <a:pt x="3750" y="1767"/>
                  </a:cubicBezTo>
                  <a:cubicBezTo>
                    <a:pt x="3751" y="1325"/>
                    <a:pt x="4110" y="966"/>
                    <a:pt x="4552" y="966"/>
                  </a:cubicBezTo>
                  <a:close/>
                  <a:moveTo>
                    <a:pt x="11860" y="966"/>
                  </a:moveTo>
                  <a:cubicBezTo>
                    <a:pt x="12184" y="966"/>
                    <a:pt x="12476" y="1161"/>
                    <a:pt x="12599" y="1461"/>
                  </a:cubicBezTo>
                  <a:cubicBezTo>
                    <a:pt x="12724" y="1759"/>
                    <a:pt x="12655" y="2105"/>
                    <a:pt x="12427" y="2334"/>
                  </a:cubicBezTo>
                  <a:cubicBezTo>
                    <a:pt x="12273" y="2487"/>
                    <a:pt x="12068" y="2569"/>
                    <a:pt x="11859" y="2569"/>
                  </a:cubicBezTo>
                  <a:cubicBezTo>
                    <a:pt x="11756" y="2569"/>
                    <a:pt x="11652" y="2549"/>
                    <a:pt x="11552" y="2508"/>
                  </a:cubicBezTo>
                  <a:cubicBezTo>
                    <a:pt x="11254" y="2383"/>
                    <a:pt x="11059" y="2090"/>
                    <a:pt x="11059" y="1767"/>
                  </a:cubicBezTo>
                  <a:cubicBezTo>
                    <a:pt x="11059" y="1325"/>
                    <a:pt x="11418" y="966"/>
                    <a:pt x="11860" y="966"/>
                  </a:cubicBezTo>
                  <a:close/>
                  <a:moveTo>
                    <a:pt x="5842" y="2966"/>
                  </a:moveTo>
                  <a:cubicBezTo>
                    <a:pt x="5907" y="3016"/>
                    <a:pt x="5968" y="3070"/>
                    <a:pt x="6025" y="3129"/>
                  </a:cubicBezTo>
                  <a:cubicBezTo>
                    <a:pt x="6320" y="3420"/>
                    <a:pt x="6519" y="3795"/>
                    <a:pt x="6597" y="4204"/>
                  </a:cubicBezTo>
                  <a:lnTo>
                    <a:pt x="2506" y="4204"/>
                  </a:lnTo>
                  <a:cubicBezTo>
                    <a:pt x="2585" y="3795"/>
                    <a:pt x="2785" y="3420"/>
                    <a:pt x="3079" y="3129"/>
                  </a:cubicBezTo>
                  <a:cubicBezTo>
                    <a:pt x="3136" y="3070"/>
                    <a:pt x="3198" y="3016"/>
                    <a:pt x="3262" y="2966"/>
                  </a:cubicBezTo>
                  <a:cubicBezTo>
                    <a:pt x="3610" y="3342"/>
                    <a:pt x="4081" y="3530"/>
                    <a:pt x="4552" y="3530"/>
                  </a:cubicBezTo>
                  <a:cubicBezTo>
                    <a:pt x="5023" y="3530"/>
                    <a:pt x="5495" y="3342"/>
                    <a:pt x="5842" y="2966"/>
                  </a:cubicBezTo>
                  <a:close/>
                  <a:moveTo>
                    <a:pt x="13150" y="2966"/>
                  </a:moveTo>
                  <a:cubicBezTo>
                    <a:pt x="13214" y="3016"/>
                    <a:pt x="13276" y="3070"/>
                    <a:pt x="13333" y="3129"/>
                  </a:cubicBezTo>
                  <a:cubicBezTo>
                    <a:pt x="13627" y="3420"/>
                    <a:pt x="13827" y="3795"/>
                    <a:pt x="13906" y="4204"/>
                  </a:cubicBezTo>
                  <a:lnTo>
                    <a:pt x="9815" y="4204"/>
                  </a:lnTo>
                  <a:cubicBezTo>
                    <a:pt x="9893" y="3795"/>
                    <a:pt x="10092" y="3420"/>
                    <a:pt x="10387" y="3129"/>
                  </a:cubicBezTo>
                  <a:cubicBezTo>
                    <a:pt x="10444" y="3070"/>
                    <a:pt x="10505" y="3016"/>
                    <a:pt x="10570" y="2966"/>
                  </a:cubicBezTo>
                  <a:cubicBezTo>
                    <a:pt x="10917" y="3342"/>
                    <a:pt x="11389" y="3530"/>
                    <a:pt x="11860" y="3530"/>
                  </a:cubicBezTo>
                  <a:cubicBezTo>
                    <a:pt x="12331" y="3530"/>
                    <a:pt x="12802" y="3342"/>
                    <a:pt x="13150" y="2966"/>
                  </a:cubicBezTo>
                  <a:close/>
                  <a:moveTo>
                    <a:pt x="15449" y="5164"/>
                  </a:moveTo>
                  <a:lnTo>
                    <a:pt x="15449" y="11255"/>
                  </a:lnTo>
                  <a:lnTo>
                    <a:pt x="961" y="11255"/>
                  </a:lnTo>
                  <a:lnTo>
                    <a:pt x="961" y="5164"/>
                  </a:lnTo>
                  <a:close/>
                  <a:moveTo>
                    <a:pt x="6595" y="12216"/>
                  </a:moveTo>
                  <a:cubicBezTo>
                    <a:pt x="6517" y="12624"/>
                    <a:pt x="6318" y="12998"/>
                    <a:pt x="6024" y="13291"/>
                  </a:cubicBezTo>
                  <a:lnTo>
                    <a:pt x="6025" y="13291"/>
                  </a:lnTo>
                  <a:cubicBezTo>
                    <a:pt x="5967" y="13348"/>
                    <a:pt x="5905" y="13402"/>
                    <a:pt x="5842" y="13453"/>
                  </a:cubicBezTo>
                  <a:cubicBezTo>
                    <a:pt x="5494" y="13078"/>
                    <a:pt x="5023" y="12890"/>
                    <a:pt x="4551" y="12890"/>
                  </a:cubicBezTo>
                  <a:cubicBezTo>
                    <a:pt x="4080" y="12890"/>
                    <a:pt x="3609" y="13078"/>
                    <a:pt x="3261" y="13453"/>
                  </a:cubicBezTo>
                  <a:cubicBezTo>
                    <a:pt x="3196" y="13402"/>
                    <a:pt x="3136" y="13348"/>
                    <a:pt x="3077" y="13291"/>
                  </a:cubicBezTo>
                  <a:cubicBezTo>
                    <a:pt x="2783" y="12998"/>
                    <a:pt x="2584" y="12624"/>
                    <a:pt x="2506" y="12216"/>
                  </a:cubicBezTo>
                  <a:close/>
                  <a:moveTo>
                    <a:pt x="13904" y="12216"/>
                  </a:moveTo>
                  <a:cubicBezTo>
                    <a:pt x="13825" y="12624"/>
                    <a:pt x="13626" y="12998"/>
                    <a:pt x="13332" y="13291"/>
                  </a:cubicBezTo>
                  <a:lnTo>
                    <a:pt x="13333" y="13291"/>
                  </a:lnTo>
                  <a:cubicBezTo>
                    <a:pt x="13275" y="13348"/>
                    <a:pt x="13214" y="13402"/>
                    <a:pt x="13150" y="13453"/>
                  </a:cubicBezTo>
                  <a:cubicBezTo>
                    <a:pt x="12802" y="13078"/>
                    <a:pt x="12330" y="12890"/>
                    <a:pt x="11859" y="12890"/>
                  </a:cubicBezTo>
                  <a:cubicBezTo>
                    <a:pt x="11388" y="12890"/>
                    <a:pt x="10917" y="13078"/>
                    <a:pt x="10568" y="13453"/>
                  </a:cubicBezTo>
                  <a:cubicBezTo>
                    <a:pt x="10504" y="13402"/>
                    <a:pt x="10444" y="13348"/>
                    <a:pt x="10385" y="13291"/>
                  </a:cubicBezTo>
                  <a:cubicBezTo>
                    <a:pt x="10091" y="12998"/>
                    <a:pt x="9892" y="12624"/>
                    <a:pt x="9814" y="12216"/>
                  </a:cubicBezTo>
                  <a:close/>
                  <a:moveTo>
                    <a:pt x="4552" y="13850"/>
                  </a:moveTo>
                  <a:cubicBezTo>
                    <a:pt x="4655" y="13850"/>
                    <a:pt x="4759" y="13870"/>
                    <a:pt x="4858" y="13912"/>
                  </a:cubicBezTo>
                  <a:cubicBezTo>
                    <a:pt x="5157" y="14036"/>
                    <a:pt x="5353" y="14327"/>
                    <a:pt x="5353" y="14653"/>
                  </a:cubicBezTo>
                  <a:cubicBezTo>
                    <a:pt x="5352" y="15095"/>
                    <a:pt x="4994" y="15452"/>
                    <a:pt x="4552" y="15454"/>
                  </a:cubicBezTo>
                  <a:cubicBezTo>
                    <a:pt x="4227" y="15454"/>
                    <a:pt x="3936" y="15257"/>
                    <a:pt x="3811" y="14959"/>
                  </a:cubicBezTo>
                  <a:cubicBezTo>
                    <a:pt x="3687" y="14660"/>
                    <a:pt x="3755" y="14314"/>
                    <a:pt x="3985" y="14086"/>
                  </a:cubicBezTo>
                  <a:cubicBezTo>
                    <a:pt x="4138" y="13932"/>
                    <a:pt x="4343" y="13850"/>
                    <a:pt x="4552" y="13850"/>
                  </a:cubicBezTo>
                  <a:close/>
                  <a:moveTo>
                    <a:pt x="11860" y="13850"/>
                  </a:moveTo>
                  <a:cubicBezTo>
                    <a:pt x="11963" y="13850"/>
                    <a:pt x="12067" y="13870"/>
                    <a:pt x="12166" y="13912"/>
                  </a:cubicBezTo>
                  <a:cubicBezTo>
                    <a:pt x="12466" y="14036"/>
                    <a:pt x="12661" y="14327"/>
                    <a:pt x="12661" y="14653"/>
                  </a:cubicBezTo>
                  <a:cubicBezTo>
                    <a:pt x="12661" y="15095"/>
                    <a:pt x="12302" y="15452"/>
                    <a:pt x="11860" y="15454"/>
                  </a:cubicBezTo>
                  <a:cubicBezTo>
                    <a:pt x="11535" y="15454"/>
                    <a:pt x="11243" y="15257"/>
                    <a:pt x="11119" y="14959"/>
                  </a:cubicBezTo>
                  <a:cubicBezTo>
                    <a:pt x="10996" y="14660"/>
                    <a:pt x="11063" y="14314"/>
                    <a:pt x="11293" y="14086"/>
                  </a:cubicBezTo>
                  <a:cubicBezTo>
                    <a:pt x="11446" y="13932"/>
                    <a:pt x="11651" y="13850"/>
                    <a:pt x="11860" y="13850"/>
                  </a:cubicBezTo>
                  <a:close/>
                  <a:moveTo>
                    <a:pt x="4554" y="0"/>
                  </a:moveTo>
                  <a:cubicBezTo>
                    <a:pt x="4498" y="0"/>
                    <a:pt x="4443" y="3"/>
                    <a:pt x="4387" y="8"/>
                  </a:cubicBezTo>
                  <a:cubicBezTo>
                    <a:pt x="3351" y="106"/>
                    <a:pt x="2625" y="1076"/>
                    <a:pt x="2821" y="2098"/>
                  </a:cubicBezTo>
                  <a:cubicBezTo>
                    <a:pt x="2114" y="2585"/>
                    <a:pt x="1645" y="3350"/>
                    <a:pt x="1535" y="4202"/>
                  </a:cubicBezTo>
                  <a:lnTo>
                    <a:pt x="482" y="4202"/>
                  </a:lnTo>
                  <a:cubicBezTo>
                    <a:pt x="216" y="4202"/>
                    <a:pt x="1" y="4417"/>
                    <a:pt x="1" y="4684"/>
                  </a:cubicBezTo>
                  <a:lnTo>
                    <a:pt x="1" y="11734"/>
                  </a:lnTo>
                  <a:cubicBezTo>
                    <a:pt x="1" y="12000"/>
                    <a:pt x="216" y="12216"/>
                    <a:pt x="482" y="12216"/>
                  </a:cubicBezTo>
                  <a:lnTo>
                    <a:pt x="1535" y="12216"/>
                  </a:lnTo>
                  <a:cubicBezTo>
                    <a:pt x="1645" y="13068"/>
                    <a:pt x="2114" y="13832"/>
                    <a:pt x="2821" y="14320"/>
                  </a:cubicBezTo>
                  <a:cubicBezTo>
                    <a:pt x="2612" y="15408"/>
                    <a:pt x="3445" y="16417"/>
                    <a:pt x="4552" y="16417"/>
                  </a:cubicBezTo>
                  <a:cubicBezTo>
                    <a:pt x="5659" y="16417"/>
                    <a:pt x="6493" y="15408"/>
                    <a:pt x="6283" y="14320"/>
                  </a:cubicBezTo>
                  <a:cubicBezTo>
                    <a:pt x="6434" y="14216"/>
                    <a:pt x="6576" y="14099"/>
                    <a:pt x="6705" y="13970"/>
                  </a:cubicBezTo>
                  <a:cubicBezTo>
                    <a:pt x="7178" y="13496"/>
                    <a:pt x="7481" y="12879"/>
                    <a:pt x="7569" y="12214"/>
                  </a:cubicBezTo>
                  <a:lnTo>
                    <a:pt x="8843" y="12214"/>
                  </a:lnTo>
                  <a:cubicBezTo>
                    <a:pt x="8953" y="13067"/>
                    <a:pt x="9422" y="13832"/>
                    <a:pt x="10129" y="14320"/>
                  </a:cubicBezTo>
                  <a:cubicBezTo>
                    <a:pt x="9921" y="15407"/>
                    <a:pt x="10753" y="16414"/>
                    <a:pt x="11860" y="16414"/>
                  </a:cubicBezTo>
                  <a:cubicBezTo>
                    <a:pt x="12967" y="16414"/>
                    <a:pt x="13799" y="15407"/>
                    <a:pt x="13591" y="14320"/>
                  </a:cubicBezTo>
                  <a:cubicBezTo>
                    <a:pt x="14298" y="13832"/>
                    <a:pt x="14767" y="13067"/>
                    <a:pt x="14878" y="12214"/>
                  </a:cubicBezTo>
                  <a:lnTo>
                    <a:pt x="15931" y="12214"/>
                  </a:lnTo>
                  <a:cubicBezTo>
                    <a:pt x="15932" y="12214"/>
                    <a:pt x="15933" y="12214"/>
                    <a:pt x="15934" y="12214"/>
                  </a:cubicBezTo>
                  <a:cubicBezTo>
                    <a:pt x="16198" y="12214"/>
                    <a:pt x="16411" y="11998"/>
                    <a:pt x="16411" y="11734"/>
                  </a:cubicBezTo>
                  <a:lnTo>
                    <a:pt x="16411" y="4683"/>
                  </a:lnTo>
                  <a:cubicBezTo>
                    <a:pt x="16411" y="4417"/>
                    <a:pt x="16196" y="4202"/>
                    <a:pt x="15931" y="4202"/>
                  </a:cubicBezTo>
                  <a:lnTo>
                    <a:pt x="15930" y="4204"/>
                  </a:lnTo>
                  <a:lnTo>
                    <a:pt x="14877" y="4204"/>
                  </a:lnTo>
                  <a:cubicBezTo>
                    <a:pt x="14765" y="3351"/>
                    <a:pt x="14298" y="2585"/>
                    <a:pt x="13591" y="2098"/>
                  </a:cubicBezTo>
                  <a:cubicBezTo>
                    <a:pt x="13799" y="1011"/>
                    <a:pt x="12966" y="4"/>
                    <a:pt x="11860" y="4"/>
                  </a:cubicBezTo>
                  <a:cubicBezTo>
                    <a:pt x="10753" y="4"/>
                    <a:pt x="9919" y="1011"/>
                    <a:pt x="10129" y="2098"/>
                  </a:cubicBezTo>
                  <a:cubicBezTo>
                    <a:pt x="9420" y="2585"/>
                    <a:pt x="8953" y="3351"/>
                    <a:pt x="8842" y="4204"/>
                  </a:cubicBezTo>
                  <a:lnTo>
                    <a:pt x="7569" y="4204"/>
                  </a:lnTo>
                  <a:cubicBezTo>
                    <a:pt x="7481" y="3539"/>
                    <a:pt x="7178" y="2922"/>
                    <a:pt x="6705" y="2448"/>
                  </a:cubicBezTo>
                  <a:cubicBezTo>
                    <a:pt x="6576" y="2319"/>
                    <a:pt x="6434" y="2202"/>
                    <a:pt x="6283" y="2098"/>
                  </a:cubicBezTo>
                  <a:cubicBezTo>
                    <a:pt x="6305" y="1988"/>
                    <a:pt x="6315" y="1878"/>
                    <a:pt x="6315" y="1768"/>
                  </a:cubicBezTo>
                  <a:cubicBezTo>
                    <a:pt x="6318" y="783"/>
                    <a:pt x="5518" y="0"/>
                    <a:pt x="4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0" name="Google Shape;13770;p78"/>
            <p:cNvSpPr/>
            <p:nvPr/>
          </p:nvSpPr>
          <p:spPr>
            <a:xfrm>
              <a:off x="7471950" y="4319850"/>
              <a:ext cx="80175" cy="96200"/>
            </a:xfrm>
            <a:custGeom>
              <a:avLst/>
              <a:gdLst/>
              <a:ahLst/>
              <a:cxnLst/>
              <a:rect l="l" t="t" r="r" b="b"/>
              <a:pathLst>
                <a:path w="3207" h="3848" extrusionOk="0">
                  <a:moveTo>
                    <a:pt x="2244" y="962"/>
                  </a:moveTo>
                  <a:lnTo>
                    <a:pt x="2244" y="2885"/>
                  </a:lnTo>
                  <a:lnTo>
                    <a:pt x="963" y="2885"/>
                  </a:lnTo>
                  <a:lnTo>
                    <a:pt x="963" y="962"/>
                  </a:lnTo>
                  <a:close/>
                  <a:moveTo>
                    <a:pt x="482" y="0"/>
                  </a:moveTo>
                  <a:cubicBezTo>
                    <a:pt x="216" y="0"/>
                    <a:pt x="1" y="215"/>
                    <a:pt x="1" y="482"/>
                  </a:cubicBezTo>
                  <a:lnTo>
                    <a:pt x="1" y="3365"/>
                  </a:lnTo>
                  <a:cubicBezTo>
                    <a:pt x="1"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1" name="Google Shape;13771;p78"/>
            <p:cNvSpPr/>
            <p:nvPr/>
          </p:nvSpPr>
          <p:spPr>
            <a:xfrm>
              <a:off x="7654650" y="4319850"/>
              <a:ext cx="80150" cy="96200"/>
            </a:xfrm>
            <a:custGeom>
              <a:avLst/>
              <a:gdLst/>
              <a:ahLst/>
              <a:cxnLst/>
              <a:rect l="l" t="t" r="r" b="b"/>
              <a:pathLst>
                <a:path w="3206" h="3848" extrusionOk="0">
                  <a:moveTo>
                    <a:pt x="2245" y="962"/>
                  </a:moveTo>
                  <a:lnTo>
                    <a:pt x="2245" y="2885"/>
                  </a:lnTo>
                  <a:lnTo>
                    <a:pt x="964" y="2885"/>
                  </a:lnTo>
                  <a:lnTo>
                    <a:pt x="964" y="962"/>
                  </a:lnTo>
                  <a:close/>
                  <a:moveTo>
                    <a:pt x="482" y="0"/>
                  </a:moveTo>
                  <a:cubicBezTo>
                    <a:pt x="216" y="0"/>
                    <a:pt x="0" y="215"/>
                    <a:pt x="0" y="482"/>
                  </a:cubicBezTo>
                  <a:lnTo>
                    <a:pt x="0" y="3365"/>
                  </a:lnTo>
                  <a:cubicBezTo>
                    <a:pt x="0"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772" name="Google Shape;13772;p78"/>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rPr>
              <a:t>Goals &amp; Results</a:t>
            </a:r>
            <a:endParaRPr sz="1600" dirty="0">
              <a:solidFill>
                <a:srgbClr val="FFFFFF"/>
              </a:solidFill>
            </a:endParaRPr>
          </a:p>
        </p:txBody>
      </p:sp>
      <p:sp>
        <p:nvSpPr>
          <p:cNvPr id="13773" name="Google Shape;13773;p7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3777"/>
        <p:cNvGrpSpPr/>
        <p:nvPr/>
      </p:nvGrpSpPr>
      <p:grpSpPr>
        <a:xfrm>
          <a:off x="0" y="0"/>
          <a:ext cx="0" cy="0"/>
          <a:chOff x="0" y="0"/>
          <a:chExt cx="0" cy="0"/>
        </a:xfrm>
      </p:grpSpPr>
      <p:sp>
        <p:nvSpPr>
          <p:cNvPr id="13778" name="Google Shape;13778;p79"/>
          <p:cNvSpPr/>
          <p:nvPr/>
        </p:nvSpPr>
        <p:spPr>
          <a:xfrm>
            <a:off x="1093550" y="1765031"/>
            <a:ext cx="339124" cy="338212"/>
          </a:xfrm>
          <a:custGeom>
            <a:avLst/>
            <a:gdLst/>
            <a:ahLst/>
            <a:cxnLst/>
            <a:rect l="l" t="t" r="r" b="b"/>
            <a:pathLst>
              <a:path w="11527" h="11496" extrusionOk="0">
                <a:moveTo>
                  <a:pt x="2906" y="723"/>
                </a:moveTo>
                <a:cubicBezTo>
                  <a:pt x="3430" y="723"/>
                  <a:pt x="3882" y="1152"/>
                  <a:pt x="3882" y="1700"/>
                </a:cubicBezTo>
                <a:cubicBezTo>
                  <a:pt x="3882" y="2224"/>
                  <a:pt x="3430" y="2676"/>
                  <a:pt x="2906" y="2676"/>
                </a:cubicBezTo>
                <a:cubicBezTo>
                  <a:pt x="2358" y="2676"/>
                  <a:pt x="1906" y="2224"/>
                  <a:pt x="1906" y="1700"/>
                </a:cubicBezTo>
                <a:cubicBezTo>
                  <a:pt x="1906" y="1152"/>
                  <a:pt x="2358" y="723"/>
                  <a:pt x="2906" y="723"/>
                </a:cubicBezTo>
                <a:close/>
                <a:moveTo>
                  <a:pt x="8740" y="723"/>
                </a:moveTo>
                <a:cubicBezTo>
                  <a:pt x="9264" y="723"/>
                  <a:pt x="9717" y="1152"/>
                  <a:pt x="9717" y="1700"/>
                </a:cubicBezTo>
                <a:cubicBezTo>
                  <a:pt x="9717" y="2224"/>
                  <a:pt x="9264" y="2676"/>
                  <a:pt x="8740" y="2676"/>
                </a:cubicBezTo>
                <a:cubicBezTo>
                  <a:pt x="8193" y="2676"/>
                  <a:pt x="7740" y="2224"/>
                  <a:pt x="7740" y="1700"/>
                </a:cubicBezTo>
                <a:cubicBezTo>
                  <a:pt x="7740" y="1152"/>
                  <a:pt x="8193" y="723"/>
                  <a:pt x="8740" y="723"/>
                </a:cubicBezTo>
                <a:close/>
                <a:moveTo>
                  <a:pt x="2906" y="5415"/>
                </a:moveTo>
                <a:cubicBezTo>
                  <a:pt x="3096" y="5415"/>
                  <a:pt x="3287" y="5605"/>
                  <a:pt x="3287" y="5796"/>
                </a:cubicBezTo>
                <a:cubicBezTo>
                  <a:pt x="3287" y="6010"/>
                  <a:pt x="3096" y="6201"/>
                  <a:pt x="2906" y="6201"/>
                </a:cubicBezTo>
                <a:cubicBezTo>
                  <a:pt x="2692" y="6201"/>
                  <a:pt x="2501" y="6010"/>
                  <a:pt x="2501" y="5796"/>
                </a:cubicBezTo>
                <a:cubicBezTo>
                  <a:pt x="2501" y="5605"/>
                  <a:pt x="2692" y="5415"/>
                  <a:pt x="2906" y="5415"/>
                </a:cubicBezTo>
                <a:close/>
                <a:moveTo>
                  <a:pt x="5811" y="5415"/>
                </a:moveTo>
                <a:cubicBezTo>
                  <a:pt x="6026" y="5415"/>
                  <a:pt x="6192" y="5605"/>
                  <a:pt x="6192" y="5796"/>
                </a:cubicBezTo>
                <a:cubicBezTo>
                  <a:pt x="6192" y="6010"/>
                  <a:pt x="6026" y="6201"/>
                  <a:pt x="5811" y="6201"/>
                </a:cubicBezTo>
                <a:cubicBezTo>
                  <a:pt x="5597" y="6201"/>
                  <a:pt x="5430" y="6010"/>
                  <a:pt x="5430" y="5796"/>
                </a:cubicBezTo>
                <a:cubicBezTo>
                  <a:pt x="5430" y="5605"/>
                  <a:pt x="5597" y="5415"/>
                  <a:pt x="5811" y="5415"/>
                </a:cubicBezTo>
                <a:close/>
                <a:moveTo>
                  <a:pt x="8740" y="5415"/>
                </a:moveTo>
                <a:cubicBezTo>
                  <a:pt x="8931" y="5415"/>
                  <a:pt x="9121" y="5605"/>
                  <a:pt x="9121" y="5796"/>
                </a:cubicBezTo>
                <a:cubicBezTo>
                  <a:pt x="9121" y="6010"/>
                  <a:pt x="8931" y="6201"/>
                  <a:pt x="8740" y="6201"/>
                </a:cubicBezTo>
                <a:cubicBezTo>
                  <a:pt x="8526" y="6201"/>
                  <a:pt x="8336" y="6010"/>
                  <a:pt x="8336" y="5796"/>
                </a:cubicBezTo>
                <a:cubicBezTo>
                  <a:pt x="8336" y="5605"/>
                  <a:pt x="8526" y="5415"/>
                  <a:pt x="8740" y="5415"/>
                </a:cubicBezTo>
                <a:close/>
                <a:moveTo>
                  <a:pt x="5811" y="8892"/>
                </a:moveTo>
                <a:cubicBezTo>
                  <a:pt x="6359" y="8892"/>
                  <a:pt x="6788" y="9344"/>
                  <a:pt x="6788" y="9892"/>
                </a:cubicBezTo>
                <a:cubicBezTo>
                  <a:pt x="6788" y="10416"/>
                  <a:pt x="6359" y="10868"/>
                  <a:pt x="5811" y="10868"/>
                </a:cubicBezTo>
                <a:cubicBezTo>
                  <a:pt x="5287" y="10868"/>
                  <a:pt x="4835" y="10416"/>
                  <a:pt x="4835" y="9892"/>
                </a:cubicBezTo>
                <a:cubicBezTo>
                  <a:pt x="4835" y="9344"/>
                  <a:pt x="5287" y="8892"/>
                  <a:pt x="5811" y="8892"/>
                </a:cubicBezTo>
                <a:close/>
                <a:moveTo>
                  <a:pt x="2813" y="1"/>
                </a:moveTo>
                <a:cubicBezTo>
                  <a:pt x="1912" y="1"/>
                  <a:pt x="1191" y="730"/>
                  <a:pt x="1191" y="1628"/>
                </a:cubicBezTo>
                <a:cubicBezTo>
                  <a:pt x="1191" y="2438"/>
                  <a:pt x="1763" y="3105"/>
                  <a:pt x="2501" y="3248"/>
                </a:cubicBezTo>
                <a:lnTo>
                  <a:pt x="2501" y="4700"/>
                </a:lnTo>
                <a:cubicBezTo>
                  <a:pt x="2191" y="4819"/>
                  <a:pt x="1953" y="5058"/>
                  <a:pt x="1834" y="5391"/>
                </a:cubicBezTo>
                <a:lnTo>
                  <a:pt x="0" y="5391"/>
                </a:lnTo>
                <a:lnTo>
                  <a:pt x="0" y="6082"/>
                </a:lnTo>
                <a:lnTo>
                  <a:pt x="1834" y="6082"/>
                </a:lnTo>
                <a:cubicBezTo>
                  <a:pt x="1977" y="6486"/>
                  <a:pt x="2358" y="6820"/>
                  <a:pt x="2834" y="6820"/>
                </a:cubicBezTo>
                <a:cubicBezTo>
                  <a:pt x="3311" y="6820"/>
                  <a:pt x="3692" y="6510"/>
                  <a:pt x="3858" y="6082"/>
                </a:cubicBezTo>
                <a:lnTo>
                  <a:pt x="4740" y="6082"/>
                </a:lnTo>
                <a:cubicBezTo>
                  <a:pt x="4859" y="6391"/>
                  <a:pt x="5097" y="6629"/>
                  <a:pt x="5430" y="6748"/>
                </a:cubicBezTo>
                <a:lnTo>
                  <a:pt x="5430" y="8201"/>
                </a:lnTo>
                <a:cubicBezTo>
                  <a:pt x="4621" y="8392"/>
                  <a:pt x="4049" y="9106"/>
                  <a:pt x="4120" y="9963"/>
                </a:cubicBezTo>
                <a:cubicBezTo>
                  <a:pt x="4168" y="10773"/>
                  <a:pt x="4835" y="11416"/>
                  <a:pt x="5645" y="11487"/>
                </a:cubicBezTo>
                <a:cubicBezTo>
                  <a:pt x="5699" y="11493"/>
                  <a:pt x="5752" y="11495"/>
                  <a:pt x="5805" y="11495"/>
                </a:cubicBezTo>
                <a:cubicBezTo>
                  <a:pt x="6708" y="11495"/>
                  <a:pt x="7431" y="10744"/>
                  <a:pt x="7431" y="9844"/>
                </a:cubicBezTo>
                <a:cubicBezTo>
                  <a:pt x="7431" y="9035"/>
                  <a:pt x="6859" y="8392"/>
                  <a:pt x="6121" y="8249"/>
                </a:cubicBezTo>
                <a:lnTo>
                  <a:pt x="6121" y="6772"/>
                </a:lnTo>
                <a:cubicBezTo>
                  <a:pt x="6430" y="6677"/>
                  <a:pt x="6669" y="6415"/>
                  <a:pt x="6788" y="6105"/>
                </a:cubicBezTo>
                <a:lnTo>
                  <a:pt x="7693" y="6105"/>
                </a:lnTo>
                <a:cubicBezTo>
                  <a:pt x="7835" y="6510"/>
                  <a:pt x="8216" y="6844"/>
                  <a:pt x="8693" y="6844"/>
                </a:cubicBezTo>
                <a:cubicBezTo>
                  <a:pt x="9169" y="6844"/>
                  <a:pt x="9574" y="6558"/>
                  <a:pt x="9717" y="6105"/>
                </a:cubicBezTo>
                <a:lnTo>
                  <a:pt x="11527" y="6105"/>
                </a:lnTo>
                <a:lnTo>
                  <a:pt x="11527" y="5439"/>
                </a:lnTo>
                <a:lnTo>
                  <a:pt x="9741" y="5439"/>
                </a:lnTo>
                <a:cubicBezTo>
                  <a:pt x="9622" y="5129"/>
                  <a:pt x="9383" y="4891"/>
                  <a:pt x="9050" y="4772"/>
                </a:cubicBezTo>
                <a:lnTo>
                  <a:pt x="9050" y="3295"/>
                </a:lnTo>
                <a:cubicBezTo>
                  <a:pt x="9860" y="3129"/>
                  <a:pt x="10431" y="2414"/>
                  <a:pt x="10360" y="1557"/>
                </a:cubicBezTo>
                <a:cubicBezTo>
                  <a:pt x="10312" y="747"/>
                  <a:pt x="9645" y="80"/>
                  <a:pt x="8859" y="33"/>
                </a:cubicBezTo>
                <a:cubicBezTo>
                  <a:pt x="8804" y="27"/>
                  <a:pt x="8750" y="25"/>
                  <a:pt x="8696" y="25"/>
                </a:cubicBezTo>
                <a:cubicBezTo>
                  <a:pt x="7775" y="25"/>
                  <a:pt x="7073" y="776"/>
                  <a:pt x="7073" y="1676"/>
                </a:cubicBezTo>
                <a:cubicBezTo>
                  <a:pt x="7073" y="2462"/>
                  <a:pt x="7621" y="3129"/>
                  <a:pt x="8383" y="3272"/>
                </a:cubicBezTo>
                <a:lnTo>
                  <a:pt x="8383" y="4724"/>
                </a:lnTo>
                <a:cubicBezTo>
                  <a:pt x="8050" y="4843"/>
                  <a:pt x="7812" y="5081"/>
                  <a:pt x="7693" y="5415"/>
                </a:cubicBezTo>
                <a:lnTo>
                  <a:pt x="6788" y="5415"/>
                </a:lnTo>
                <a:cubicBezTo>
                  <a:pt x="6645" y="5010"/>
                  <a:pt x="6264" y="4677"/>
                  <a:pt x="5787" y="4677"/>
                </a:cubicBezTo>
                <a:cubicBezTo>
                  <a:pt x="5311" y="4677"/>
                  <a:pt x="4930" y="4962"/>
                  <a:pt x="4763" y="5415"/>
                </a:cubicBezTo>
                <a:lnTo>
                  <a:pt x="3882" y="5415"/>
                </a:lnTo>
                <a:cubicBezTo>
                  <a:pt x="3763" y="5081"/>
                  <a:pt x="3525" y="4843"/>
                  <a:pt x="3192" y="4724"/>
                </a:cubicBezTo>
                <a:lnTo>
                  <a:pt x="3192" y="3272"/>
                </a:lnTo>
                <a:cubicBezTo>
                  <a:pt x="4001" y="3105"/>
                  <a:pt x="4573" y="2390"/>
                  <a:pt x="4501" y="1509"/>
                </a:cubicBezTo>
                <a:cubicBezTo>
                  <a:pt x="4454" y="723"/>
                  <a:pt x="3787" y="57"/>
                  <a:pt x="2977" y="9"/>
                </a:cubicBezTo>
                <a:cubicBezTo>
                  <a:pt x="2922" y="4"/>
                  <a:pt x="2867" y="1"/>
                  <a:pt x="28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779" name="Google Shape;13779;p79"/>
          <p:cNvGrpSpPr/>
          <p:nvPr/>
        </p:nvGrpSpPr>
        <p:grpSpPr>
          <a:xfrm>
            <a:off x="1833752" y="1719725"/>
            <a:ext cx="339154" cy="337032"/>
            <a:chOff x="2367152" y="1922125"/>
            <a:chExt cx="339154" cy="337032"/>
          </a:xfrm>
        </p:grpSpPr>
        <p:sp>
          <p:nvSpPr>
            <p:cNvPr id="13780" name="Google Shape;13780;p79"/>
            <p:cNvSpPr/>
            <p:nvPr/>
          </p:nvSpPr>
          <p:spPr>
            <a:xfrm>
              <a:off x="2367152" y="1922125"/>
              <a:ext cx="235448" cy="122652"/>
            </a:xfrm>
            <a:custGeom>
              <a:avLst/>
              <a:gdLst/>
              <a:ahLst/>
              <a:cxnLst/>
              <a:rect l="l" t="t" r="r" b="b"/>
              <a:pathLst>
                <a:path w="8003" h="4169" extrusionOk="0">
                  <a:moveTo>
                    <a:pt x="1096" y="1692"/>
                  </a:moveTo>
                  <a:cubicBezTo>
                    <a:pt x="1311" y="1692"/>
                    <a:pt x="1501" y="1859"/>
                    <a:pt x="1501" y="2073"/>
                  </a:cubicBezTo>
                  <a:cubicBezTo>
                    <a:pt x="1501" y="2287"/>
                    <a:pt x="1311" y="2454"/>
                    <a:pt x="1096" y="2454"/>
                  </a:cubicBezTo>
                  <a:cubicBezTo>
                    <a:pt x="906" y="2454"/>
                    <a:pt x="715" y="2287"/>
                    <a:pt x="715" y="2073"/>
                  </a:cubicBezTo>
                  <a:cubicBezTo>
                    <a:pt x="715" y="1859"/>
                    <a:pt x="906" y="1692"/>
                    <a:pt x="1096" y="1692"/>
                  </a:cubicBezTo>
                  <a:close/>
                  <a:moveTo>
                    <a:pt x="5716" y="1311"/>
                  </a:moveTo>
                  <a:lnTo>
                    <a:pt x="6859" y="2097"/>
                  </a:lnTo>
                  <a:lnTo>
                    <a:pt x="5716" y="2906"/>
                  </a:lnTo>
                  <a:lnTo>
                    <a:pt x="5716" y="2502"/>
                  </a:lnTo>
                  <a:lnTo>
                    <a:pt x="3930" y="2502"/>
                  </a:lnTo>
                  <a:lnTo>
                    <a:pt x="3930" y="1692"/>
                  </a:lnTo>
                  <a:lnTo>
                    <a:pt x="5716" y="1692"/>
                  </a:lnTo>
                  <a:lnTo>
                    <a:pt x="5716" y="1311"/>
                  </a:lnTo>
                  <a:close/>
                  <a:moveTo>
                    <a:pt x="5026" y="1"/>
                  </a:moveTo>
                  <a:lnTo>
                    <a:pt x="5026" y="1001"/>
                  </a:lnTo>
                  <a:lnTo>
                    <a:pt x="3240" y="1001"/>
                  </a:lnTo>
                  <a:lnTo>
                    <a:pt x="3240" y="1716"/>
                  </a:lnTo>
                  <a:lnTo>
                    <a:pt x="2120" y="1716"/>
                  </a:lnTo>
                  <a:cubicBezTo>
                    <a:pt x="1987" y="1294"/>
                    <a:pt x="1585" y="996"/>
                    <a:pt x="1126" y="996"/>
                  </a:cubicBezTo>
                  <a:cubicBezTo>
                    <a:pt x="1093" y="996"/>
                    <a:pt x="1059" y="998"/>
                    <a:pt x="1025" y="1001"/>
                  </a:cubicBezTo>
                  <a:cubicBezTo>
                    <a:pt x="501" y="1025"/>
                    <a:pt x="96" y="1477"/>
                    <a:pt x="25" y="1978"/>
                  </a:cubicBezTo>
                  <a:cubicBezTo>
                    <a:pt x="1" y="2644"/>
                    <a:pt x="477" y="3144"/>
                    <a:pt x="1096" y="3144"/>
                  </a:cubicBezTo>
                  <a:cubicBezTo>
                    <a:pt x="1573" y="3144"/>
                    <a:pt x="1977" y="2859"/>
                    <a:pt x="2120" y="2406"/>
                  </a:cubicBezTo>
                  <a:lnTo>
                    <a:pt x="3240" y="2406"/>
                  </a:lnTo>
                  <a:lnTo>
                    <a:pt x="3240" y="3144"/>
                  </a:lnTo>
                  <a:lnTo>
                    <a:pt x="5026" y="3144"/>
                  </a:lnTo>
                  <a:lnTo>
                    <a:pt x="5026" y="4169"/>
                  </a:lnTo>
                  <a:lnTo>
                    <a:pt x="8003" y="2073"/>
                  </a:lnTo>
                  <a:lnTo>
                    <a:pt x="50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81" name="Google Shape;13781;p79"/>
            <p:cNvSpPr/>
            <p:nvPr/>
          </p:nvSpPr>
          <p:spPr>
            <a:xfrm>
              <a:off x="2367152" y="2028624"/>
              <a:ext cx="286580" cy="122652"/>
            </a:xfrm>
            <a:custGeom>
              <a:avLst/>
              <a:gdLst/>
              <a:ahLst/>
              <a:cxnLst/>
              <a:rect l="l" t="t" r="r" b="b"/>
              <a:pathLst>
                <a:path w="9741" h="4169" extrusionOk="0">
                  <a:moveTo>
                    <a:pt x="1096" y="1739"/>
                  </a:moveTo>
                  <a:cubicBezTo>
                    <a:pt x="1311" y="1739"/>
                    <a:pt x="1501" y="1906"/>
                    <a:pt x="1501" y="2120"/>
                  </a:cubicBezTo>
                  <a:cubicBezTo>
                    <a:pt x="1501" y="2335"/>
                    <a:pt x="1311" y="2501"/>
                    <a:pt x="1096" y="2501"/>
                  </a:cubicBezTo>
                  <a:cubicBezTo>
                    <a:pt x="906" y="2501"/>
                    <a:pt x="715" y="2311"/>
                    <a:pt x="715" y="2120"/>
                  </a:cubicBezTo>
                  <a:cubicBezTo>
                    <a:pt x="715" y="1906"/>
                    <a:pt x="906" y="1739"/>
                    <a:pt x="1096" y="1739"/>
                  </a:cubicBezTo>
                  <a:close/>
                  <a:moveTo>
                    <a:pt x="7455" y="1311"/>
                  </a:moveTo>
                  <a:lnTo>
                    <a:pt x="8574" y="2120"/>
                  </a:lnTo>
                  <a:lnTo>
                    <a:pt x="7455" y="2930"/>
                  </a:lnTo>
                  <a:lnTo>
                    <a:pt x="7455" y="2501"/>
                  </a:lnTo>
                  <a:lnTo>
                    <a:pt x="3930" y="2501"/>
                  </a:lnTo>
                  <a:lnTo>
                    <a:pt x="3930" y="1739"/>
                  </a:lnTo>
                  <a:lnTo>
                    <a:pt x="7455" y="1739"/>
                  </a:lnTo>
                  <a:lnTo>
                    <a:pt x="7455" y="1311"/>
                  </a:lnTo>
                  <a:close/>
                  <a:moveTo>
                    <a:pt x="6764" y="1"/>
                  </a:moveTo>
                  <a:lnTo>
                    <a:pt x="6764" y="1025"/>
                  </a:lnTo>
                  <a:lnTo>
                    <a:pt x="3240" y="1025"/>
                  </a:lnTo>
                  <a:lnTo>
                    <a:pt x="3240" y="1715"/>
                  </a:lnTo>
                  <a:lnTo>
                    <a:pt x="2120" y="1715"/>
                  </a:lnTo>
                  <a:cubicBezTo>
                    <a:pt x="1991" y="1326"/>
                    <a:pt x="1605" y="1015"/>
                    <a:pt x="1161" y="1015"/>
                  </a:cubicBezTo>
                  <a:cubicBezTo>
                    <a:pt x="1116" y="1015"/>
                    <a:pt x="1071" y="1018"/>
                    <a:pt x="1025" y="1025"/>
                  </a:cubicBezTo>
                  <a:cubicBezTo>
                    <a:pt x="501" y="1049"/>
                    <a:pt x="96" y="1501"/>
                    <a:pt x="25" y="2001"/>
                  </a:cubicBezTo>
                  <a:cubicBezTo>
                    <a:pt x="1" y="2644"/>
                    <a:pt x="477" y="3168"/>
                    <a:pt x="1096" y="3168"/>
                  </a:cubicBezTo>
                  <a:cubicBezTo>
                    <a:pt x="1573" y="3168"/>
                    <a:pt x="1977" y="2859"/>
                    <a:pt x="2120" y="2406"/>
                  </a:cubicBezTo>
                  <a:lnTo>
                    <a:pt x="3240" y="2406"/>
                  </a:lnTo>
                  <a:lnTo>
                    <a:pt x="3240" y="3168"/>
                  </a:lnTo>
                  <a:lnTo>
                    <a:pt x="6764" y="3168"/>
                  </a:lnTo>
                  <a:lnTo>
                    <a:pt x="6764" y="4168"/>
                  </a:lnTo>
                  <a:lnTo>
                    <a:pt x="9741" y="2096"/>
                  </a:lnTo>
                  <a:lnTo>
                    <a:pt x="67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82" name="Google Shape;13782;p79"/>
            <p:cNvSpPr/>
            <p:nvPr/>
          </p:nvSpPr>
          <p:spPr>
            <a:xfrm>
              <a:off x="2367152" y="2136535"/>
              <a:ext cx="339154" cy="122623"/>
            </a:xfrm>
            <a:custGeom>
              <a:avLst/>
              <a:gdLst/>
              <a:ahLst/>
              <a:cxnLst/>
              <a:rect l="l" t="t" r="r" b="b"/>
              <a:pathLst>
                <a:path w="11528" h="4168" extrusionOk="0">
                  <a:moveTo>
                    <a:pt x="1096" y="1715"/>
                  </a:moveTo>
                  <a:cubicBezTo>
                    <a:pt x="1311" y="1715"/>
                    <a:pt x="1501" y="1905"/>
                    <a:pt x="1501" y="2120"/>
                  </a:cubicBezTo>
                  <a:cubicBezTo>
                    <a:pt x="1501" y="2310"/>
                    <a:pt x="1311" y="2501"/>
                    <a:pt x="1096" y="2501"/>
                  </a:cubicBezTo>
                  <a:cubicBezTo>
                    <a:pt x="906" y="2501"/>
                    <a:pt x="715" y="2310"/>
                    <a:pt x="715" y="2120"/>
                  </a:cubicBezTo>
                  <a:cubicBezTo>
                    <a:pt x="715" y="1905"/>
                    <a:pt x="906" y="1715"/>
                    <a:pt x="1096" y="1715"/>
                  </a:cubicBezTo>
                  <a:close/>
                  <a:moveTo>
                    <a:pt x="9193" y="1286"/>
                  </a:moveTo>
                  <a:lnTo>
                    <a:pt x="10336" y="2072"/>
                  </a:lnTo>
                  <a:lnTo>
                    <a:pt x="9193" y="2882"/>
                  </a:lnTo>
                  <a:lnTo>
                    <a:pt x="9193" y="2477"/>
                  </a:lnTo>
                  <a:lnTo>
                    <a:pt x="3930" y="2477"/>
                  </a:lnTo>
                  <a:lnTo>
                    <a:pt x="3930" y="1691"/>
                  </a:lnTo>
                  <a:lnTo>
                    <a:pt x="9193" y="1691"/>
                  </a:lnTo>
                  <a:lnTo>
                    <a:pt x="9193" y="1286"/>
                  </a:lnTo>
                  <a:close/>
                  <a:moveTo>
                    <a:pt x="8550" y="0"/>
                  </a:moveTo>
                  <a:lnTo>
                    <a:pt x="8550" y="1000"/>
                  </a:lnTo>
                  <a:lnTo>
                    <a:pt x="3287" y="1000"/>
                  </a:lnTo>
                  <a:lnTo>
                    <a:pt x="3287" y="1762"/>
                  </a:lnTo>
                  <a:lnTo>
                    <a:pt x="2144" y="1762"/>
                  </a:lnTo>
                  <a:cubicBezTo>
                    <a:pt x="2014" y="1351"/>
                    <a:pt x="1629" y="1038"/>
                    <a:pt x="1184" y="1038"/>
                  </a:cubicBezTo>
                  <a:cubicBezTo>
                    <a:pt x="1139" y="1038"/>
                    <a:pt x="1094" y="1042"/>
                    <a:pt x="1049" y="1048"/>
                  </a:cubicBezTo>
                  <a:cubicBezTo>
                    <a:pt x="549" y="1072"/>
                    <a:pt x="120" y="1524"/>
                    <a:pt x="72" y="2024"/>
                  </a:cubicBezTo>
                  <a:cubicBezTo>
                    <a:pt x="1" y="2644"/>
                    <a:pt x="501" y="3191"/>
                    <a:pt x="1144" y="3191"/>
                  </a:cubicBezTo>
                  <a:cubicBezTo>
                    <a:pt x="1620" y="3191"/>
                    <a:pt x="2001" y="2882"/>
                    <a:pt x="2144" y="2429"/>
                  </a:cubicBezTo>
                  <a:lnTo>
                    <a:pt x="3287" y="2429"/>
                  </a:lnTo>
                  <a:lnTo>
                    <a:pt x="3287" y="3144"/>
                  </a:lnTo>
                  <a:lnTo>
                    <a:pt x="8550" y="3144"/>
                  </a:lnTo>
                  <a:lnTo>
                    <a:pt x="8550" y="4168"/>
                  </a:lnTo>
                  <a:lnTo>
                    <a:pt x="11527" y="2072"/>
                  </a:lnTo>
                  <a:lnTo>
                    <a:pt x="85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783" name="Google Shape;13783;p79"/>
          <p:cNvSpPr/>
          <p:nvPr/>
        </p:nvSpPr>
        <p:spPr>
          <a:xfrm>
            <a:off x="2599197" y="1753381"/>
            <a:ext cx="304115" cy="338418"/>
          </a:xfrm>
          <a:custGeom>
            <a:avLst/>
            <a:gdLst/>
            <a:ahLst/>
            <a:cxnLst/>
            <a:rect l="l" t="t" r="r" b="b"/>
            <a:pathLst>
              <a:path w="10337" h="11503" extrusionOk="0">
                <a:moveTo>
                  <a:pt x="5216" y="1643"/>
                </a:moveTo>
                <a:lnTo>
                  <a:pt x="5883" y="3215"/>
                </a:lnTo>
                <a:lnTo>
                  <a:pt x="4501" y="3215"/>
                </a:lnTo>
                <a:lnTo>
                  <a:pt x="5216" y="1643"/>
                </a:lnTo>
                <a:close/>
                <a:moveTo>
                  <a:pt x="6216" y="3882"/>
                </a:moveTo>
                <a:lnTo>
                  <a:pt x="6764" y="5120"/>
                </a:lnTo>
                <a:lnTo>
                  <a:pt x="3644" y="5120"/>
                </a:lnTo>
                <a:lnTo>
                  <a:pt x="4192" y="3882"/>
                </a:lnTo>
                <a:close/>
                <a:moveTo>
                  <a:pt x="7050" y="5811"/>
                </a:moveTo>
                <a:lnTo>
                  <a:pt x="7621" y="7073"/>
                </a:lnTo>
                <a:lnTo>
                  <a:pt x="2763" y="7073"/>
                </a:lnTo>
                <a:lnTo>
                  <a:pt x="3335" y="5811"/>
                </a:lnTo>
                <a:close/>
                <a:moveTo>
                  <a:pt x="7931" y="7716"/>
                </a:moveTo>
                <a:lnTo>
                  <a:pt x="8478" y="8978"/>
                </a:lnTo>
                <a:lnTo>
                  <a:pt x="1906" y="8978"/>
                </a:lnTo>
                <a:lnTo>
                  <a:pt x="2477" y="7716"/>
                </a:lnTo>
                <a:close/>
                <a:moveTo>
                  <a:pt x="8764" y="9597"/>
                </a:moveTo>
                <a:lnTo>
                  <a:pt x="9312" y="10836"/>
                </a:lnTo>
                <a:lnTo>
                  <a:pt x="1025" y="10836"/>
                </a:lnTo>
                <a:lnTo>
                  <a:pt x="1572" y="9597"/>
                </a:lnTo>
                <a:close/>
                <a:moveTo>
                  <a:pt x="5192" y="0"/>
                </a:moveTo>
                <a:lnTo>
                  <a:pt x="1" y="11502"/>
                </a:lnTo>
                <a:lnTo>
                  <a:pt x="10336" y="11502"/>
                </a:lnTo>
                <a:lnTo>
                  <a:pt x="5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84" name="Google Shape;13784;p79"/>
          <p:cNvSpPr/>
          <p:nvPr/>
        </p:nvSpPr>
        <p:spPr>
          <a:xfrm>
            <a:off x="3282649" y="1745673"/>
            <a:ext cx="337742" cy="339124"/>
          </a:xfrm>
          <a:custGeom>
            <a:avLst/>
            <a:gdLst/>
            <a:ahLst/>
            <a:cxnLst/>
            <a:rect l="l" t="t" r="r" b="b"/>
            <a:pathLst>
              <a:path w="11480" h="11527" extrusionOk="0">
                <a:moveTo>
                  <a:pt x="8336" y="667"/>
                </a:moveTo>
                <a:lnTo>
                  <a:pt x="8336" y="1762"/>
                </a:lnTo>
                <a:lnTo>
                  <a:pt x="6097" y="1762"/>
                </a:lnTo>
                <a:lnTo>
                  <a:pt x="6097" y="667"/>
                </a:lnTo>
                <a:close/>
                <a:moveTo>
                  <a:pt x="7669" y="4191"/>
                </a:moveTo>
                <a:lnTo>
                  <a:pt x="7669" y="4977"/>
                </a:lnTo>
                <a:lnTo>
                  <a:pt x="3764" y="4977"/>
                </a:lnTo>
                <a:lnTo>
                  <a:pt x="3764" y="4191"/>
                </a:lnTo>
                <a:close/>
                <a:moveTo>
                  <a:pt x="8503" y="5668"/>
                </a:moveTo>
                <a:lnTo>
                  <a:pt x="8503" y="6430"/>
                </a:lnTo>
                <a:lnTo>
                  <a:pt x="2978" y="6430"/>
                </a:lnTo>
                <a:lnTo>
                  <a:pt x="2978" y="5668"/>
                </a:lnTo>
                <a:close/>
                <a:moveTo>
                  <a:pt x="9241" y="7121"/>
                </a:moveTo>
                <a:lnTo>
                  <a:pt x="9241" y="7883"/>
                </a:lnTo>
                <a:lnTo>
                  <a:pt x="2168" y="7883"/>
                </a:lnTo>
                <a:lnTo>
                  <a:pt x="2168" y="7121"/>
                </a:lnTo>
                <a:close/>
                <a:moveTo>
                  <a:pt x="10003" y="8573"/>
                </a:moveTo>
                <a:lnTo>
                  <a:pt x="10003" y="9359"/>
                </a:lnTo>
                <a:lnTo>
                  <a:pt x="1454" y="9359"/>
                </a:lnTo>
                <a:lnTo>
                  <a:pt x="1454" y="8573"/>
                </a:lnTo>
                <a:close/>
                <a:moveTo>
                  <a:pt x="10789" y="10074"/>
                </a:moveTo>
                <a:lnTo>
                  <a:pt x="10789" y="10836"/>
                </a:lnTo>
                <a:lnTo>
                  <a:pt x="644" y="10836"/>
                </a:lnTo>
                <a:lnTo>
                  <a:pt x="644" y="10074"/>
                </a:lnTo>
                <a:close/>
                <a:moveTo>
                  <a:pt x="5383" y="0"/>
                </a:moveTo>
                <a:lnTo>
                  <a:pt x="5383" y="3548"/>
                </a:lnTo>
                <a:lnTo>
                  <a:pt x="3097" y="3548"/>
                </a:lnTo>
                <a:lnTo>
                  <a:pt x="3097" y="5001"/>
                </a:lnTo>
                <a:lnTo>
                  <a:pt x="2287" y="5001"/>
                </a:lnTo>
                <a:lnTo>
                  <a:pt x="2287" y="6454"/>
                </a:lnTo>
                <a:lnTo>
                  <a:pt x="1501" y="6454"/>
                </a:lnTo>
                <a:lnTo>
                  <a:pt x="1501" y="7930"/>
                </a:lnTo>
                <a:lnTo>
                  <a:pt x="787" y="7930"/>
                </a:lnTo>
                <a:lnTo>
                  <a:pt x="787" y="9383"/>
                </a:lnTo>
                <a:lnTo>
                  <a:pt x="1" y="9383"/>
                </a:lnTo>
                <a:lnTo>
                  <a:pt x="1" y="11526"/>
                </a:lnTo>
                <a:lnTo>
                  <a:pt x="11479" y="11526"/>
                </a:lnTo>
                <a:lnTo>
                  <a:pt x="11479" y="9383"/>
                </a:lnTo>
                <a:lnTo>
                  <a:pt x="10670" y="9383"/>
                </a:lnTo>
                <a:lnTo>
                  <a:pt x="10670" y="7930"/>
                </a:lnTo>
                <a:lnTo>
                  <a:pt x="9955" y="7930"/>
                </a:lnTo>
                <a:lnTo>
                  <a:pt x="9955" y="6454"/>
                </a:lnTo>
                <a:lnTo>
                  <a:pt x="9169" y="6454"/>
                </a:lnTo>
                <a:lnTo>
                  <a:pt x="9169" y="5001"/>
                </a:lnTo>
                <a:lnTo>
                  <a:pt x="8360" y="5001"/>
                </a:lnTo>
                <a:lnTo>
                  <a:pt x="8360" y="3548"/>
                </a:lnTo>
                <a:lnTo>
                  <a:pt x="6074" y="3548"/>
                </a:lnTo>
                <a:lnTo>
                  <a:pt x="6074" y="2453"/>
                </a:lnTo>
                <a:lnTo>
                  <a:pt x="8979" y="2453"/>
                </a:lnTo>
                <a:lnTo>
                  <a:pt x="89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785" name="Google Shape;13785;p79"/>
          <p:cNvGrpSpPr/>
          <p:nvPr/>
        </p:nvGrpSpPr>
        <p:grpSpPr>
          <a:xfrm>
            <a:off x="4046004" y="1751263"/>
            <a:ext cx="339830" cy="338418"/>
            <a:chOff x="4122204" y="1953663"/>
            <a:chExt cx="339830" cy="338418"/>
          </a:xfrm>
        </p:grpSpPr>
        <p:sp>
          <p:nvSpPr>
            <p:cNvPr id="13786" name="Google Shape;13786;p79"/>
            <p:cNvSpPr/>
            <p:nvPr/>
          </p:nvSpPr>
          <p:spPr>
            <a:xfrm>
              <a:off x="4122204" y="1953663"/>
              <a:ext cx="339830" cy="338418"/>
            </a:xfrm>
            <a:custGeom>
              <a:avLst/>
              <a:gdLst/>
              <a:ahLst/>
              <a:cxnLst/>
              <a:rect l="l" t="t" r="r" b="b"/>
              <a:pathLst>
                <a:path w="11551" h="11503" extrusionOk="0">
                  <a:moveTo>
                    <a:pt x="9621" y="1858"/>
                  </a:moveTo>
                  <a:lnTo>
                    <a:pt x="9621" y="2644"/>
                  </a:lnTo>
                  <a:cubicBezTo>
                    <a:pt x="9621" y="4168"/>
                    <a:pt x="8407" y="5383"/>
                    <a:pt x="6883" y="5383"/>
                  </a:cubicBezTo>
                  <a:lnTo>
                    <a:pt x="6097" y="5383"/>
                  </a:lnTo>
                  <a:lnTo>
                    <a:pt x="6097" y="4597"/>
                  </a:lnTo>
                  <a:cubicBezTo>
                    <a:pt x="6097" y="3120"/>
                    <a:pt x="7359" y="1858"/>
                    <a:pt x="8835" y="1858"/>
                  </a:cubicBezTo>
                  <a:close/>
                  <a:moveTo>
                    <a:pt x="1881" y="667"/>
                  </a:moveTo>
                  <a:cubicBezTo>
                    <a:pt x="3834" y="667"/>
                    <a:pt x="5430" y="2263"/>
                    <a:pt x="5430" y="4216"/>
                  </a:cubicBezTo>
                  <a:lnTo>
                    <a:pt x="5430" y="4597"/>
                  </a:lnTo>
                  <a:lnTo>
                    <a:pt x="5430" y="5407"/>
                  </a:lnTo>
                  <a:lnTo>
                    <a:pt x="4239" y="5407"/>
                  </a:lnTo>
                  <a:cubicBezTo>
                    <a:pt x="4225" y="5407"/>
                    <a:pt x="4210" y="5407"/>
                    <a:pt x="4196" y="5407"/>
                  </a:cubicBezTo>
                  <a:cubicBezTo>
                    <a:pt x="2263" y="5407"/>
                    <a:pt x="691" y="3820"/>
                    <a:pt x="691" y="1858"/>
                  </a:cubicBezTo>
                  <a:lnTo>
                    <a:pt x="691" y="667"/>
                  </a:lnTo>
                  <a:close/>
                  <a:moveTo>
                    <a:pt x="5430" y="6121"/>
                  </a:moveTo>
                  <a:lnTo>
                    <a:pt x="5430" y="6907"/>
                  </a:lnTo>
                  <a:cubicBezTo>
                    <a:pt x="5430" y="8383"/>
                    <a:pt x="4191" y="9645"/>
                    <a:pt x="2691" y="9645"/>
                  </a:cubicBezTo>
                  <a:lnTo>
                    <a:pt x="1905" y="9645"/>
                  </a:lnTo>
                  <a:lnTo>
                    <a:pt x="1905" y="8860"/>
                  </a:lnTo>
                  <a:cubicBezTo>
                    <a:pt x="1905" y="7335"/>
                    <a:pt x="3120" y="6121"/>
                    <a:pt x="4644" y="6121"/>
                  </a:cubicBezTo>
                  <a:close/>
                  <a:moveTo>
                    <a:pt x="7335" y="6097"/>
                  </a:moveTo>
                  <a:cubicBezTo>
                    <a:pt x="9288" y="6097"/>
                    <a:pt x="10860" y="7669"/>
                    <a:pt x="10860" y="9645"/>
                  </a:cubicBezTo>
                  <a:lnTo>
                    <a:pt x="10860" y="10836"/>
                  </a:lnTo>
                  <a:lnTo>
                    <a:pt x="9669" y="10836"/>
                  </a:lnTo>
                  <a:cubicBezTo>
                    <a:pt x="7716" y="10836"/>
                    <a:pt x="6144" y="9241"/>
                    <a:pt x="6144" y="7288"/>
                  </a:cubicBezTo>
                  <a:lnTo>
                    <a:pt x="6144" y="6097"/>
                  </a:lnTo>
                  <a:close/>
                  <a:moveTo>
                    <a:pt x="0" y="1"/>
                  </a:moveTo>
                  <a:lnTo>
                    <a:pt x="0" y="1858"/>
                  </a:lnTo>
                  <a:cubicBezTo>
                    <a:pt x="0" y="3740"/>
                    <a:pt x="1215" y="5311"/>
                    <a:pt x="2929" y="5883"/>
                  </a:cubicBezTo>
                  <a:cubicBezTo>
                    <a:pt x="1905" y="6478"/>
                    <a:pt x="1215" y="7574"/>
                    <a:pt x="1215" y="8836"/>
                  </a:cubicBezTo>
                  <a:lnTo>
                    <a:pt x="1215" y="10288"/>
                  </a:lnTo>
                  <a:lnTo>
                    <a:pt x="2644" y="10288"/>
                  </a:lnTo>
                  <a:cubicBezTo>
                    <a:pt x="3930" y="10288"/>
                    <a:pt x="5025" y="9598"/>
                    <a:pt x="5620" y="8598"/>
                  </a:cubicBezTo>
                  <a:cubicBezTo>
                    <a:pt x="6192" y="10288"/>
                    <a:pt x="7764" y="11503"/>
                    <a:pt x="9669" y="11503"/>
                  </a:cubicBezTo>
                  <a:lnTo>
                    <a:pt x="11550" y="11503"/>
                  </a:lnTo>
                  <a:lnTo>
                    <a:pt x="11550" y="9645"/>
                  </a:lnTo>
                  <a:cubicBezTo>
                    <a:pt x="11526" y="7764"/>
                    <a:pt x="10312" y="6145"/>
                    <a:pt x="8597" y="5621"/>
                  </a:cubicBezTo>
                  <a:cubicBezTo>
                    <a:pt x="9621" y="5025"/>
                    <a:pt x="10312" y="3930"/>
                    <a:pt x="10312" y="2644"/>
                  </a:cubicBezTo>
                  <a:lnTo>
                    <a:pt x="10312" y="1215"/>
                  </a:lnTo>
                  <a:lnTo>
                    <a:pt x="8835" y="1215"/>
                  </a:lnTo>
                  <a:cubicBezTo>
                    <a:pt x="7573" y="1215"/>
                    <a:pt x="6454" y="1906"/>
                    <a:pt x="5859" y="2906"/>
                  </a:cubicBezTo>
                  <a:cubicBezTo>
                    <a:pt x="5311" y="1215"/>
                    <a:pt x="3715"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87" name="Google Shape;13787;p79"/>
            <p:cNvSpPr/>
            <p:nvPr/>
          </p:nvSpPr>
          <p:spPr>
            <a:xfrm>
              <a:off x="4190840" y="2014620"/>
              <a:ext cx="49073" cy="20359"/>
            </a:xfrm>
            <a:custGeom>
              <a:avLst/>
              <a:gdLst/>
              <a:ahLst/>
              <a:cxnLst/>
              <a:rect l="l" t="t" r="r" b="b"/>
              <a:pathLst>
                <a:path w="1668" h="692" extrusionOk="0">
                  <a:moveTo>
                    <a:pt x="1" y="0"/>
                  </a:moveTo>
                  <a:lnTo>
                    <a:pt x="1" y="691"/>
                  </a:lnTo>
                  <a:lnTo>
                    <a:pt x="1668" y="691"/>
                  </a:lnTo>
                  <a:lnTo>
                    <a:pt x="16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88" name="Google Shape;13788;p79"/>
            <p:cNvSpPr/>
            <p:nvPr/>
          </p:nvSpPr>
          <p:spPr>
            <a:xfrm>
              <a:off x="4190840" y="2053866"/>
              <a:ext cx="49073" cy="20329"/>
            </a:xfrm>
            <a:custGeom>
              <a:avLst/>
              <a:gdLst/>
              <a:ahLst/>
              <a:cxnLst/>
              <a:rect l="l" t="t" r="r" b="b"/>
              <a:pathLst>
                <a:path w="1668" h="691" extrusionOk="0">
                  <a:moveTo>
                    <a:pt x="1" y="0"/>
                  </a:moveTo>
                  <a:lnTo>
                    <a:pt x="1" y="691"/>
                  </a:lnTo>
                  <a:lnTo>
                    <a:pt x="1668" y="691"/>
                  </a:lnTo>
                  <a:lnTo>
                    <a:pt x="16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89" name="Google Shape;13789;p79"/>
            <p:cNvSpPr/>
            <p:nvPr/>
          </p:nvSpPr>
          <p:spPr>
            <a:xfrm>
              <a:off x="4343587" y="2170867"/>
              <a:ext cx="49073" cy="19623"/>
            </a:xfrm>
            <a:custGeom>
              <a:avLst/>
              <a:gdLst/>
              <a:ahLst/>
              <a:cxnLst/>
              <a:rect l="l" t="t" r="r" b="b"/>
              <a:pathLst>
                <a:path w="1668" h="667" extrusionOk="0">
                  <a:moveTo>
                    <a:pt x="1" y="0"/>
                  </a:moveTo>
                  <a:lnTo>
                    <a:pt x="1" y="667"/>
                  </a:lnTo>
                  <a:lnTo>
                    <a:pt x="1668" y="667"/>
                  </a:lnTo>
                  <a:lnTo>
                    <a:pt x="16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90" name="Google Shape;13790;p79"/>
            <p:cNvSpPr/>
            <p:nvPr/>
          </p:nvSpPr>
          <p:spPr>
            <a:xfrm>
              <a:off x="4343587" y="2210083"/>
              <a:ext cx="49073" cy="20359"/>
            </a:xfrm>
            <a:custGeom>
              <a:avLst/>
              <a:gdLst/>
              <a:ahLst/>
              <a:cxnLst/>
              <a:rect l="l" t="t" r="r" b="b"/>
              <a:pathLst>
                <a:path w="1668" h="692" extrusionOk="0">
                  <a:moveTo>
                    <a:pt x="1" y="1"/>
                  </a:moveTo>
                  <a:lnTo>
                    <a:pt x="1" y="691"/>
                  </a:lnTo>
                  <a:lnTo>
                    <a:pt x="1668" y="691"/>
                  </a:lnTo>
                  <a:lnTo>
                    <a:pt x="1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791" name="Google Shape;13791;p79"/>
          <p:cNvSpPr/>
          <p:nvPr/>
        </p:nvSpPr>
        <p:spPr>
          <a:xfrm>
            <a:off x="4780588" y="1741466"/>
            <a:ext cx="339154" cy="337712"/>
          </a:xfrm>
          <a:custGeom>
            <a:avLst/>
            <a:gdLst/>
            <a:ahLst/>
            <a:cxnLst/>
            <a:rect l="l" t="t" r="r" b="b"/>
            <a:pathLst>
              <a:path w="11528" h="11479" extrusionOk="0">
                <a:moveTo>
                  <a:pt x="1073" y="1953"/>
                </a:moveTo>
                <a:cubicBezTo>
                  <a:pt x="1287" y="1953"/>
                  <a:pt x="1477" y="2144"/>
                  <a:pt x="1477" y="2358"/>
                </a:cubicBezTo>
                <a:cubicBezTo>
                  <a:pt x="1477" y="2548"/>
                  <a:pt x="1287" y="2739"/>
                  <a:pt x="1073" y="2739"/>
                </a:cubicBezTo>
                <a:cubicBezTo>
                  <a:pt x="882" y="2739"/>
                  <a:pt x="692" y="2548"/>
                  <a:pt x="692" y="2358"/>
                </a:cubicBezTo>
                <a:cubicBezTo>
                  <a:pt x="692" y="2144"/>
                  <a:pt x="882" y="1953"/>
                  <a:pt x="1073" y="1953"/>
                </a:cubicBezTo>
                <a:close/>
                <a:moveTo>
                  <a:pt x="10456" y="1953"/>
                </a:moveTo>
                <a:cubicBezTo>
                  <a:pt x="10670" y="1953"/>
                  <a:pt x="10837" y="2144"/>
                  <a:pt x="10837" y="2358"/>
                </a:cubicBezTo>
                <a:cubicBezTo>
                  <a:pt x="10837" y="2548"/>
                  <a:pt x="10670" y="2739"/>
                  <a:pt x="10456" y="2739"/>
                </a:cubicBezTo>
                <a:cubicBezTo>
                  <a:pt x="10241" y="2739"/>
                  <a:pt x="10075" y="2548"/>
                  <a:pt x="10075" y="2358"/>
                </a:cubicBezTo>
                <a:cubicBezTo>
                  <a:pt x="10075" y="2144"/>
                  <a:pt x="10217" y="1953"/>
                  <a:pt x="10456" y="1953"/>
                </a:cubicBezTo>
                <a:close/>
                <a:moveTo>
                  <a:pt x="9408" y="2715"/>
                </a:moveTo>
                <a:cubicBezTo>
                  <a:pt x="9527" y="3025"/>
                  <a:pt x="9765" y="3263"/>
                  <a:pt x="10098" y="3382"/>
                </a:cubicBezTo>
                <a:lnTo>
                  <a:pt x="10098" y="4715"/>
                </a:lnTo>
                <a:cubicBezTo>
                  <a:pt x="9765" y="4835"/>
                  <a:pt x="9527" y="5097"/>
                  <a:pt x="9408" y="5406"/>
                </a:cubicBezTo>
                <a:lnTo>
                  <a:pt x="8217" y="5406"/>
                </a:lnTo>
                <a:cubicBezTo>
                  <a:pt x="7860" y="5406"/>
                  <a:pt x="7503" y="5263"/>
                  <a:pt x="7264" y="5025"/>
                </a:cubicBezTo>
                <a:lnTo>
                  <a:pt x="6764" y="4549"/>
                </a:lnTo>
                <a:lnTo>
                  <a:pt x="7431" y="3334"/>
                </a:lnTo>
                <a:cubicBezTo>
                  <a:pt x="7622" y="2953"/>
                  <a:pt x="8050" y="2715"/>
                  <a:pt x="8455" y="2715"/>
                </a:cubicBezTo>
                <a:close/>
                <a:moveTo>
                  <a:pt x="1073" y="5335"/>
                </a:moveTo>
                <a:cubicBezTo>
                  <a:pt x="1287" y="5335"/>
                  <a:pt x="1477" y="5501"/>
                  <a:pt x="1477" y="5716"/>
                </a:cubicBezTo>
                <a:cubicBezTo>
                  <a:pt x="1477" y="5930"/>
                  <a:pt x="1287" y="6097"/>
                  <a:pt x="1073" y="6097"/>
                </a:cubicBezTo>
                <a:cubicBezTo>
                  <a:pt x="882" y="6097"/>
                  <a:pt x="692" y="5906"/>
                  <a:pt x="692" y="5716"/>
                </a:cubicBezTo>
                <a:cubicBezTo>
                  <a:pt x="692" y="5501"/>
                  <a:pt x="882" y="5335"/>
                  <a:pt x="1073" y="5335"/>
                </a:cubicBezTo>
                <a:close/>
                <a:moveTo>
                  <a:pt x="10456" y="5358"/>
                </a:moveTo>
                <a:cubicBezTo>
                  <a:pt x="10670" y="5358"/>
                  <a:pt x="10837" y="5525"/>
                  <a:pt x="10837" y="5740"/>
                </a:cubicBezTo>
                <a:cubicBezTo>
                  <a:pt x="10837" y="5954"/>
                  <a:pt x="10670" y="6121"/>
                  <a:pt x="10456" y="6121"/>
                </a:cubicBezTo>
                <a:cubicBezTo>
                  <a:pt x="10241" y="6121"/>
                  <a:pt x="10075" y="5954"/>
                  <a:pt x="10075" y="5740"/>
                </a:cubicBezTo>
                <a:cubicBezTo>
                  <a:pt x="10075" y="5525"/>
                  <a:pt x="10241" y="5358"/>
                  <a:pt x="10456" y="5358"/>
                </a:cubicBezTo>
                <a:close/>
                <a:moveTo>
                  <a:pt x="3428" y="2707"/>
                </a:moveTo>
                <a:cubicBezTo>
                  <a:pt x="3726" y="2707"/>
                  <a:pt x="4032" y="2862"/>
                  <a:pt x="4264" y="3072"/>
                </a:cubicBezTo>
                <a:lnTo>
                  <a:pt x="5955" y="4668"/>
                </a:lnTo>
                <a:lnTo>
                  <a:pt x="5121" y="6240"/>
                </a:lnTo>
                <a:lnTo>
                  <a:pt x="4716" y="5859"/>
                </a:lnTo>
                <a:cubicBezTo>
                  <a:pt x="4335" y="5501"/>
                  <a:pt x="3811" y="5287"/>
                  <a:pt x="3287" y="5287"/>
                </a:cubicBezTo>
                <a:lnTo>
                  <a:pt x="2073" y="5287"/>
                </a:lnTo>
                <a:cubicBezTo>
                  <a:pt x="1954" y="5025"/>
                  <a:pt x="1716" y="4811"/>
                  <a:pt x="1430" y="4739"/>
                </a:cubicBezTo>
                <a:lnTo>
                  <a:pt x="1430" y="3382"/>
                </a:lnTo>
                <a:cubicBezTo>
                  <a:pt x="1763" y="3263"/>
                  <a:pt x="2001" y="3025"/>
                  <a:pt x="2120" y="2715"/>
                </a:cubicBezTo>
                <a:lnTo>
                  <a:pt x="3311" y="2715"/>
                </a:lnTo>
                <a:cubicBezTo>
                  <a:pt x="3350" y="2710"/>
                  <a:pt x="3389" y="2707"/>
                  <a:pt x="3428" y="2707"/>
                </a:cubicBezTo>
                <a:close/>
                <a:moveTo>
                  <a:pt x="6455" y="5168"/>
                </a:moveTo>
                <a:lnTo>
                  <a:pt x="6836" y="5525"/>
                </a:lnTo>
                <a:cubicBezTo>
                  <a:pt x="7217" y="5882"/>
                  <a:pt x="7717" y="6097"/>
                  <a:pt x="8241" y="6097"/>
                </a:cubicBezTo>
                <a:lnTo>
                  <a:pt x="9408" y="6097"/>
                </a:lnTo>
                <a:cubicBezTo>
                  <a:pt x="9527" y="6430"/>
                  <a:pt x="9765" y="6668"/>
                  <a:pt x="10098" y="6787"/>
                </a:cubicBezTo>
                <a:lnTo>
                  <a:pt x="10098" y="8121"/>
                </a:lnTo>
                <a:cubicBezTo>
                  <a:pt x="9836" y="8216"/>
                  <a:pt x="9598" y="8407"/>
                  <a:pt x="9479" y="8692"/>
                </a:cubicBezTo>
                <a:lnTo>
                  <a:pt x="8241" y="8692"/>
                </a:lnTo>
                <a:cubicBezTo>
                  <a:pt x="7931" y="8669"/>
                  <a:pt x="7574" y="8550"/>
                  <a:pt x="7312" y="8264"/>
                </a:cubicBezTo>
                <a:lnTo>
                  <a:pt x="5645" y="6716"/>
                </a:lnTo>
                <a:lnTo>
                  <a:pt x="6455" y="5168"/>
                </a:lnTo>
                <a:close/>
                <a:moveTo>
                  <a:pt x="3287" y="5954"/>
                </a:moveTo>
                <a:cubicBezTo>
                  <a:pt x="3645" y="5954"/>
                  <a:pt x="4002" y="6097"/>
                  <a:pt x="4240" y="6335"/>
                </a:cubicBezTo>
                <a:lnTo>
                  <a:pt x="4764" y="6835"/>
                </a:lnTo>
                <a:lnTo>
                  <a:pt x="4097" y="8121"/>
                </a:lnTo>
                <a:cubicBezTo>
                  <a:pt x="3883" y="8502"/>
                  <a:pt x="3502" y="8740"/>
                  <a:pt x="3049" y="8740"/>
                </a:cubicBezTo>
                <a:lnTo>
                  <a:pt x="2097" y="8740"/>
                </a:lnTo>
                <a:cubicBezTo>
                  <a:pt x="1978" y="8431"/>
                  <a:pt x="1739" y="8192"/>
                  <a:pt x="1406" y="8073"/>
                </a:cubicBezTo>
                <a:lnTo>
                  <a:pt x="1406" y="6716"/>
                </a:lnTo>
                <a:cubicBezTo>
                  <a:pt x="1763" y="6597"/>
                  <a:pt x="2025" y="6311"/>
                  <a:pt x="2120" y="5954"/>
                </a:cubicBezTo>
                <a:close/>
                <a:moveTo>
                  <a:pt x="1073" y="8716"/>
                </a:moveTo>
                <a:cubicBezTo>
                  <a:pt x="1287" y="8716"/>
                  <a:pt x="1477" y="8907"/>
                  <a:pt x="1477" y="9097"/>
                </a:cubicBezTo>
                <a:cubicBezTo>
                  <a:pt x="1477" y="9312"/>
                  <a:pt x="1287" y="9502"/>
                  <a:pt x="1073" y="9502"/>
                </a:cubicBezTo>
                <a:cubicBezTo>
                  <a:pt x="882" y="9502"/>
                  <a:pt x="692" y="9312"/>
                  <a:pt x="692" y="9097"/>
                </a:cubicBezTo>
                <a:cubicBezTo>
                  <a:pt x="692" y="8907"/>
                  <a:pt x="882" y="8716"/>
                  <a:pt x="1073" y="8716"/>
                </a:cubicBezTo>
                <a:close/>
                <a:moveTo>
                  <a:pt x="10456" y="8716"/>
                </a:moveTo>
                <a:cubicBezTo>
                  <a:pt x="10670" y="8716"/>
                  <a:pt x="10837" y="8907"/>
                  <a:pt x="10837" y="9097"/>
                </a:cubicBezTo>
                <a:cubicBezTo>
                  <a:pt x="10837" y="9312"/>
                  <a:pt x="10670" y="9502"/>
                  <a:pt x="10456" y="9502"/>
                </a:cubicBezTo>
                <a:cubicBezTo>
                  <a:pt x="10241" y="9502"/>
                  <a:pt x="10075" y="9312"/>
                  <a:pt x="10075" y="9097"/>
                </a:cubicBezTo>
                <a:cubicBezTo>
                  <a:pt x="10075" y="8907"/>
                  <a:pt x="10241" y="8716"/>
                  <a:pt x="10456" y="8716"/>
                </a:cubicBezTo>
                <a:close/>
                <a:moveTo>
                  <a:pt x="763" y="0"/>
                </a:moveTo>
                <a:lnTo>
                  <a:pt x="763" y="1358"/>
                </a:lnTo>
                <a:cubicBezTo>
                  <a:pt x="334" y="1524"/>
                  <a:pt x="1" y="1905"/>
                  <a:pt x="1" y="2382"/>
                </a:cubicBezTo>
                <a:cubicBezTo>
                  <a:pt x="1" y="2858"/>
                  <a:pt x="311" y="3239"/>
                  <a:pt x="763" y="3382"/>
                </a:cubicBezTo>
                <a:lnTo>
                  <a:pt x="763" y="4739"/>
                </a:lnTo>
                <a:cubicBezTo>
                  <a:pt x="334" y="4882"/>
                  <a:pt x="1" y="5263"/>
                  <a:pt x="1" y="5740"/>
                </a:cubicBezTo>
                <a:cubicBezTo>
                  <a:pt x="1" y="6216"/>
                  <a:pt x="311" y="6597"/>
                  <a:pt x="763" y="6764"/>
                </a:cubicBezTo>
                <a:lnTo>
                  <a:pt x="763" y="8097"/>
                </a:lnTo>
                <a:cubicBezTo>
                  <a:pt x="334" y="8240"/>
                  <a:pt x="1" y="8621"/>
                  <a:pt x="1" y="9097"/>
                </a:cubicBezTo>
                <a:cubicBezTo>
                  <a:pt x="1" y="9574"/>
                  <a:pt x="311" y="9955"/>
                  <a:pt x="763" y="10121"/>
                </a:cubicBezTo>
                <a:lnTo>
                  <a:pt x="763" y="11479"/>
                </a:lnTo>
                <a:lnTo>
                  <a:pt x="1430" y="11479"/>
                </a:lnTo>
                <a:lnTo>
                  <a:pt x="1430" y="10121"/>
                </a:lnTo>
                <a:cubicBezTo>
                  <a:pt x="1430" y="10121"/>
                  <a:pt x="2001" y="9764"/>
                  <a:pt x="2097" y="9455"/>
                </a:cubicBezTo>
                <a:lnTo>
                  <a:pt x="3049" y="9455"/>
                </a:lnTo>
                <a:cubicBezTo>
                  <a:pt x="3740" y="9455"/>
                  <a:pt x="4359" y="9074"/>
                  <a:pt x="4692" y="8454"/>
                </a:cubicBezTo>
                <a:lnTo>
                  <a:pt x="5288" y="7335"/>
                </a:lnTo>
                <a:lnTo>
                  <a:pt x="6836" y="8764"/>
                </a:lnTo>
                <a:cubicBezTo>
                  <a:pt x="7217" y="9121"/>
                  <a:pt x="8241" y="9335"/>
                  <a:pt x="8241" y="9335"/>
                </a:cubicBezTo>
                <a:lnTo>
                  <a:pt x="9408" y="9335"/>
                </a:lnTo>
                <a:cubicBezTo>
                  <a:pt x="9503" y="9693"/>
                  <a:pt x="9765" y="10002"/>
                  <a:pt x="10122" y="10121"/>
                </a:cubicBezTo>
                <a:lnTo>
                  <a:pt x="10122" y="11479"/>
                </a:lnTo>
                <a:lnTo>
                  <a:pt x="10789" y="11479"/>
                </a:lnTo>
                <a:lnTo>
                  <a:pt x="10789" y="10121"/>
                </a:lnTo>
                <a:cubicBezTo>
                  <a:pt x="11218" y="9955"/>
                  <a:pt x="11527" y="9574"/>
                  <a:pt x="11527" y="9097"/>
                </a:cubicBezTo>
                <a:cubicBezTo>
                  <a:pt x="11527" y="8621"/>
                  <a:pt x="11218" y="8240"/>
                  <a:pt x="10813" y="8097"/>
                </a:cubicBezTo>
                <a:lnTo>
                  <a:pt x="10813" y="6740"/>
                </a:lnTo>
                <a:cubicBezTo>
                  <a:pt x="11194" y="6597"/>
                  <a:pt x="11527" y="6192"/>
                  <a:pt x="11527" y="5740"/>
                </a:cubicBezTo>
                <a:cubicBezTo>
                  <a:pt x="11527" y="5263"/>
                  <a:pt x="11241" y="4882"/>
                  <a:pt x="10813" y="4739"/>
                </a:cubicBezTo>
                <a:lnTo>
                  <a:pt x="10813" y="3382"/>
                </a:lnTo>
                <a:cubicBezTo>
                  <a:pt x="11241" y="3239"/>
                  <a:pt x="11527" y="2858"/>
                  <a:pt x="11527" y="2382"/>
                </a:cubicBezTo>
                <a:cubicBezTo>
                  <a:pt x="11527" y="1905"/>
                  <a:pt x="11241" y="1524"/>
                  <a:pt x="10813" y="1358"/>
                </a:cubicBezTo>
                <a:lnTo>
                  <a:pt x="10813" y="0"/>
                </a:lnTo>
                <a:lnTo>
                  <a:pt x="10122" y="0"/>
                </a:lnTo>
                <a:lnTo>
                  <a:pt x="10122" y="1358"/>
                </a:lnTo>
                <a:cubicBezTo>
                  <a:pt x="9813" y="1477"/>
                  <a:pt x="9574" y="1715"/>
                  <a:pt x="9455" y="2048"/>
                </a:cubicBezTo>
                <a:lnTo>
                  <a:pt x="8503" y="2048"/>
                </a:lnTo>
                <a:cubicBezTo>
                  <a:pt x="7812" y="2048"/>
                  <a:pt x="7193" y="2429"/>
                  <a:pt x="6860" y="3025"/>
                </a:cubicBezTo>
                <a:lnTo>
                  <a:pt x="6288" y="4073"/>
                </a:lnTo>
                <a:lnTo>
                  <a:pt x="4716" y="2620"/>
                </a:lnTo>
                <a:cubicBezTo>
                  <a:pt x="4335" y="2263"/>
                  <a:pt x="3811" y="2048"/>
                  <a:pt x="3287" y="2048"/>
                </a:cubicBezTo>
                <a:lnTo>
                  <a:pt x="2097" y="2048"/>
                </a:lnTo>
                <a:cubicBezTo>
                  <a:pt x="1978" y="1715"/>
                  <a:pt x="1739" y="1477"/>
                  <a:pt x="1406" y="1358"/>
                </a:cubicBez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92" name="Google Shape;13792;p79"/>
          <p:cNvSpPr/>
          <p:nvPr/>
        </p:nvSpPr>
        <p:spPr>
          <a:xfrm>
            <a:off x="5513112" y="1732346"/>
            <a:ext cx="337712" cy="339124"/>
          </a:xfrm>
          <a:custGeom>
            <a:avLst/>
            <a:gdLst/>
            <a:ahLst/>
            <a:cxnLst/>
            <a:rect l="l" t="t" r="r" b="b"/>
            <a:pathLst>
              <a:path w="11479" h="11527" extrusionOk="0">
                <a:moveTo>
                  <a:pt x="4644" y="2430"/>
                </a:moveTo>
                <a:lnTo>
                  <a:pt x="4644" y="10812"/>
                </a:lnTo>
                <a:lnTo>
                  <a:pt x="3858" y="10812"/>
                </a:lnTo>
                <a:lnTo>
                  <a:pt x="3858" y="4692"/>
                </a:lnTo>
                <a:lnTo>
                  <a:pt x="3858" y="2430"/>
                </a:lnTo>
                <a:close/>
                <a:moveTo>
                  <a:pt x="3192" y="5359"/>
                </a:moveTo>
                <a:lnTo>
                  <a:pt x="3192" y="10836"/>
                </a:lnTo>
                <a:lnTo>
                  <a:pt x="2406" y="10836"/>
                </a:lnTo>
                <a:lnTo>
                  <a:pt x="2406" y="5359"/>
                </a:lnTo>
                <a:close/>
                <a:moveTo>
                  <a:pt x="6097" y="3906"/>
                </a:moveTo>
                <a:lnTo>
                  <a:pt x="6097" y="10836"/>
                </a:lnTo>
                <a:lnTo>
                  <a:pt x="5335" y="10836"/>
                </a:lnTo>
                <a:lnTo>
                  <a:pt x="5335" y="3906"/>
                </a:lnTo>
                <a:close/>
                <a:moveTo>
                  <a:pt x="7597" y="691"/>
                </a:moveTo>
                <a:lnTo>
                  <a:pt x="7597" y="10836"/>
                </a:lnTo>
                <a:lnTo>
                  <a:pt x="6811" y="10836"/>
                </a:lnTo>
                <a:lnTo>
                  <a:pt x="6811" y="691"/>
                </a:lnTo>
                <a:close/>
                <a:moveTo>
                  <a:pt x="9050" y="2454"/>
                </a:moveTo>
                <a:lnTo>
                  <a:pt x="9050" y="10836"/>
                </a:lnTo>
                <a:lnTo>
                  <a:pt x="8264" y="10836"/>
                </a:lnTo>
                <a:lnTo>
                  <a:pt x="8264" y="2454"/>
                </a:lnTo>
                <a:close/>
                <a:moveTo>
                  <a:pt x="6121" y="1"/>
                </a:moveTo>
                <a:lnTo>
                  <a:pt x="6121" y="3263"/>
                </a:lnTo>
                <a:lnTo>
                  <a:pt x="5359" y="3263"/>
                </a:lnTo>
                <a:lnTo>
                  <a:pt x="5359" y="1787"/>
                </a:lnTo>
                <a:lnTo>
                  <a:pt x="3215" y="1787"/>
                </a:lnTo>
                <a:lnTo>
                  <a:pt x="3215" y="4692"/>
                </a:lnTo>
                <a:lnTo>
                  <a:pt x="1739" y="4692"/>
                </a:lnTo>
                <a:lnTo>
                  <a:pt x="1739" y="10836"/>
                </a:lnTo>
                <a:lnTo>
                  <a:pt x="0" y="10836"/>
                </a:lnTo>
                <a:lnTo>
                  <a:pt x="0" y="11527"/>
                </a:lnTo>
                <a:lnTo>
                  <a:pt x="11479" y="11527"/>
                </a:lnTo>
                <a:lnTo>
                  <a:pt x="11479" y="10836"/>
                </a:lnTo>
                <a:lnTo>
                  <a:pt x="9740" y="10836"/>
                </a:lnTo>
                <a:lnTo>
                  <a:pt x="9740" y="1763"/>
                </a:lnTo>
                <a:lnTo>
                  <a:pt x="8264" y="1763"/>
                </a:lnTo>
                <a:lnTo>
                  <a:pt x="82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793" name="Google Shape;13793;p79"/>
          <p:cNvGrpSpPr/>
          <p:nvPr/>
        </p:nvGrpSpPr>
        <p:grpSpPr>
          <a:xfrm>
            <a:off x="6252608" y="1765266"/>
            <a:ext cx="338448" cy="313907"/>
            <a:chOff x="5871608" y="1967666"/>
            <a:chExt cx="338448" cy="313907"/>
          </a:xfrm>
        </p:grpSpPr>
        <p:sp>
          <p:nvSpPr>
            <p:cNvPr id="13794" name="Google Shape;13794;p79"/>
            <p:cNvSpPr/>
            <p:nvPr/>
          </p:nvSpPr>
          <p:spPr>
            <a:xfrm>
              <a:off x="5871608" y="2046158"/>
              <a:ext cx="338448" cy="63076"/>
            </a:xfrm>
            <a:custGeom>
              <a:avLst/>
              <a:gdLst/>
              <a:ahLst/>
              <a:cxnLst/>
              <a:rect l="l" t="t" r="r" b="b"/>
              <a:pathLst>
                <a:path w="11504" h="2144" extrusionOk="0">
                  <a:moveTo>
                    <a:pt x="7693" y="691"/>
                  </a:moveTo>
                  <a:lnTo>
                    <a:pt x="8074" y="1072"/>
                  </a:lnTo>
                  <a:lnTo>
                    <a:pt x="7693" y="1453"/>
                  </a:lnTo>
                  <a:lnTo>
                    <a:pt x="668" y="1453"/>
                  </a:lnTo>
                  <a:lnTo>
                    <a:pt x="668" y="691"/>
                  </a:lnTo>
                  <a:close/>
                  <a:moveTo>
                    <a:pt x="10860" y="715"/>
                  </a:moveTo>
                  <a:lnTo>
                    <a:pt x="10860" y="1500"/>
                  </a:lnTo>
                  <a:lnTo>
                    <a:pt x="8669" y="1500"/>
                  </a:lnTo>
                  <a:lnTo>
                    <a:pt x="9074" y="1096"/>
                  </a:lnTo>
                  <a:lnTo>
                    <a:pt x="8669" y="715"/>
                  </a:lnTo>
                  <a:close/>
                  <a:moveTo>
                    <a:pt x="1" y="0"/>
                  </a:moveTo>
                  <a:lnTo>
                    <a:pt x="1" y="2143"/>
                  </a:lnTo>
                  <a:lnTo>
                    <a:pt x="11503" y="2143"/>
                  </a:lnTo>
                  <a:lnTo>
                    <a:pt x="1150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95" name="Google Shape;13795;p79"/>
            <p:cNvSpPr/>
            <p:nvPr/>
          </p:nvSpPr>
          <p:spPr>
            <a:xfrm>
              <a:off x="5871608" y="2133034"/>
              <a:ext cx="338448" cy="63076"/>
            </a:xfrm>
            <a:custGeom>
              <a:avLst/>
              <a:gdLst/>
              <a:ahLst/>
              <a:cxnLst/>
              <a:rect l="l" t="t" r="r" b="b"/>
              <a:pathLst>
                <a:path w="11504" h="2144" extrusionOk="0">
                  <a:moveTo>
                    <a:pt x="5955" y="643"/>
                  </a:moveTo>
                  <a:lnTo>
                    <a:pt x="6359" y="1048"/>
                  </a:lnTo>
                  <a:lnTo>
                    <a:pt x="5955" y="1429"/>
                  </a:lnTo>
                  <a:lnTo>
                    <a:pt x="668" y="1429"/>
                  </a:lnTo>
                  <a:lnTo>
                    <a:pt x="668" y="643"/>
                  </a:lnTo>
                  <a:close/>
                  <a:moveTo>
                    <a:pt x="10860" y="691"/>
                  </a:moveTo>
                  <a:lnTo>
                    <a:pt x="10860" y="1453"/>
                  </a:lnTo>
                  <a:lnTo>
                    <a:pt x="6955" y="1453"/>
                  </a:lnTo>
                  <a:lnTo>
                    <a:pt x="7336" y="1072"/>
                  </a:lnTo>
                  <a:lnTo>
                    <a:pt x="6955" y="691"/>
                  </a:lnTo>
                  <a:close/>
                  <a:moveTo>
                    <a:pt x="1" y="0"/>
                  </a:moveTo>
                  <a:lnTo>
                    <a:pt x="1" y="2143"/>
                  </a:lnTo>
                  <a:lnTo>
                    <a:pt x="11503" y="2143"/>
                  </a:lnTo>
                  <a:lnTo>
                    <a:pt x="1150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96" name="Google Shape;13796;p79"/>
            <p:cNvSpPr/>
            <p:nvPr/>
          </p:nvSpPr>
          <p:spPr>
            <a:xfrm>
              <a:off x="5871608" y="2218497"/>
              <a:ext cx="338448" cy="63076"/>
            </a:xfrm>
            <a:custGeom>
              <a:avLst/>
              <a:gdLst/>
              <a:ahLst/>
              <a:cxnLst/>
              <a:rect l="l" t="t" r="r" b="b"/>
              <a:pathLst>
                <a:path w="11504" h="2144" extrusionOk="0">
                  <a:moveTo>
                    <a:pt x="4002" y="691"/>
                  </a:moveTo>
                  <a:lnTo>
                    <a:pt x="4383" y="1072"/>
                  </a:lnTo>
                  <a:lnTo>
                    <a:pt x="4002" y="1453"/>
                  </a:lnTo>
                  <a:lnTo>
                    <a:pt x="668" y="1453"/>
                  </a:lnTo>
                  <a:lnTo>
                    <a:pt x="668" y="691"/>
                  </a:lnTo>
                  <a:close/>
                  <a:moveTo>
                    <a:pt x="10860" y="691"/>
                  </a:moveTo>
                  <a:lnTo>
                    <a:pt x="10860" y="1477"/>
                  </a:lnTo>
                  <a:lnTo>
                    <a:pt x="4978" y="1477"/>
                  </a:lnTo>
                  <a:lnTo>
                    <a:pt x="5359" y="1072"/>
                  </a:lnTo>
                  <a:lnTo>
                    <a:pt x="4978" y="691"/>
                  </a:lnTo>
                  <a:close/>
                  <a:moveTo>
                    <a:pt x="1" y="0"/>
                  </a:moveTo>
                  <a:lnTo>
                    <a:pt x="1" y="2144"/>
                  </a:lnTo>
                  <a:lnTo>
                    <a:pt x="11503" y="2144"/>
                  </a:lnTo>
                  <a:lnTo>
                    <a:pt x="1150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97" name="Google Shape;13797;p79"/>
            <p:cNvSpPr/>
            <p:nvPr/>
          </p:nvSpPr>
          <p:spPr>
            <a:xfrm>
              <a:off x="6149770" y="2006912"/>
              <a:ext cx="60282" cy="19653"/>
            </a:xfrm>
            <a:custGeom>
              <a:avLst/>
              <a:gdLst/>
              <a:ahLst/>
              <a:cxnLst/>
              <a:rect l="l" t="t" r="r" b="b"/>
              <a:pathLst>
                <a:path w="2049" h="668" extrusionOk="0">
                  <a:moveTo>
                    <a:pt x="0" y="1"/>
                  </a:moveTo>
                  <a:lnTo>
                    <a:pt x="0" y="667"/>
                  </a:lnTo>
                  <a:lnTo>
                    <a:pt x="2048" y="667"/>
                  </a:lnTo>
                  <a:lnTo>
                    <a:pt x="20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98" name="Google Shape;13798;p79"/>
            <p:cNvSpPr/>
            <p:nvPr/>
          </p:nvSpPr>
          <p:spPr>
            <a:xfrm>
              <a:off x="6149770" y="1967666"/>
              <a:ext cx="60282" cy="19653"/>
            </a:xfrm>
            <a:custGeom>
              <a:avLst/>
              <a:gdLst/>
              <a:ahLst/>
              <a:cxnLst/>
              <a:rect l="l" t="t" r="r" b="b"/>
              <a:pathLst>
                <a:path w="2049" h="668" extrusionOk="0">
                  <a:moveTo>
                    <a:pt x="0" y="1"/>
                  </a:moveTo>
                  <a:lnTo>
                    <a:pt x="0" y="668"/>
                  </a:lnTo>
                  <a:lnTo>
                    <a:pt x="2048" y="668"/>
                  </a:lnTo>
                  <a:lnTo>
                    <a:pt x="20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799" name="Google Shape;13799;p79"/>
            <p:cNvSpPr/>
            <p:nvPr/>
          </p:nvSpPr>
          <p:spPr>
            <a:xfrm>
              <a:off x="6109141" y="2006912"/>
              <a:ext cx="20329" cy="19653"/>
            </a:xfrm>
            <a:custGeom>
              <a:avLst/>
              <a:gdLst/>
              <a:ahLst/>
              <a:cxnLst/>
              <a:rect l="l" t="t" r="r" b="b"/>
              <a:pathLst>
                <a:path w="691" h="668" extrusionOk="0">
                  <a:moveTo>
                    <a:pt x="0" y="1"/>
                  </a:moveTo>
                  <a:lnTo>
                    <a:pt x="0" y="667"/>
                  </a:lnTo>
                  <a:lnTo>
                    <a:pt x="691" y="667"/>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00" name="Google Shape;13800;p79"/>
            <p:cNvSpPr/>
            <p:nvPr/>
          </p:nvSpPr>
          <p:spPr>
            <a:xfrm>
              <a:off x="6109141" y="1967666"/>
              <a:ext cx="20329" cy="19653"/>
            </a:xfrm>
            <a:custGeom>
              <a:avLst/>
              <a:gdLst/>
              <a:ahLst/>
              <a:cxnLst/>
              <a:rect l="l" t="t" r="r" b="b"/>
              <a:pathLst>
                <a:path w="691" h="668" extrusionOk="0">
                  <a:moveTo>
                    <a:pt x="0" y="1"/>
                  </a:moveTo>
                  <a:lnTo>
                    <a:pt x="0" y="668"/>
                  </a:lnTo>
                  <a:lnTo>
                    <a:pt x="691" y="668"/>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801" name="Google Shape;13801;p79"/>
          <p:cNvSpPr/>
          <p:nvPr/>
        </p:nvSpPr>
        <p:spPr>
          <a:xfrm>
            <a:off x="6974629" y="1721108"/>
            <a:ext cx="343331" cy="337065"/>
          </a:xfrm>
          <a:custGeom>
            <a:avLst/>
            <a:gdLst/>
            <a:ahLst/>
            <a:cxnLst/>
            <a:rect l="l" t="t" r="r" b="b"/>
            <a:pathLst>
              <a:path w="11670" h="11457" extrusionOk="0">
                <a:moveTo>
                  <a:pt x="4406" y="668"/>
                </a:moveTo>
                <a:cubicBezTo>
                  <a:pt x="4763" y="668"/>
                  <a:pt x="5025" y="930"/>
                  <a:pt x="5025" y="1288"/>
                </a:cubicBezTo>
                <a:cubicBezTo>
                  <a:pt x="5025" y="1645"/>
                  <a:pt x="4763" y="1907"/>
                  <a:pt x="4406" y="1907"/>
                </a:cubicBezTo>
                <a:cubicBezTo>
                  <a:pt x="4049" y="1907"/>
                  <a:pt x="3787" y="1621"/>
                  <a:pt x="3787" y="1288"/>
                </a:cubicBezTo>
                <a:cubicBezTo>
                  <a:pt x="3787" y="930"/>
                  <a:pt x="4049" y="668"/>
                  <a:pt x="4406" y="668"/>
                </a:cubicBezTo>
                <a:close/>
                <a:moveTo>
                  <a:pt x="10336" y="1621"/>
                </a:moveTo>
                <a:cubicBezTo>
                  <a:pt x="10693" y="1621"/>
                  <a:pt x="10955" y="1883"/>
                  <a:pt x="10955" y="2240"/>
                </a:cubicBezTo>
                <a:cubicBezTo>
                  <a:pt x="10955" y="2597"/>
                  <a:pt x="10693" y="2859"/>
                  <a:pt x="10336" y="2859"/>
                </a:cubicBezTo>
                <a:cubicBezTo>
                  <a:pt x="9978" y="2859"/>
                  <a:pt x="9716" y="2597"/>
                  <a:pt x="9716" y="2240"/>
                </a:cubicBezTo>
                <a:cubicBezTo>
                  <a:pt x="9716" y="1883"/>
                  <a:pt x="9978" y="1621"/>
                  <a:pt x="10336" y="1621"/>
                </a:cubicBezTo>
                <a:close/>
                <a:moveTo>
                  <a:pt x="1429" y="3574"/>
                </a:moveTo>
                <a:cubicBezTo>
                  <a:pt x="1786" y="3574"/>
                  <a:pt x="2048" y="3836"/>
                  <a:pt x="2048" y="4193"/>
                </a:cubicBezTo>
                <a:cubicBezTo>
                  <a:pt x="2048" y="4550"/>
                  <a:pt x="1786" y="4836"/>
                  <a:pt x="1429" y="4836"/>
                </a:cubicBezTo>
                <a:cubicBezTo>
                  <a:pt x="1072" y="4836"/>
                  <a:pt x="810" y="4550"/>
                  <a:pt x="810" y="4193"/>
                </a:cubicBezTo>
                <a:cubicBezTo>
                  <a:pt x="810" y="3836"/>
                  <a:pt x="1072" y="3574"/>
                  <a:pt x="1429" y="3574"/>
                </a:cubicBezTo>
                <a:close/>
                <a:moveTo>
                  <a:pt x="7359" y="4383"/>
                </a:moveTo>
                <a:cubicBezTo>
                  <a:pt x="7716" y="4383"/>
                  <a:pt x="7978" y="4645"/>
                  <a:pt x="7978" y="5003"/>
                </a:cubicBezTo>
                <a:cubicBezTo>
                  <a:pt x="7978" y="5360"/>
                  <a:pt x="7716" y="5622"/>
                  <a:pt x="7359" y="5622"/>
                </a:cubicBezTo>
                <a:cubicBezTo>
                  <a:pt x="7025" y="5622"/>
                  <a:pt x="6740" y="5336"/>
                  <a:pt x="6740" y="5003"/>
                </a:cubicBezTo>
                <a:cubicBezTo>
                  <a:pt x="6740" y="4645"/>
                  <a:pt x="7002" y="4383"/>
                  <a:pt x="7359" y="4383"/>
                </a:cubicBezTo>
                <a:close/>
                <a:moveTo>
                  <a:pt x="2858" y="9718"/>
                </a:moveTo>
                <a:lnTo>
                  <a:pt x="2858" y="10813"/>
                </a:lnTo>
                <a:lnTo>
                  <a:pt x="810" y="10813"/>
                </a:lnTo>
                <a:lnTo>
                  <a:pt x="810" y="9718"/>
                </a:lnTo>
                <a:close/>
                <a:moveTo>
                  <a:pt x="5573" y="9718"/>
                </a:moveTo>
                <a:lnTo>
                  <a:pt x="5573" y="10813"/>
                </a:lnTo>
                <a:lnTo>
                  <a:pt x="3525" y="10813"/>
                </a:lnTo>
                <a:lnTo>
                  <a:pt x="3525" y="9718"/>
                </a:lnTo>
                <a:close/>
                <a:moveTo>
                  <a:pt x="8240" y="9718"/>
                </a:moveTo>
                <a:lnTo>
                  <a:pt x="8240" y="10813"/>
                </a:lnTo>
                <a:lnTo>
                  <a:pt x="6192" y="10813"/>
                </a:lnTo>
                <a:lnTo>
                  <a:pt x="6192" y="9718"/>
                </a:lnTo>
                <a:close/>
                <a:moveTo>
                  <a:pt x="10955" y="9718"/>
                </a:moveTo>
                <a:lnTo>
                  <a:pt x="10955" y="10813"/>
                </a:lnTo>
                <a:lnTo>
                  <a:pt x="8907" y="10813"/>
                </a:lnTo>
                <a:lnTo>
                  <a:pt x="8907" y="9718"/>
                </a:lnTo>
                <a:close/>
                <a:moveTo>
                  <a:pt x="4339" y="1"/>
                </a:moveTo>
                <a:cubicBezTo>
                  <a:pt x="3619" y="1"/>
                  <a:pt x="3001" y="587"/>
                  <a:pt x="3001" y="1311"/>
                </a:cubicBezTo>
                <a:cubicBezTo>
                  <a:pt x="3001" y="1907"/>
                  <a:pt x="3429" y="2407"/>
                  <a:pt x="3953" y="2574"/>
                </a:cubicBezTo>
                <a:lnTo>
                  <a:pt x="3953" y="9051"/>
                </a:lnTo>
                <a:lnTo>
                  <a:pt x="1667" y="9027"/>
                </a:lnTo>
                <a:lnTo>
                  <a:pt x="1667" y="5455"/>
                </a:lnTo>
                <a:cubicBezTo>
                  <a:pt x="2239" y="5312"/>
                  <a:pt x="2643" y="4765"/>
                  <a:pt x="2620" y="4145"/>
                </a:cubicBezTo>
                <a:cubicBezTo>
                  <a:pt x="2596" y="3479"/>
                  <a:pt x="2048" y="2931"/>
                  <a:pt x="1381" y="2883"/>
                </a:cubicBezTo>
                <a:cubicBezTo>
                  <a:pt x="1367" y="2883"/>
                  <a:pt x="1352" y="2882"/>
                  <a:pt x="1337" y="2882"/>
                </a:cubicBezTo>
                <a:cubicBezTo>
                  <a:pt x="595" y="2882"/>
                  <a:pt x="0" y="3469"/>
                  <a:pt x="0" y="4193"/>
                </a:cubicBezTo>
                <a:cubicBezTo>
                  <a:pt x="0" y="4788"/>
                  <a:pt x="429" y="5312"/>
                  <a:pt x="953" y="5455"/>
                </a:cubicBezTo>
                <a:lnTo>
                  <a:pt x="953" y="9027"/>
                </a:lnTo>
                <a:lnTo>
                  <a:pt x="0" y="9027"/>
                </a:lnTo>
                <a:lnTo>
                  <a:pt x="0" y="11456"/>
                </a:lnTo>
                <a:lnTo>
                  <a:pt x="11502" y="11456"/>
                </a:lnTo>
                <a:lnTo>
                  <a:pt x="11502" y="9027"/>
                </a:lnTo>
                <a:lnTo>
                  <a:pt x="10550" y="9051"/>
                </a:lnTo>
                <a:lnTo>
                  <a:pt x="10550" y="3526"/>
                </a:lnTo>
                <a:lnTo>
                  <a:pt x="10693" y="3526"/>
                </a:lnTo>
                <a:cubicBezTo>
                  <a:pt x="11264" y="3359"/>
                  <a:pt x="11669" y="2836"/>
                  <a:pt x="11645" y="2216"/>
                </a:cubicBezTo>
                <a:cubicBezTo>
                  <a:pt x="11622" y="1550"/>
                  <a:pt x="11074" y="978"/>
                  <a:pt x="10383" y="954"/>
                </a:cubicBezTo>
                <a:cubicBezTo>
                  <a:pt x="10369" y="954"/>
                  <a:pt x="10355" y="954"/>
                  <a:pt x="10340" y="954"/>
                </a:cubicBezTo>
                <a:cubicBezTo>
                  <a:pt x="9621" y="954"/>
                  <a:pt x="9026" y="1540"/>
                  <a:pt x="9026" y="2264"/>
                </a:cubicBezTo>
                <a:cubicBezTo>
                  <a:pt x="9026" y="2859"/>
                  <a:pt x="9431" y="3359"/>
                  <a:pt x="9978" y="3526"/>
                </a:cubicBezTo>
                <a:lnTo>
                  <a:pt x="9978" y="9051"/>
                </a:lnTo>
                <a:lnTo>
                  <a:pt x="7692" y="9051"/>
                </a:lnTo>
                <a:lnTo>
                  <a:pt x="7692" y="6265"/>
                </a:lnTo>
                <a:cubicBezTo>
                  <a:pt x="8240" y="6098"/>
                  <a:pt x="8669" y="5574"/>
                  <a:pt x="8645" y="4955"/>
                </a:cubicBezTo>
                <a:cubicBezTo>
                  <a:pt x="8597" y="4288"/>
                  <a:pt x="8073" y="3717"/>
                  <a:pt x="7383" y="3693"/>
                </a:cubicBezTo>
                <a:cubicBezTo>
                  <a:pt x="7368" y="3692"/>
                  <a:pt x="7354" y="3692"/>
                  <a:pt x="7340" y="3692"/>
                </a:cubicBezTo>
                <a:cubicBezTo>
                  <a:pt x="6621" y="3692"/>
                  <a:pt x="6025" y="4279"/>
                  <a:pt x="6025" y="5003"/>
                </a:cubicBezTo>
                <a:cubicBezTo>
                  <a:pt x="6025" y="5598"/>
                  <a:pt x="6430" y="6098"/>
                  <a:pt x="6978" y="6265"/>
                </a:cubicBezTo>
                <a:lnTo>
                  <a:pt x="6978" y="9051"/>
                </a:lnTo>
                <a:lnTo>
                  <a:pt x="4668" y="9051"/>
                </a:lnTo>
                <a:lnTo>
                  <a:pt x="4668" y="2574"/>
                </a:lnTo>
                <a:cubicBezTo>
                  <a:pt x="5239" y="2407"/>
                  <a:pt x="5668" y="1883"/>
                  <a:pt x="5620" y="1264"/>
                </a:cubicBezTo>
                <a:cubicBezTo>
                  <a:pt x="5596" y="597"/>
                  <a:pt x="5073" y="25"/>
                  <a:pt x="4382" y="2"/>
                </a:cubicBezTo>
                <a:cubicBezTo>
                  <a:pt x="4368" y="1"/>
                  <a:pt x="4353" y="1"/>
                  <a:pt x="4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802" name="Google Shape;13802;p79"/>
          <p:cNvGrpSpPr/>
          <p:nvPr/>
        </p:nvGrpSpPr>
        <p:grpSpPr>
          <a:xfrm>
            <a:off x="7709919" y="1731640"/>
            <a:ext cx="340537" cy="339830"/>
            <a:chOff x="7024119" y="1934040"/>
            <a:chExt cx="340537" cy="339830"/>
          </a:xfrm>
        </p:grpSpPr>
        <p:sp>
          <p:nvSpPr>
            <p:cNvPr id="13803" name="Google Shape;13803;p79"/>
            <p:cNvSpPr/>
            <p:nvPr/>
          </p:nvSpPr>
          <p:spPr>
            <a:xfrm>
              <a:off x="7024119" y="1934040"/>
              <a:ext cx="340537" cy="339830"/>
            </a:xfrm>
            <a:custGeom>
              <a:avLst/>
              <a:gdLst/>
              <a:ahLst/>
              <a:cxnLst/>
              <a:rect l="l" t="t" r="r" b="b"/>
              <a:pathLst>
                <a:path w="11575" h="11551" extrusionOk="0">
                  <a:moveTo>
                    <a:pt x="5811" y="691"/>
                  </a:moveTo>
                  <a:cubicBezTo>
                    <a:pt x="8503" y="691"/>
                    <a:pt x="10693" y="2763"/>
                    <a:pt x="10884" y="5431"/>
                  </a:cubicBezTo>
                  <a:lnTo>
                    <a:pt x="9788" y="5431"/>
                  </a:lnTo>
                  <a:cubicBezTo>
                    <a:pt x="9598" y="3359"/>
                    <a:pt x="7907" y="1763"/>
                    <a:pt x="5811" y="1763"/>
                  </a:cubicBezTo>
                  <a:cubicBezTo>
                    <a:pt x="3740" y="1763"/>
                    <a:pt x="2001" y="3359"/>
                    <a:pt x="1858" y="5431"/>
                  </a:cubicBezTo>
                  <a:lnTo>
                    <a:pt x="763" y="5431"/>
                  </a:lnTo>
                  <a:cubicBezTo>
                    <a:pt x="906" y="2811"/>
                    <a:pt x="3120" y="691"/>
                    <a:pt x="5811" y="691"/>
                  </a:cubicBezTo>
                  <a:close/>
                  <a:moveTo>
                    <a:pt x="5811" y="3930"/>
                  </a:moveTo>
                  <a:cubicBezTo>
                    <a:pt x="6835" y="3930"/>
                    <a:pt x="7669" y="4764"/>
                    <a:pt x="7669" y="5788"/>
                  </a:cubicBezTo>
                  <a:cubicBezTo>
                    <a:pt x="7669" y="6788"/>
                    <a:pt x="6835" y="7621"/>
                    <a:pt x="5811" y="7621"/>
                  </a:cubicBezTo>
                  <a:cubicBezTo>
                    <a:pt x="4811" y="7621"/>
                    <a:pt x="3978" y="6788"/>
                    <a:pt x="3978" y="5788"/>
                  </a:cubicBezTo>
                  <a:cubicBezTo>
                    <a:pt x="3978" y="4764"/>
                    <a:pt x="4811" y="3930"/>
                    <a:pt x="5811" y="3930"/>
                  </a:cubicBezTo>
                  <a:close/>
                  <a:moveTo>
                    <a:pt x="5454" y="2478"/>
                  </a:moveTo>
                  <a:lnTo>
                    <a:pt x="5454" y="3287"/>
                  </a:lnTo>
                  <a:cubicBezTo>
                    <a:pt x="4240" y="3454"/>
                    <a:pt x="3263" y="4502"/>
                    <a:pt x="3263" y="5788"/>
                  </a:cubicBezTo>
                  <a:cubicBezTo>
                    <a:pt x="3263" y="7050"/>
                    <a:pt x="4216" y="8122"/>
                    <a:pt x="5454" y="8288"/>
                  </a:cubicBezTo>
                  <a:lnTo>
                    <a:pt x="5454" y="9074"/>
                  </a:lnTo>
                  <a:cubicBezTo>
                    <a:pt x="3787" y="8907"/>
                    <a:pt x="2477" y="7502"/>
                    <a:pt x="2477" y="5788"/>
                  </a:cubicBezTo>
                  <a:cubicBezTo>
                    <a:pt x="2477" y="4049"/>
                    <a:pt x="3787" y="2644"/>
                    <a:pt x="5454" y="2478"/>
                  </a:cubicBezTo>
                  <a:close/>
                  <a:moveTo>
                    <a:pt x="6145" y="2478"/>
                  </a:moveTo>
                  <a:cubicBezTo>
                    <a:pt x="7812" y="2644"/>
                    <a:pt x="9122" y="4049"/>
                    <a:pt x="9122" y="5788"/>
                  </a:cubicBezTo>
                  <a:cubicBezTo>
                    <a:pt x="9122" y="7502"/>
                    <a:pt x="7812" y="8907"/>
                    <a:pt x="6145" y="9074"/>
                  </a:cubicBezTo>
                  <a:lnTo>
                    <a:pt x="6145" y="8288"/>
                  </a:lnTo>
                  <a:cubicBezTo>
                    <a:pt x="7359" y="8098"/>
                    <a:pt x="8360" y="7050"/>
                    <a:pt x="8360" y="5788"/>
                  </a:cubicBezTo>
                  <a:cubicBezTo>
                    <a:pt x="8360" y="4502"/>
                    <a:pt x="7407" y="3430"/>
                    <a:pt x="6145" y="3287"/>
                  </a:cubicBezTo>
                  <a:lnTo>
                    <a:pt x="6145" y="2478"/>
                  </a:lnTo>
                  <a:close/>
                  <a:moveTo>
                    <a:pt x="10884" y="6145"/>
                  </a:moveTo>
                  <a:cubicBezTo>
                    <a:pt x="10693" y="8765"/>
                    <a:pt x="8503" y="10860"/>
                    <a:pt x="5811" y="10860"/>
                  </a:cubicBezTo>
                  <a:cubicBezTo>
                    <a:pt x="3144" y="10860"/>
                    <a:pt x="929" y="8788"/>
                    <a:pt x="763" y="6145"/>
                  </a:cubicBezTo>
                  <a:lnTo>
                    <a:pt x="1858" y="6145"/>
                  </a:lnTo>
                  <a:cubicBezTo>
                    <a:pt x="2049" y="8193"/>
                    <a:pt x="3740" y="9789"/>
                    <a:pt x="5811" y="9789"/>
                  </a:cubicBezTo>
                  <a:cubicBezTo>
                    <a:pt x="7907" y="9789"/>
                    <a:pt x="9622" y="8193"/>
                    <a:pt x="9788" y="6145"/>
                  </a:cubicBezTo>
                  <a:close/>
                  <a:moveTo>
                    <a:pt x="5788" y="1"/>
                  </a:moveTo>
                  <a:cubicBezTo>
                    <a:pt x="4240" y="1"/>
                    <a:pt x="2811" y="596"/>
                    <a:pt x="1715" y="1692"/>
                  </a:cubicBezTo>
                  <a:cubicBezTo>
                    <a:pt x="644" y="2763"/>
                    <a:pt x="1" y="4240"/>
                    <a:pt x="1" y="5788"/>
                  </a:cubicBezTo>
                  <a:cubicBezTo>
                    <a:pt x="1" y="7336"/>
                    <a:pt x="596" y="8765"/>
                    <a:pt x="1715" y="9860"/>
                  </a:cubicBezTo>
                  <a:cubicBezTo>
                    <a:pt x="2787" y="10932"/>
                    <a:pt x="4240" y="11551"/>
                    <a:pt x="5788" y="11551"/>
                  </a:cubicBezTo>
                  <a:cubicBezTo>
                    <a:pt x="7336" y="11551"/>
                    <a:pt x="8764" y="10955"/>
                    <a:pt x="9860" y="9860"/>
                  </a:cubicBezTo>
                  <a:cubicBezTo>
                    <a:pt x="10932" y="8788"/>
                    <a:pt x="11575" y="7336"/>
                    <a:pt x="11575" y="5788"/>
                  </a:cubicBezTo>
                  <a:cubicBezTo>
                    <a:pt x="11575" y="4240"/>
                    <a:pt x="10979" y="2811"/>
                    <a:pt x="9860" y="1692"/>
                  </a:cubicBezTo>
                  <a:cubicBezTo>
                    <a:pt x="8788" y="620"/>
                    <a:pt x="7336" y="1"/>
                    <a:pt x="5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04" name="Google Shape;13804;p79"/>
            <p:cNvSpPr/>
            <p:nvPr/>
          </p:nvSpPr>
          <p:spPr>
            <a:xfrm>
              <a:off x="7170540" y="2073459"/>
              <a:ext cx="48396" cy="20359"/>
            </a:xfrm>
            <a:custGeom>
              <a:avLst/>
              <a:gdLst/>
              <a:ahLst/>
              <a:cxnLst/>
              <a:rect l="l" t="t" r="r" b="b"/>
              <a:pathLst>
                <a:path w="1645" h="692" extrusionOk="0">
                  <a:moveTo>
                    <a:pt x="1" y="1"/>
                  </a:moveTo>
                  <a:lnTo>
                    <a:pt x="1" y="692"/>
                  </a:lnTo>
                  <a:lnTo>
                    <a:pt x="1644" y="692"/>
                  </a:lnTo>
                  <a:lnTo>
                    <a:pt x="1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05" name="Google Shape;13805;p79"/>
            <p:cNvSpPr/>
            <p:nvPr/>
          </p:nvSpPr>
          <p:spPr>
            <a:xfrm>
              <a:off x="7170540" y="2114794"/>
              <a:ext cx="48396" cy="19653"/>
            </a:xfrm>
            <a:custGeom>
              <a:avLst/>
              <a:gdLst/>
              <a:ahLst/>
              <a:cxnLst/>
              <a:rect l="l" t="t" r="r" b="b"/>
              <a:pathLst>
                <a:path w="1645" h="668" extrusionOk="0">
                  <a:moveTo>
                    <a:pt x="1" y="1"/>
                  </a:moveTo>
                  <a:lnTo>
                    <a:pt x="1" y="668"/>
                  </a:lnTo>
                  <a:lnTo>
                    <a:pt x="1644" y="668"/>
                  </a:lnTo>
                  <a:lnTo>
                    <a:pt x="1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grpSp>
        <p:nvGrpSpPr>
          <p:cNvPr id="13806" name="Google Shape;13806;p79"/>
          <p:cNvGrpSpPr/>
          <p:nvPr/>
        </p:nvGrpSpPr>
        <p:grpSpPr>
          <a:xfrm>
            <a:off x="7711331" y="2254307"/>
            <a:ext cx="337712" cy="339119"/>
            <a:chOff x="7025531" y="2456707"/>
            <a:chExt cx="337712" cy="339119"/>
          </a:xfrm>
        </p:grpSpPr>
        <p:sp>
          <p:nvSpPr>
            <p:cNvPr id="13807" name="Google Shape;13807;p79"/>
            <p:cNvSpPr/>
            <p:nvPr/>
          </p:nvSpPr>
          <p:spPr>
            <a:xfrm>
              <a:off x="7025531" y="2456707"/>
              <a:ext cx="337712" cy="287286"/>
            </a:xfrm>
            <a:custGeom>
              <a:avLst/>
              <a:gdLst/>
              <a:ahLst/>
              <a:cxnLst/>
              <a:rect l="l" t="t" r="r" b="b"/>
              <a:pathLst>
                <a:path w="11479" h="9765" extrusionOk="0">
                  <a:moveTo>
                    <a:pt x="9074" y="691"/>
                  </a:moveTo>
                  <a:lnTo>
                    <a:pt x="9074" y="4406"/>
                  </a:lnTo>
                  <a:lnTo>
                    <a:pt x="8312" y="4406"/>
                  </a:lnTo>
                  <a:lnTo>
                    <a:pt x="8312" y="691"/>
                  </a:lnTo>
                  <a:close/>
                  <a:moveTo>
                    <a:pt x="6121" y="2144"/>
                  </a:moveTo>
                  <a:lnTo>
                    <a:pt x="6121" y="5883"/>
                  </a:lnTo>
                  <a:lnTo>
                    <a:pt x="5359" y="5883"/>
                  </a:lnTo>
                  <a:lnTo>
                    <a:pt x="5359" y="2144"/>
                  </a:lnTo>
                  <a:close/>
                  <a:moveTo>
                    <a:pt x="3215" y="3620"/>
                  </a:moveTo>
                  <a:lnTo>
                    <a:pt x="3215" y="7335"/>
                  </a:lnTo>
                  <a:lnTo>
                    <a:pt x="2429" y="7335"/>
                  </a:lnTo>
                  <a:lnTo>
                    <a:pt x="2429" y="3620"/>
                  </a:lnTo>
                  <a:close/>
                  <a:moveTo>
                    <a:pt x="3215" y="7978"/>
                  </a:moveTo>
                  <a:lnTo>
                    <a:pt x="3215" y="9097"/>
                  </a:lnTo>
                  <a:lnTo>
                    <a:pt x="2429" y="9097"/>
                  </a:lnTo>
                  <a:lnTo>
                    <a:pt x="2429" y="7978"/>
                  </a:lnTo>
                  <a:close/>
                  <a:moveTo>
                    <a:pt x="6121" y="6525"/>
                  </a:moveTo>
                  <a:lnTo>
                    <a:pt x="6121" y="9097"/>
                  </a:lnTo>
                  <a:lnTo>
                    <a:pt x="5359" y="9097"/>
                  </a:lnTo>
                  <a:lnTo>
                    <a:pt x="5359" y="6525"/>
                  </a:lnTo>
                  <a:close/>
                  <a:moveTo>
                    <a:pt x="9050" y="5073"/>
                  </a:moveTo>
                  <a:lnTo>
                    <a:pt x="9050" y="9097"/>
                  </a:lnTo>
                  <a:lnTo>
                    <a:pt x="8264" y="9097"/>
                  </a:lnTo>
                  <a:lnTo>
                    <a:pt x="8264" y="5073"/>
                  </a:lnTo>
                  <a:close/>
                  <a:moveTo>
                    <a:pt x="7597" y="0"/>
                  </a:moveTo>
                  <a:lnTo>
                    <a:pt x="7597" y="9097"/>
                  </a:lnTo>
                  <a:lnTo>
                    <a:pt x="6811" y="9097"/>
                  </a:lnTo>
                  <a:lnTo>
                    <a:pt x="6811" y="1477"/>
                  </a:lnTo>
                  <a:lnTo>
                    <a:pt x="4668" y="1477"/>
                  </a:lnTo>
                  <a:lnTo>
                    <a:pt x="4668" y="9097"/>
                  </a:lnTo>
                  <a:lnTo>
                    <a:pt x="3882" y="9097"/>
                  </a:lnTo>
                  <a:lnTo>
                    <a:pt x="3882" y="2930"/>
                  </a:lnTo>
                  <a:lnTo>
                    <a:pt x="1739" y="2930"/>
                  </a:lnTo>
                  <a:lnTo>
                    <a:pt x="1739" y="9097"/>
                  </a:lnTo>
                  <a:lnTo>
                    <a:pt x="0" y="9097"/>
                  </a:lnTo>
                  <a:lnTo>
                    <a:pt x="0" y="9764"/>
                  </a:lnTo>
                  <a:lnTo>
                    <a:pt x="11479" y="9764"/>
                  </a:lnTo>
                  <a:lnTo>
                    <a:pt x="11479" y="9097"/>
                  </a:lnTo>
                  <a:lnTo>
                    <a:pt x="9740" y="9097"/>
                  </a:lnTo>
                  <a:lnTo>
                    <a:pt x="97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08" name="Google Shape;13808;p79"/>
            <p:cNvSpPr/>
            <p:nvPr/>
          </p:nvSpPr>
          <p:spPr>
            <a:xfrm>
              <a:off x="7087871" y="2775468"/>
              <a:ext cx="42777" cy="20359"/>
            </a:xfrm>
            <a:custGeom>
              <a:avLst/>
              <a:gdLst/>
              <a:ahLst/>
              <a:cxnLst/>
              <a:rect l="l" t="t" r="r" b="b"/>
              <a:pathLst>
                <a:path w="1454" h="692" extrusionOk="0">
                  <a:moveTo>
                    <a:pt x="1" y="1"/>
                  </a:moveTo>
                  <a:lnTo>
                    <a:pt x="1" y="692"/>
                  </a:lnTo>
                  <a:lnTo>
                    <a:pt x="1454" y="692"/>
                  </a:lnTo>
                  <a:lnTo>
                    <a:pt x="1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09" name="Google Shape;13809;p79"/>
            <p:cNvSpPr/>
            <p:nvPr/>
          </p:nvSpPr>
          <p:spPr>
            <a:xfrm>
              <a:off x="7173364" y="2775468"/>
              <a:ext cx="42747" cy="20359"/>
            </a:xfrm>
            <a:custGeom>
              <a:avLst/>
              <a:gdLst/>
              <a:ahLst/>
              <a:cxnLst/>
              <a:rect l="l" t="t" r="r" b="b"/>
              <a:pathLst>
                <a:path w="1453" h="692" extrusionOk="0">
                  <a:moveTo>
                    <a:pt x="0" y="1"/>
                  </a:moveTo>
                  <a:lnTo>
                    <a:pt x="0" y="692"/>
                  </a:lnTo>
                  <a:lnTo>
                    <a:pt x="1453" y="692"/>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10" name="Google Shape;13810;p79"/>
            <p:cNvSpPr/>
            <p:nvPr/>
          </p:nvSpPr>
          <p:spPr>
            <a:xfrm>
              <a:off x="7259534" y="2775468"/>
              <a:ext cx="42777" cy="20359"/>
            </a:xfrm>
            <a:custGeom>
              <a:avLst/>
              <a:gdLst/>
              <a:ahLst/>
              <a:cxnLst/>
              <a:rect l="l" t="t" r="r" b="b"/>
              <a:pathLst>
                <a:path w="1454" h="692" extrusionOk="0">
                  <a:moveTo>
                    <a:pt x="0" y="1"/>
                  </a:moveTo>
                  <a:lnTo>
                    <a:pt x="0" y="692"/>
                  </a:lnTo>
                  <a:lnTo>
                    <a:pt x="1453" y="692"/>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grpSp>
        <p:nvGrpSpPr>
          <p:cNvPr id="13811" name="Google Shape;13811;p79"/>
          <p:cNvGrpSpPr/>
          <p:nvPr/>
        </p:nvGrpSpPr>
        <p:grpSpPr>
          <a:xfrm>
            <a:off x="6978130" y="2232596"/>
            <a:ext cx="339124" cy="339124"/>
            <a:chOff x="6444730" y="2434996"/>
            <a:chExt cx="339124" cy="339124"/>
          </a:xfrm>
        </p:grpSpPr>
        <p:sp>
          <p:nvSpPr>
            <p:cNvPr id="13812" name="Google Shape;13812;p79"/>
            <p:cNvSpPr/>
            <p:nvPr/>
          </p:nvSpPr>
          <p:spPr>
            <a:xfrm>
              <a:off x="6444730" y="2434996"/>
              <a:ext cx="339124" cy="339124"/>
            </a:xfrm>
            <a:custGeom>
              <a:avLst/>
              <a:gdLst/>
              <a:ahLst/>
              <a:cxnLst/>
              <a:rect l="l" t="t" r="r" b="b"/>
              <a:pathLst>
                <a:path w="11527" h="11527" extrusionOk="0">
                  <a:moveTo>
                    <a:pt x="5454" y="1429"/>
                  </a:moveTo>
                  <a:lnTo>
                    <a:pt x="5454" y="5454"/>
                  </a:lnTo>
                  <a:lnTo>
                    <a:pt x="1429" y="5454"/>
                  </a:lnTo>
                  <a:cubicBezTo>
                    <a:pt x="1620" y="3310"/>
                    <a:pt x="3310" y="1619"/>
                    <a:pt x="5454" y="1429"/>
                  </a:cubicBezTo>
                  <a:close/>
                  <a:moveTo>
                    <a:pt x="6097" y="715"/>
                  </a:moveTo>
                  <a:cubicBezTo>
                    <a:pt x="8645" y="905"/>
                    <a:pt x="10669" y="2929"/>
                    <a:pt x="10836" y="5454"/>
                  </a:cubicBezTo>
                  <a:lnTo>
                    <a:pt x="6097" y="5454"/>
                  </a:lnTo>
                  <a:lnTo>
                    <a:pt x="6097" y="715"/>
                  </a:lnTo>
                  <a:close/>
                  <a:moveTo>
                    <a:pt x="10121" y="6097"/>
                  </a:moveTo>
                  <a:cubicBezTo>
                    <a:pt x="9955" y="8240"/>
                    <a:pt x="8240" y="9955"/>
                    <a:pt x="6097" y="10121"/>
                  </a:cubicBezTo>
                  <a:lnTo>
                    <a:pt x="6097" y="6097"/>
                  </a:lnTo>
                  <a:close/>
                  <a:moveTo>
                    <a:pt x="5454" y="6097"/>
                  </a:moveTo>
                  <a:lnTo>
                    <a:pt x="5454" y="10836"/>
                  </a:lnTo>
                  <a:cubicBezTo>
                    <a:pt x="2929" y="10669"/>
                    <a:pt x="905" y="8645"/>
                    <a:pt x="715" y="6097"/>
                  </a:cubicBezTo>
                  <a:close/>
                  <a:moveTo>
                    <a:pt x="5406" y="0"/>
                  </a:moveTo>
                  <a:lnTo>
                    <a:pt x="5406" y="738"/>
                  </a:lnTo>
                  <a:cubicBezTo>
                    <a:pt x="4192" y="834"/>
                    <a:pt x="3072" y="1334"/>
                    <a:pt x="2191" y="2191"/>
                  </a:cubicBezTo>
                  <a:cubicBezTo>
                    <a:pt x="1334" y="3072"/>
                    <a:pt x="834" y="4191"/>
                    <a:pt x="738" y="5406"/>
                  </a:cubicBezTo>
                  <a:lnTo>
                    <a:pt x="0" y="5406"/>
                  </a:lnTo>
                  <a:lnTo>
                    <a:pt x="0" y="5739"/>
                  </a:lnTo>
                  <a:cubicBezTo>
                    <a:pt x="0" y="7287"/>
                    <a:pt x="596" y="8716"/>
                    <a:pt x="1691" y="9835"/>
                  </a:cubicBezTo>
                  <a:cubicBezTo>
                    <a:pt x="2763" y="10907"/>
                    <a:pt x="4239" y="11526"/>
                    <a:pt x="5787" y="11526"/>
                  </a:cubicBezTo>
                  <a:lnTo>
                    <a:pt x="6097" y="11526"/>
                  </a:lnTo>
                  <a:lnTo>
                    <a:pt x="6097" y="10788"/>
                  </a:lnTo>
                  <a:cubicBezTo>
                    <a:pt x="7335" y="10693"/>
                    <a:pt x="8454" y="10193"/>
                    <a:pt x="9312" y="9312"/>
                  </a:cubicBezTo>
                  <a:cubicBezTo>
                    <a:pt x="10193" y="8454"/>
                    <a:pt x="10693" y="7335"/>
                    <a:pt x="10788" y="6097"/>
                  </a:cubicBezTo>
                  <a:lnTo>
                    <a:pt x="11526" y="6097"/>
                  </a:lnTo>
                  <a:lnTo>
                    <a:pt x="11526" y="5787"/>
                  </a:lnTo>
                  <a:cubicBezTo>
                    <a:pt x="11526" y="4239"/>
                    <a:pt x="10931" y="2810"/>
                    <a:pt x="9836" y="1691"/>
                  </a:cubicBezTo>
                  <a:cubicBezTo>
                    <a:pt x="8740" y="619"/>
                    <a:pt x="7287"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13" name="Google Shape;13813;p79"/>
            <p:cNvSpPr/>
            <p:nvPr/>
          </p:nvSpPr>
          <p:spPr>
            <a:xfrm>
              <a:off x="6532283" y="2638167"/>
              <a:ext cx="48396" cy="20329"/>
            </a:xfrm>
            <a:custGeom>
              <a:avLst/>
              <a:gdLst/>
              <a:ahLst/>
              <a:cxnLst/>
              <a:rect l="l" t="t" r="r" b="b"/>
              <a:pathLst>
                <a:path w="1645" h="691" extrusionOk="0">
                  <a:moveTo>
                    <a:pt x="1" y="0"/>
                  </a:moveTo>
                  <a:lnTo>
                    <a:pt x="1" y="691"/>
                  </a:lnTo>
                  <a:lnTo>
                    <a:pt x="1644" y="691"/>
                  </a:lnTo>
                  <a:lnTo>
                    <a:pt x="1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14" name="Google Shape;13814;p79"/>
            <p:cNvSpPr/>
            <p:nvPr/>
          </p:nvSpPr>
          <p:spPr>
            <a:xfrm>
              <a:off x="6532283" y="2680208"/>
              <a:ext cx="48396" cy="20329"/>
            </a:xfrm>
            <a:custGeom>
              <a:avLst/>
              <a:gdLst/>
              <a:ahLst/>
              <a:cxnLst/>
              <a:rect l="l" t="t" r="r" b="b"/>
              <a:pathLst>
                <a:path w="1645" h="691" extrusionOk="0">
                  <a:moveTo>
                    <a:pt x="1" y="0"/>
                  </a:moveTo>
                  <a:lnTo>
                    <a:pt x="1" y="691"/>
                  </a:lnTo>
                  <a:lnTo>
                    <a:pt x="1644" y="691"/>
                  </a:lnTo>
                  <a:lnTo>
                    <a:pt x="1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15" name="Google Shape;13815;p79"/>
            <p:cNvSpPr/>
            <p:nvPr/>
          </p:nvSpPr>
          <p:spPr>
            <a:xfrm>
              <a:off x="6648608" y="2509251"/>
              <a:ext cx="48366" cy="20359"/>
            </a:xfrm>
            <a:custGeom>
              <a:avLst/>
              <a:gdLst/>
              <a:ahLst/>
              <a:cxnLst/>
              <a:rect l="l" t="t" r="r" b="b"/>
              <a:pathLst>
                <a:path w="1644" h="692" extrusionOk="0">
                  <a:moveTo>
                    <a:pt x="0" y="0"/>
                  </a:moveTo>
                  <a:lnTo>
                    <a:pt x="0" y="691"/>
                  </a:lnTo>
                  <a:lnTo>
                    <a:pt x="1643" y="691"/>
                  </a:lnTo>
                  <a:lnTo>
                    <a:pt x="16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16" name="Google Shape;13816;p79"/>
            <p:cNvSpPr/>
            <p:nvPr/>
          </p:nvSpPr>
          <p:spPr>
            <a:xfrm>
              <a:off x="6648608" y="2551291"/>
              <a:ext cx="48366" cy="20329"/>
            </a:xfrm>
            <a:custGeom>
              <a:avLst/>
              <a:gdLst/>
              <a:ahLst/>
              <a:cxnLst/>
              <a:rect l="l" t="t" r="r" b="b"/>
              <a:pathLst>
                <a:path w="1644" h="691" extrusionOk="0">
                  <a:moveTo>
                    <a:pt x="0" y="0"/>
                  </a:moveTo>
                  <a:lnTo>
                    <a:pt x="0" y="691"/>
                  </a:lnTo>
                  <a:lnTo>
                    <a:pt x="1643" y="691"/>
                  </a:lnTo>
                  <a:lnTo>
                    <a:pt x="16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817" name="Google Shape;13817;p79"/>
          <p:cNvSpPr/>
          <p:nvPr/>
        </p:nvSpPr>
        <p:spPr>
          <a:xfrm>
            <a:off x="6254020" y="2294936"/>
            <a:ext cx="337742" cy="280990"/>
          </a:xfrm>
          <a:custGeom>
            <a:avLst/>
            <a:gdLst/>
            <a:ahLst/>
            <a:cxnLst/>
            <a:rect l="l" t="t" r="r" b="b"/>
            <a:pathLst>
              <a:path w="11480" h="9551" extrusionOk="0">
                <a:moveTo>
                  <a:pt x="5716" y="644"/>
                </a:moveTo>
                <a:cubicBezTo>
                  <a:pt x="5978" y="644"/>
                  <a:pt x="6192" y="858"/>
                  <a:pt x="6192" y="1120"/>
                </a:cubicBezTo>
                <a:cubicBezTo>
                  <a:pt x="6192" y="1406"/>
                  <a:pt x="5978" y="1596"/>
                  <a:pt x="5716" y="1596"/>
                </a:cubicBezTo>
                <a:cubicBezTo>
                  <a:pt x="5454" y="1596"/>
                  <a:pt x="5240" y="1406"/>
                  <a:pt x="5240" y="1120"/>
                </a:cubicBezTo>
                <a:cubicBezTo>
                  <a:pt x="5240" y="882"/>
                  <a:pt x="5454" y="644"/>
                  <a:pt x="5716" y="644"/>
                </a:cubicBezTo>
                <a:close/>
                <a:moveTo>
                  <a:pt x="8860" y="2287"/>
                </a:moveTo>
                <a:cubicBezTo>
                  <a:pt x="9145" y="2287"/>
                  <a:pt x="9336" y="2501"/>
                  <a:pt x="9336" y="2763"/>
                </a:cubicBezTo>
                <a:cubicBezTo>
                  <a:pt x="9336" y="3025"/>
                  <a:pt x="9145" y="3239"/>
                  <a:pt x="8860" y="3239"/>
                </a:cubicBezTo>
                <a:cubicBezTo>
                  <a:pt x="8598" y="3239"/>
                  <a:pt x="8383" y="3025"/>
                  <a:pt x="8383" y="2763"/>
                </a:cubicBezTo>
                <a:cubicBezTo>
                  <a:pt x="8383" y="2501"/>
                  <a:pt x="8598" y="2287"/>
                  <a:pt x="8860" y="2287"/>
                </a:cubicBezTo>
                <a:close/>
                <a:moveTo>
                  <a:pt x="2501" y="3549"/>
                </a:moveTo>
                <a:cubicBezTo>
                  <a:pt x="2763" y="3549"/>
                  <a:pt x="2977" y="3739"/>
                  <a:pt x="2977" y="4025"/>
                </a:cubicBezTo>
                <a:cubicBezTo>
                  <a:pt x="2977" y="4287"/>
                  <a:pt x="2763" y="4502"/>
                  <a:pt x="2501" y="4502"/>
                </a:cubicBezTo>
                <a:cubicBezTo>
                  <a:pt x="2239" y="4502"/>
                  <a:pt x="2025" y="4287"/>
                  <a:pt x="2025" y="4025"/>
                </a:cubicBezTo>
                <a:cubicBezTo>
                  <a:pt x="2025" y="3787"/>
                  <a:pt x="2239" y="3549"/>
                  <a:pt x="2501" y="3549"/>
                </a:cubicBezTo>
                <a:close/>
                <a:moveTo>
                  <a:pt x="6621" y="1787"/>
                </a:moveTo>
                <a:lnTo>
                  <a:pt x="7740" y="2549"/>
                </a:lnTo>
                <a:cubicBezTo>
                  <a:pt x="7740" y="2620"/>
                  <a:pt x="7693" y="2668"/>
                  <a:pt x="7693" y="2739"/>
                </a:cubicBezTo>
                <a:cubicBezTo>
                  <a:pt x="7693" y="3216"/>
                  <a:pt x="7978" y="3597"/>
                  <a:pt x="8383" y="3787"/>
                </a:cubicBezTo>
                <a:lnTo>
                  <a:pt x="7407" y="6454"/>
                </a:lnTo>
                <a:lnTo>
                  <a:pt x="6216" y="2144"/>
                </a:lnTo>
                <a:cubicBezTo>
                  <a:pt x="6407" y="2049"/>
                  <a:pt x="6502" y="1930"/>
                  <a:pt x="6621" y="1787"/>
                </a:cubicBezTo>
                <a:close/>
                <a:moveTo>
                  <a:pt x="4906" y="1953"/>
                </a:moveTo>
                <a:cubicBezTo>
                  <a:pt x="5002" y="2049"/>
                  <a:pt x="5121" y="2144"/>
                  <a:pt x="5240" y="2192"/>
                </a:cubicBezTo>
                <a:lnTo>
                  <a:pt x="3954" y="6788"/>
                </a:lnTo>
                <a:lnTo>
                  <a:pt x="3120" y="4978"/>
                </a:lnTo>
                <a:cubicBezTo>
                  <a:pt x="3430" y="4763"/>
                  <a:pt x="3620" y="4406"/>
                  <a:pt x="3620" y="4025"/>
                </a:cubicBezTo>
                <a:cubicBezTo>
                  <a:pt x="3620" y="3859"/>
                  <a:pt x="3597" y="3692"/>
                  <a:pt x="3549" y="3573"/>
                </a:cubicBezTo>
                <a:lnTo>
                  <a:pt x="4906" y="1953"/>
                </a:lnTo>
                <a:close/>
                <a:moveTo>
                  <a:pt x="2572" y="5406"/>
                </a:moveTo>
                <a:lnTo>
                  <a:pt x="3644" y="7788"/>
                </a:lnTo>
                <a:lnTo>
                  <a:pt x="3358" y="8931"/>
                </a:lnTo>
                <a:lnTo>
                  <a:pt x="1001" y="8931"/>
                </a:lnTo>
                <a:lnTo>
                  <a:pt x="2572" y="5406"/>
                </a:lnTo>
                <a:close/>
                <a:moveTo>
                  <a:pt x="5740" y="2906"/>
                </a:moveTo>
                <a:lnTo>
                  <a:pt x="7407" y="8931"/>
                </a:lnTo>
                <a:lnTo>
                  <a:pt x="4073" y="8931"/>
                </a:lnTo>
                <a:lnTo>
                  <a:pt x="5740" y="2906"/>
                </a:lnTo>
                <a:close/>
                <a:moveTo>
                  <a:pt x="8860" y="4502"/>
                </a:moveTo>
                <a:lnTo>
                  <a:pt x="10503" y="8907"/>
                </a:lnTo>
                <a:lnTo>
                  <a:pt x="8097" y="8907"/>
                </a:lnTo>
                <a:lnTo>
                  <a:pt x="8097" y="8931"/>
                </a:lnTo>
                <a:lnTo>
                  <a:pt x="7740" y="7597"/>
                </a:lnTo>
                <a:lnTo>
                  <a:pt x="8860" y="4502"/>
                </a:lnTo>
                <a:close/>
                <a:moveTo>
                  <a:pt x="5740" y="1"/>
                </a:moveTo>
                <a:cubicBezTo>
                  <a:pt x="5121" y="1"/>
                  <a:pt x="4621" y="501"/>
                  <a:pt x="4621" y="1120"/>
                </a:cubicBezTo>
                <a:lnTo>
                  <a:pt x="4621" y="1287"/>
                </a:lnTo>
                <a:lnTo>
                  <a:pt x="3120" y="3025"/>
                </a:lnTo>
                <a:cubicBezTo>
                  <a:pt x="2906" y="2906"/>
                  <a:pt x="2715" y="2858"/>
                  <a:pt x="2430" y="2858"/>
                </a:cubicBezTo>
                <a:cubicBezTo>
                  <a:pt x="1882" y="2882"/>
                  <a:pt x="1406" y="3358"/>
                  <a:pt x="1358" y="3930"/>
                </a:cubicBezTo>
                <a:cubicBezTo>
                  <a:pt x="1334" y="4406"/>
                  <a:pt x="1644" y="4859"/>
                  <a:pt x="2049" y="5025"/>
                </a:cubicBezTo>
                <a:lnTo>
                  <a:pt x="1" y="9550"/>
                </a:lnTo>
                <a:lnTo>
                  <a:pt x="11479" y="9550"/>
                </a:lnTo>
                <a:lnTo>
                  <a:pt x="9336" y="3811"/>
                </a:lnTo>
                <a:cubicBezTo>
                  <a:pt x="9764" y="3620"/>
                  <a:pt x="10026" y="3216"/>
                  <a:pt x="10026" y="2739"/>
                </a:cubicBezTo>
                <a:cubicBezTo>
                  <a:pt x="10026" y="2144"/>
                  <a:pt x="9550" y="1644"/>
                  <a:pt x="8955" y="1596"/>
                </a:cubicBezTo>
                <a:cubicBezTo>
                  <a:pt x="8929" y="1594"/>
                  <a:pt x="8903" y="1594"/>
                  <a:pt x="8878" y="1594"/>
                </a:cubicBezTo>
                <a:cubicBezTo>
                  <a:pt x="8553" y="1594"/>
                  <a:pt x="8271" y="1733"/>
                  <a:pt x="8050" y="1953"/>
                </a:cubicBezTo>
                <a:lnTo>
                  <a:pt x="6859" y="1120"/>
                </a:lnTo>
                <a:cubicBezTo>
                  <a:pt x="6859" y="501"/>
                  <a:pt x="6359" y="1"/>
                  <a:pt x="5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18" name="Google Shape;13818;p79"/>
          <p:cNvSpPr/>
          <p:nvPr/>
        </p:nvSpPr>
        <p:spPr>
          <a:xfrm>
            <a:off x="5512406" y="2255690"/>
            <a:ext cx="339830" cy="337742"/>
          </a:xfrm>
          <a:custGeom>
            <a:avLst/>
            <a:gdLst/>
            <a:ahLst/>
            <a:cxnLst/>
            <a:rect l="l" t="t" r="r" b="b"/>
            <a:pathLst>
              <a:path w="11551" h="11480" extrusionOk="0">
                <a:moveTo>
                  <a:pt x="6883" y="644"/>
                </a:moveTo>
                <a:lnTo>
                  <a:pt x="6883" y="1716"/>
                </a:lnTo>
                <a:lnTo>
                  <a:pt x="4668" y="1716"/>
                </a:lnTo>
                <a:lnTo>
                  <a:pt x="4668" y="644"/>
                </a:lnTo>
                <a:close/>
                <a:moveTo>
                  <a:pt x="2406" y="3883"/>
                </a:moveTo>
                <a:lnTo>
                  <a:pt x="2406" y="4669"/>
                </a:lnTo>
                <a:lnTo>
                  <a:pt x="715" y="4669"/>
                </a:lnTo>
                <a:lnTo>
                  <a:pt x="715" y="3883"/>
                </a:lnTo>
                <a:close/>
                <a:moveTo>
                  <a:pt x="6597" y="3883"/>
                </a:moveTo>
                <a:lnTo>
                  <a:pt x="6597" y="4669"/>
                </a:lnTo>
                <a:lnTo>
                  <a:pt x="4906" y="4669"/>
                </a:lnTo>
                <a:lnTo>
                  <a:pt x="4906" y="3883"/>
                </a:lnTo>
                <a:close/>
                <a:moveTo>
                  <a:pt x="10860" y="3883"/>
                </a:moveTo>
                <a:lnTo>
                  <a:pt x="10860" y="4669"/>
                </a:lnTo>
                <a:lnTo>
                  <a:pt x="9169" y="4669"/>
                </a:lnTo>
                <a:lnTo>
                  <a:pt x="9169" y="3883"/>
                </a:lnTo>
                <a:close/>
                <a:moveTo>
                  <a:pt x="2406" y="6812"/>
                </a:moveTo>
                <a:lnTo>
                  <a:pt x="2406" y="7574"/>
                </a:lnTo>
                <a:lnTo>
                  <a:pt x="715" y="7574"/>
                </a:lnTo>
                <a:lnTo>
                  <a:pt x="715" y="6812"/>
                </a:lnTo>
                <a:close/>
                <a:moveTo>
                  <a:pt x="6597" y="6812"/>
                </a:moveTo>
                <a:lnTo>
                  <a:pt x="6597" y="7574"/>
                </a:lnTo>
                <a:lnTo>
                  <a:pt x="4906" y="7574"/>
                </a:lnTo>
                <a:lnTo>
                  <a:pt x="4906" y="6812"/>
                </a:lnTo>
                <a:close/>
                <a:moveTo>
                  <a:pt x="10836" y="6812"/>
                </a:moveTo>
                <a:lnTo>
                  <a:pt x="10836" y="7574"/>
                </a:lnTo>
                <a:lnTo>
                  <a:pt x="9122" y="7574"/>
                </a:lnTo>
                <a:lnTo>
                  <a:pt x="9122" y="6812"/>
                </a:lnTo>
                <a:close/>
                <a:moveTo>
                  <a:pt x="1548" y="9717"/>
                </a:moveTo>
                <a:cubicBezTo>
                  <a:pt x="1834" y="9717"/>
                  <a:pt x="2072" y="9955"/>
                  <a:pt x="2072" y="10265"/>
                </a:cubicBezTo>
                <a:cubicBezTo>
                  <a:pt x="2072" y="10551"/>
                  <a:pt x="1834" y="10789"/>
                  <a:pt x="1548" y="10789"/>
                </a:cubicBezTo>
                <a:cubicBezTo>
                  <a:pt x="1239" y="10789"/>
                  <a:pt x="1001" y="10551"/>
                  <a:pt x="1001" y="10265"/>
                </a:cubicBezTo>
                <a:cubicBezTo>
                  <a:pt x="1001" y="9955"/>
                  <a:pt x="1239" y="9717"/>
                  <a:pt x="1548" y="9717"/>
                </a:cubicBezTo>
                <a:close/>
                <a:moveTo>
                  <a:pt x="5764" y="9717"/>
                </a:moveTo>
                <a:cubicBezTo>
                  <a:pt x="6073" y="9717"/>
                  <a:pt x="6288" y="9955"/>
                  <a:pt x="6288" y="10265"/>
                </a:cubicBezTo>
                <a:cubicBezTo>
                  <a:pt x="6288" y="10551"/>
                  <a:pt x="6073" y="10789"/>
                  <a:pt x="5764" y="10789"/>
                </a:cubicBezTo>
                <a:cubicBezTo>
                  <a:pt x="5478" y="10789"/>
                  <a:pt x="5240" y="10551"/>
                  <a:pt x="5240" y="10265"/>
                </a:cubicBezTo>
                <a:cubicBezTo>
                  <a:pt x="5240" y="9955"/>
                  <a:pt x="5478" y="9717"/>
                  <a:pt x="5764" y="9717"/>
                </a:cubicBezTo>
                <a:close/>
                <a:moveTo>
                  <a:pt x="10003" y="9717"/>
                </a:moveTo>
                <a:cubicBezTo>
                  <a:pt x="10288" y="9717"/>
                  <a:pt x="10527" y="9955"/>
                  <a:pt x="10527" y="10265"/>
                </a:cubicBezTo>
                <a:cubicBezTo>
                  <a:pt x="10527" y="10551"/>
                  <a:pt x="10288" y="10789"/>
                  <a:pt x="10003" y="10789"/>
                </a:cubicBezTo>
                <a:cubicBezTo>
                  <a:pt x="9693" y="10789"/>
                  <a:pt x="9455" y="10551"/>
                  <a:pt x="9455" y="10265"/>
                </a:cubicBezTo>
                <a:cubicBezTo>
                  <a:pt x="9455" y="9955"/>
                  <a:pt x="9693" y="9717"/>
                  <a:pt x="10003" y="9717"/>
                </a:cubicBezTo>
                <a:close/>
                <a:moveTo>
                  <a:pt x="3978" y="1"/>
                </a:moveTo>
                <a:lnTo>
                  <a:pt x="3978" y="2430"/>
                </a:lnTo>
                <a:lnTo>
                  <a:pt x="5430" y="2430"/>
                </a:lnTo>
                <a:lnTo>
                  <a:pt x="5430" y="3216"/>
                </a:lnTo>
                <a:lnTo>
                  <a:pt x="4240" y="3216"/>
                </a:lnTo>
                <a:lnTo>
                  <a:pt x="4240" y="3930"/>
                </a:lnTo>
                <a:lnTo>
                  <a:pt x="3049" y="3930"/>
                </a:lnTo>
                <a:lnTo>
                  <a:pt x="3049" y="3216"/>
                </a:lnTo>
                <a:lnTo>
                  <a:pt x="1" y="3216"/>
                </a:lnTo>
                <a:lnTo>
                  <a:pt x="1" y="5359"/>
                </a:lnTo>
                <a:lnTo>
                  <a:pt x="1191" y="5359"/>
                </a:lnTo>
                <a:lnTo>
                  <a:pt x="1191" y="6121"/>
                </a:lnTo>
                <a:lnTo>
                  <a:pt x="1" y="6121"/>
                </a:lnTo>
                <a:lnTo>
                  <a:pt x="1" y="8265"/>
                </a:lnTo>
                <a:lnTo>
                  <a:pt x="1191" y="8265"/>
                </a:lnTo>
                <a:lnTo>
                  <a:pt x="1191" y="9098"/>
                </a:lnTo>
                <a:cubicBezTo>
                  <a:pt x="667" y="9241"/>
                  <a:pt x="286" y="9717"/>
                  <a:pt x="286" y="10265"/>
                </a:cubicBezTo>
                <a:cubicBezTo>
                  <a:pt x="286" y="10956"/>
                  <a:pt x="834" y="11480"/>
                  <a:pt x="1501" y="11480"/>
                </a:cubicBezTo>
                <a:cubicBezTo>
                  <a:pt x="2191" y="11480"/>
                  <a:pt x="2739" y="10956"/>
                  <a:pt x="2739" y="10265"/>
                </a:cubicBezTo>
                <a:cubicBezTo>
                  <a:pt x="2739" y="9693"/>
                  <a:pt x="2334" y="9241"/>
                  <a:pt x="1834" y="9098"/>
                </a:cubicBezTo>
                <a:lnTo>
                  <a:pt x="1834" y="8265"/>
                </a:lnTo>
                <a:lnTo>
                  <a:pt x="3025" y="8265"/>
                </a:lnTo>
                <a:lnTo>
                  <a:pt x="3025" y="6121"/>
                </a:lnTo>
                <a:lnTo>
                  <a:pt x="1834" y="6121"/>
                </a:lnTo>
                <a:lnTo>
                  <a:pt x="1834" y="5359"/>
                </a:lnTo>
                <a:lnTo>
                  <a:pt x="3025" y="5359"/>
                </a:lnTo>
                <a:lnTo>
                  <a:pt x="3025" y="4597"/>
                </a:lnTo>
                <a:lnTo>
                  <a:pt x="4216" y="4597"/>
                </a:lnTo>
                <a:lnTo>
                  <a:pt x="4216" y="5359"/>
                </a:lnTo>
                <a:lnTo>
                  <a:pt x="5406" y="5359"/>
                </a:lnTo>
                <a:lnTo>
                  <a:pt x="5406" y="6121"/>
                </a:lnTo>
                <a:lnTo>
                  <a:pt x="4216" y="6121"/>
                </a:lnTo>
                <a:lnTo>
                  <a:pt x="4216" y="8265"/>
                </a:lnTo>
                <a:lnTo>
                  <a:pt x="5406" y="8265"/>
                </a:lnTo>
                <a:lnTo>
                  <a:pt x="5406" y="9098"/>
                </a:lnTo>
                <a:cubicBezTo>
                  <a:pt x="4906" y="9241"/>
                  <a:pt x="4525" y="9717"/>
                  <a:pt x="4525" y="10265"/>
                </a:cubicBezTo>
                <a:cubicBezTo>
                  <a:pt x="4525" y="10956"/>
                  <a:pt x="5049" y="11480"/>
                  <a:pt x="5740" y="11480"/>
                </a:cubicBezTo>
                <a:cubicBezTo>
                  <a:pt x="6430" y="11480"/>
                  <a:pt x="6954" y="10956"/>
                  <a:pt x="6954" y="10265"/>
                </a:cubicBezTo>
                <a:cubicBezTo>
                  <a:pt x="6954" y="9693"/>
                  <a:pt x="6073" y="9098"/>
                  <a:pt x="6073" y="9098"/>
                </a:cubicBezTo>
                <a:lnTo>
                  <a:pt x="6073" y="8265"/>
                </a:lnTo>
                <a:lnTo>
                  <a:pt x="7264" y="8265"/>
                </a:lnTo>
                <a:lnTo>
                  <a:pt x="7264" y="6121"/>
                </a:lnTo>
                <a:lnTo>
                  <a:pt x="6073" y="6121"/>
                </a:lnTo>
                <a:lnTo>
                  <a:pt x="6073" y="5359"/>
                </a:lnTo>
                <a:lnTo>
                  <a:pt x="7264" y="5359"/>
                </a:lnTo>
                <a:lnTo>
                  <a:pt x="7264" y="4597"/>
                </a:lnTo>
                <a:lnTo>
                  <a:pt x="8455" y="4597"/>
                </a:lnTo>
                <a:lnTo>
                  <a:pt x="8455" y="5359"/>
                </a:lnTo>
                <a:lnTo>
                  <a:pt x="9645" y="5359"/>
                </a:lnTo>
                <a:lnTo>
                  <a:pt x="9645" y="6121"/>
                </a:lnTo>
                <a:lnTo>
                  <a:pt x="8455" y="6121"/>
                </a:lnTo>
                <a:lnTo>
                  <a:pt x="8455" y="8265"/>
                </a:lnTo>
                <a:lnTo>
                  <a:pt x="9645" y="8265"/>
                </a:lnTo>
                <a:lnTo>
                  <a:pt x="9645" y="9098"/>
                </a:lnTo>
                <a:cubicBezTo>
                  <a:pt x="9122" y="9241"/>
                  <a:pt x="8740" y="9717"/>
                  <a:pt x="8740" y="10265"/>
                </a:cubicBezTo>
                <a:cubicBezTo>
                  <a:pt x="8740" y="10956"/>
                  <a:pt x="9288" y="11480"/>
                  <a:pt x="9955" y="11480"/>
                </a:cubicBezTo>
                <a:cubicBezTo>
                  <a:pt x="10646" y="11480"/>
                  <a:pt x="11193" y="10956"/>
                  <a:pt x="11193" y="10265"/>
                </a:cubicBezTo>
                <a:cubicBezTo>
                  <a:pt x="11193" y="9693"/>
                  <a:pt x="10789" y="9241"/>
                  <a:pt x="10288" y="9098"/>
                </a:cubicBezTo>
                <a:lnTo>
                  <a:pt x="10288" y="8265"/>
                </a:lnTo>
                <a:lnTo>
                  <a:pt x="11479" y="8265"/>
                </a:lnTo>
                <a:lnTo>
                  <a:pt x="11479" y="6121"/>
                </a:lnTo>
                <a:lnTo>
                  <a:pt x="10288" y="6121"/>
                </a:lnTo>
                <a:lnTo>
                  <a:pt x="10288" y="5359"/>
                </a:lnTo>
                <a:lnTo>
                  <a:pt x="11551" y="5359"/>
                </a:lnTo>
                <a:lnTo>
                  <a:pt x="11551" y="3192"/>
                </a:lnTo>
                <a:lnTo>
                  <a:pt x="8479" y="3192"/>
                </a:lnTo>
                <a:lnTo>
                  <a:pt x="8479" y="3907"/>
                </a:lnTo>
                <a:lnTo>
                  <a:pt x="7288" y="3907"/>
                </a:lnTo>
                <a:lnTo>
                  <a:pt x="7288" y="3192"/>
                </a:lnTo>
                <a:lnTo>
                  <a:pt x="6097" y="3192"/>
                </a:lnTo>
                <a:lnTo>
                  <a:pt x="6097" y="2430"/>
                </a:lnTo>
                <a:lnTo>
                  <a:pt x="7574" y="2430"/>
                </a:lnTo>
                <a:lnTo>
                  <a:pt x="75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819" name="Google Shape;13819;p79"/>
          <p:cNvGrpSpPr/>
          <p:nvPr/>
        </p:nvGrpSpPr>
        <p:grpSpPr>
          <a:xfrm>
            <a:off x="4782000" y="2268311"/>
            <a:ext cx="337737" cy="334913"/>
            <a:chOff x="4705800" y="2470711"/>
            <a:chExt cx="337737" cy="334913"/>
          </a:xfrm>
        </p:grpSpPr>
        <p:grpSp>
          <p:nvGrpSpPr>
            <p:cNvPr id="13820" name="Google Shape;13820;p79"/>
            <p:cNvGrpSpPr/>
            <p:nvPr/>
          </p:nvGrpSpPr>
          <p:grpSpPr>
            <a:xfrm>
              <a:off x="4705800" y="2501543"/>
              <a:ext cx="337737" cy="304082"/>
              <a:chOff x="4705800" y="2501543"/>
              <a:chExt cx="337737" cy="304082"/>
            </a:xfrm>
          </p:grpSpPr>
          <p:sp>
            <p:nvSpPr>
              <p:cNvPr id="13821" name="Google Shape;13821;p79"/>
              <p:cNvSpPr/>
              <p:nvPr/>
            </p:nvSpPr>
            <p:spPr>
              <a:xfrm>
                <a:off x="4923681" y="2502955"/>
                <a:ext cx="74315" cy="74285"/>
              </a:xfrm>
              <a:custGeom>
                <a:avLst/>
                <a:gdLst/>
                <a:ahLst/>
                <a:cxnLst/>
                <a:rect l="l" t="t" r="r" b="b"/>
                <a:pathLst>
                  <a:path w="2526" h="2525" extrusionOk="0">
                    <a:moveTo>
                      <a:pt x="1263" y="667"/>
                    </a:moveTo>
                    <a:cubicBezTo>
                      <a:pt x="1596" y="667"/>
                      <a:pt x="1835" y="929"/>
                      <a:pt x="1835" y="1238"/>
                    </a:cubicBezTo>
                    <a:cubicBezTo>
                      <a:pt x="1835" y="1572"/>
                      <a:pt x="1573" y="1810"/>
                      <a:pt x="1263" y="1810"/>
                    </a:cubicBezTo>
                    <a:cubicBezTo>
                      <a:pt x="953" y="1810"/>
                      <a:pt x="715" y="1524"/>
                      <a:pt x="715" y="1238"/>
                    </a:cubicBezTo>
                    <a:cubicBezTo>
                      <a:pt x="668" y="929"/>
                      <a:pt x="953" y="667"/>
                      <a:pt x="1263" y="667"/>
                    </a:cubicBezTo>
                    <a:close/>
                    <a:moveTo>
                      <a:pt x="1263" y="0"/>
                    </a:moveTo>
                    <a:cubicBezTo>
                      <a:pt x="596" y="0"/>
                      <a:pt x="25" y="572"/>
                      <a:pt x="25" y="1262"/>
                    </a:cubicBezTo>
                    <a:cubicBezTo>
                      <a:pt x="1" y="1953"/>
                      <a:pt x="572" y="2524"/>
                      <a:pt x="1263" y="2524"/>
                    </a:cubicBezTo>
                    <a:cubicBezTo>
                      <a:pt x="1954" y="2524"/>
                      <a:pt x="2525" y="1953"/>
                      <a:pt x="2525" y="1262"/>
                    </a:cubicBezTo>
                    <a:cubicBezTo>
                      <a:pt x="2525" y="572"/>
                      <a:pt x="195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22" name="Google Shape;13822;p79"/>
              <p:cNvSpPr/>
              <p:nvPr/>
            </p:nvSpPr>
            <p:spPr>
              <a:xfrm>
                <a:off x="4969929" y="2582800"/>
                <a:ext cx="73609" cy="73609"/>
              </a:xfrm>
              <a:custGeom>
                <a:avLst/>
                <a:gdLst/>
                <a:ahLst/>
                <a:cxnLst/>
                <a:rect l="l" t="t" r="r" b="b"/>
                <a:pathLst>
                  <a:path w="2502" h="2502" extrusionOk="0">
                    <a:moveTo>
                      <a:pt x="1263" y="692"/>
                    </a:moveTo>
                    <a:cubicBezTo>
                      <a:pt x="1549" y="692"/>
                      <a:pt x="1811" y="954"/>
                      <a:pt x="1811" y="1263"/>
                    </a:cubicBezTo>
                    <a:cubicBezTo>
                      <a:pt x="1811" y="1549"/>
                      <a:pt x="1549" y="1835"/>
                      <a:pt x="1263" y="1835"/>
                    </a:cubicBezTo>
                    <a:cubicBezTo>
                      <a:pt x="929" y="1835"/>
                      <a:pt x="691" y="1549"/>
                      <a:pt x="691" y="1263"/>
                    </a:cubicBezTo>
                    <a:cubicBezTo>
                      <a:pt x="691" y="930"/>
                      <a:pt x="953" y="692"/>
                      <a:pt x="1263" y="692"/>
                    </a:cubicBezTo>
                    <a:close/>
                    <a:moveTo>
                      <a:pt x="1263" y="1"/>
                    </a:moveTo>
                    <a:cubicBezTo>
                      <a:pt x="572" y="1"/>
                      <a:pt x="1" y="572"/>
                      <a:pt x="1" y="1263"/>
                    </a:cubicBezTo>
                    <a:cubicBezTo>
                      <a:pt x="1" y="1954"/>
                      <a:pt x="572" y="2501"/>
                      <a:pt x="1263" y="2501"/>
                    </a:cubicBezTo>
                    <a:cubicBezTo>
                      <a:pt x="1930" y="2501"/>
                      <a:pt x="2501" y="1954"/>
                      <a:pt x="2501" y="1263"/>
                    </a:cubicBezTo>
                    <a:cubicBezTo>
                      <a:pt x="2501" y="549"/>
                      <a:pt x="1930"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23" name="Google Shape;13823;p79"/>
              <p:cNvSpPr/>
              <p:nvPr/>
            </p:nvSpPr>
            <p:spPr>
              <a:xfrm>
                <a:off x="4952424" y="2673176"/>
                <a:ext cx="74286" cy="73609"/>
              </a:xfrm>
              <a:custGeom>
                <a:avLst/>
                <a:gdLst/>
                <a:ahLst/>
                <a:cxnLst/>
                <a:rect l="l" t="t" r="r" b="b"/>
                <a:pathLst>
                  <a:path w="2525" h="2502" extrusionOk="0">
                    <a:moveTo>
                      <a:pt x="1262" y="692"/>
                    </a:moveTo>
                    <a:cubicBezTo>
                      <a:pt x="1572" y="692"/>
                      <a:pt x="1810" y="954"/>
                      <a:pt x="1810" y="1263"/>
                    </a:cubicBezTo>
                    <a:cubicBezTo>
                      <a:pt x="1858" y="1573"/>
                      <a:pt x="1572" y="1811"/>
                      <a:pt x="1262" y="1811"/>
                    </a:cubicBezTo>
                    <a:cubicBezTo>
                      <a:pt x="929" y="1811"/>
                      <a:pt x="691" y="1549"/>
                      <a:pt x="691" y="1263"/>
                    </a:cubicBezTo>
                    <a:cubicBezTo>
                      <a:pt x="691" y="930"/>
                      <a:pt x="953" y="692"/>
                      <a:pt x="1262" y="692"/>
                    </a:cubicBezTo>
                    <a:close/>
                    <a:moveTo>
                      <a:pt x="1262" y="1"/>
                    </a:moveTo>
                    <a:cubicBezTo>
                      <a:pt x="572" y="1"/>
                      <a:pt x="0" y="573"/>
                      <a:pt x="0" y="1263"/>
                    </a:cubicBezTo>
                    <a:cubicBezTo>
                      <a:pt x="0" y="1930"/>
                      <a:pt x="572" y="2502"/>
                      <a:pt x="1262" y="2502"/>
                    </a:cubicBezTo>
                    <a:cubicBezTo>
                      <a:pt x="1929" y="2502"/>
                      <a:pt x="2501" y="1930"/>
                      <a:pt x="2501" y="1263"/>
                    </a:cubicBezTo>
                    <a:cubicBezTo>
                      <a:pt x="2525" y="573"/>
                      <a:pt x="197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24" name="Google Shape;13824;p79"/>
              <p:cNvSpPr/>
              <p:nvPr/>
            </p:nvSpPr>
            <p:spPr>
              <a:xfrm>
                <a:off x="4881670" y="2732045"/>
                <a:ext cx="74286" cy="73579"/>
              </a:xfrm>
              <a:custGeom>
                <a:avLst/>
                <a:gdLst/>
                <a:ahLst/>
                <a:cxnLst/>
                <a:rect l="l" t="t" r="r" b="b"/>
                <a:pathLst>
                  <a:path w="2525" h="2501" extrusionOk="0">
                    <a:moveTo>
                      <a:pt x="1238" y="691"/>
                    </a:moveTo>
                    <a:cubicBezTo>
                      <a:pt x="1572" y="691"/>
                      <a:pt x="1810" y="953"/>
                      <a:pt x="1810" y="1239"/>
                    </a:cubicBezTo>
                    <a:cubicBezTo>
                      <a:pt x="1810" y="1548"/>
                      <a:pt x="1572" y="1810"/>
                      <a:pt x="1238" y="1810"/>
                    </a:cubicBezTo>
                    <a:cubicBezTo>
                      <a:pt x="905" y="1810"/>
                      <a:pt x="691" y="1548"/>
                      <a:pt x="691" y="1239"/>
                    </a:cubicBezTo>
                    <a:cubicBezTo>
                      <a:pt x="691" y="929"/>
                      <a:pt x="953" y="691"/>
                      <a:pt x="1238" y="691"/>
                    </a:cubicBezTo>
                    <a:close/>
                    <a:moveTo>
                      <a:pt x="1238" y="0"/>
                    </a:moveTo>
                    <a:cubicBezTo>
                      <a:pt x="572" y="0"/>
                      <a:pt x="0" y="572"/>
                      <a:pt x="0" y="1239"/>
                    </a:cubicBezTo>
                    <a:cubicBezTo>
                      <a:pt x="0" y="1929"/>
                      <a:pt x="548" y="2501"/>
                      <a:pt x="1238" y="2501"/>
                    </a:cubicBezTo>
                    <a:cubicBezTo>
                      <a:pt x="1929" y="2501"/>
                      <a:pt x="2501" y="1929"/>
                      <a:pt x="2501" y="1239"/>
                    </a:cubicBezTo>
                    <a:cubicBezTo>
                      <a:pt x="2524" y="572"/>
                      <a:pt x="1953" y="0"/>
                      <a:pt x="1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25" name="Google Shape;13825;p79"/>
              <p:cNvSpPr/>
              <p:nvPr/>
            </p:nvSpPr>
            <p:spPr>
              <a:xfrm>
                <a:off x="4789881" y="2731339"/>
                <a:ext cx="73579" cy="73609"/>
              </a:xfrm>
              <a:custGeom>
                <a:avLst/>
                <a:gdLst/>
                <a:ahLst/>
                <a:cxnLst/>
                <a:rect l="l" t="t" r="r" b="b"/>
                <a:pathLst>
                  <a:path w="2501" h="2502" extrusionOk="0">
                    <a:moveTo>
                      <a:pt x="1239" y="667"/>
                    </a:moveTo>
                    <a:cubicBezTo>
                      <a:pt x="1548" y="667"/>
                      <a:pt x="1810" y="953"/>
                      <a:pt x="1810" y="1239"/>
                    </a:cubicBezTo>
                    <a:cubicBezTo>
                      <a:pt x="1810" y="1549"/>
                      <a:pt x="1572" y="1810"/>
                      <a:pt x="1239" y="1810"/>
                    </a:cubicBezTo>
                    <a:cubicBezTo>
                      <a:pt x="905" y="1810"/>
                      <a:pt x="667" y="1549"/>
                      <a:pt x="667" y="1239"/>
                    </a:cubicBezTo>
                    <a:cubicBezTo>
                      <a:pt x="667" y="906"/>
                      <a:pt x="953" y="667"/>
                      <a:pt x="1239" y="667"/>
                    </a:cubicBezTo>
                    <a:close/>
                    <a:moveTo>
                      <a:pt x="1239" y="1"/>
                    </a:moveTo>
                    <a:cubicBezTo>
                      <a:pt x="548" y="1"/>
                      <a:pt x="0" y="548"/>
                      <a:pt x="0" y="1239"/>
                    </a:cubicBezTo>
                    <a:cubicBezTo>
                      <a:pt x="0" y="1930"/>
                      <a:pt x="548" y="2501"/>
                      <a:pt x="1239" y="2501"/>
                    </a:cubicBezTo>
                    <a:cubicBezTo>
                      <a:pt x="1929" y="2501"/>
                      <a:pt x="2501" y="1930"/>
                      <a:pt x="2501" y="1239"/>
                    </a:cubicBezTo>
                    <a:cubicBezTo>
                      <a:pt x="2501" y="548"/>
                      <a:pt x="1953"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26" name="Google Shape;13826;p79"/>
              <p:cNvSpPr/>
              <p:nvPr/>
            </p:nvSpPr>
            <p:spPr>
              <a:xfrm>
                <a:off x="4720510" y="2670382"/>
                <a:ext cx="73609" cy="73609"/>
              </a:xfrm>
              <a:custGeom>
                <a:avLst/>
                <a:gdLst/>
                <a:ahLst/>
                <a:cxnLst/>
                <a:rect l="l" t="t" r="r" b="b"/>
                <a:pathLst>
                  <a:path w="2502" h="2502" extrusionOk="0">
                    <a:moveTo>
                      <a:pt x="1239" y="691"/>
                    </a:moveTo>
                    <a:cubicBezTo>
                      <a:pt x="1549" y="691"/>
                      <a:pt x="1811" y="953"/>
                      <a:pt x="1811" y="1263"/>
                    </a:cubicBezTo>
                    <a:cubicBezTo>
                      <a:pt x="1811" y="1596"/>
                      <a:pt x="1549" y="1834"/>
                      <a:pt x="1239" y="1834"/>
                    </a:cubicBezTo>
                    <a:cubicBezTo>
                      <a:pt x="929" y="1834"/>
                      <a:pt x="691" y="1549"/>
                      <a:pt x="691" y="1263"/>
                    </a:cubicBezTo>
                    <a:cubicBezTo>
                      <a:pt x="691" y="953"/>
                      <a:pt x="953" y="691"/>
                      <a:pt x="1239" y="691"/>
                    </a:cubicBezTo>
                    <a:close/>
                    <a:moveTo>
                      <a:pt x="1239" y="1"/>
                    </a:moveTo>
                    <a:cubicBezTo>
                      <a:pt x="572" y="1"/>
                      <a:pt x="1" y="572"/>
                      <a:pt x="1" y="1263"/>
                    </a:cubicBezTo>
                    <a:cubicBezTo>
                      <a:pt x="1" y="1954"/>
                      <a:pt x="572" y="2501"/>
                      <a:pt x="1239" y="2501"/>
                    </a:cubicBezTo>
                    <a:cubicBezTo>
                      <a:pt x="1930" y="2501"/>
                      <a:pt x="2501" y="1954"/>
                      <a:pt x="2501" y="1263"/>
                    </a:cubicBezTo>
                    <a:cubicBezTo>
                      <a:pt x="2501" y="572"/>
                      <a:pt x="193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27" name="Google Shape;13827;p79"/>
              <p:cNvSpPr/>
              <p:nvPr/>
            </p:nvSpPr>
            <p:spPr>
              <a:xfrm>
                <a:off x="4705800" y="2580711"/>
                <a:ext cx="73609" cy="73579"/>
              </a:xfrm>
              <a:custGeom>
                <a:avLst/>
                <a:gdLst/>
                <a:ahLst/>
                <a:cxnLst/>
                <a:rect l="l" t="t" r="r" b="b"/>
                <a:pathLst>
                  <a:path w="2502" h="2501" extrusionOk="0">
                    <a:moveTo>
                      <a:pt x="1215" y="667"/>
                    </a:moveTo>
                    <a:cubicBezTo>
                      <a:pt x="1549" y="667"/>
                      <a:pt x="1787" y="953"/>
                      <a:pt x="1787" y="1239"/>
                    </a:cubicBezTo>
                    <a:cubicBezTo>
                      <a:pt x="1787" y="1572"/>
                      <a:pt x="1501" y="1810"/>
                      <a:pt x="1215" y="1810"/>
                    </a:cubicBezTo>
                    <a:cubicBezTo>
                      <a:pt x="906" y="1810"/>
                      <a:pt x="644" y="1548"/>
                      <a:pt x="644" y="1239"/>
                    </a:cubicBezTo>
                    <a:cubicBezTo>
                      <a:pt x="644" y="905"/>
                      <a:pt x="906" y="667"/>
                      <a:pt x="1215" y="667"/>
                    </a:cubicBezTo>
                    <a:close/>
                    <a:moveTo>
                      <a:pt x="1239" y="0"/>
                    </a:moveTo>
                    <a:cubicBezTo>
                      <a:pt x="548" y="0"/>
                      <a:pt x="1" y="548"/>
                      <a:pt x="1" y="1239"/>
                    </a:cubicBezTo>
                    <a:cubicBezTo>
                      <a:pt x="1" y="1929"/>
                      <a:pt x="548" y="2501"/>
                      <a:pt x="1239" y="2501"/>
                    </a:cubicBezTo>
                    <a:cubicBezTo>
                      <a:pt x="1930" y="2501"/>
                      <a:pt x="2501" y="1929"/>
                      <a:pt x="2501" y="1239"/>
                    </a:cubicBezTo>
                    <a:cubicBezTo>
                      <a:pt x="2501" y="548"/>
                      <a:pt x="1930"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28" name="Google Shape;13828;p79"/>
              <p:cNvSpPr/>
              <p:nvPr/>
            </p:nvSpPr>
            <p:spPr>
              <a:xfrm>
                <a:off x="4752047" y="2501543"/>
                <a:ext cx="73579" cy="73579"/>
              </a:xfrm>
              <a:custGeom>
                <a:avLst/>
                <a:gdLst/>
                <a:ahLst/>
                <a:cxnLst/>
                <a:rect l="l" t="t" r="r" b="b"/>
                <a:pathLst>
                  <a:path w="2501" h="2501" extrusionOk="0">
                    <a:moveTo>
                      <a:pt x="1239" y="667"/>
                    </a:moveTo>
                    <a:cubicBezTo>
                      <a:pt x="1572" y="667"/>
                      <a:pt x="1810" y="929"/>
                      <a:pt x="1810" y="1215"/>
                    </a:cubicBezTo>
                    <a:cubicBezTo>
                      <a:pt x="1810" y="1525"/>
                      <a:pt x="1548" y="1787"/>
                      <a:pt x="1239" y="1787"/>
                    </a:cubicBezTo>
                    <a:cubicBezTo>
                      <a:pt x="929" y="1787"/>
                      <a:pt x="691" y="1525"/>
                      <a:pt x="691" y="1215"/>
                    </a:cubicBezTo>
                    <a:cubicBezTo>
                      <a:pt x="691" y="929"/>
                      <a:pt x="953" y="667"/>
                      <a:pt x="1239" y="667"/>
                    </a:cubicBezTo>
                    <a:close/>
                    <a:moveTo>
                      <a:pt x="1239" y="0"/>
                    </a:moveTo>
                    <a:cubicBezTo>
                      <a:pt x="572" y="0"/>
                      <a:pt x="0" y="572"/>
                      <a:pt x="0" y="1263"/>
                    </a:cubicBezTo>
                    <a:cubicBezTo>
                      <a:pt x="0" y="1929"/>
                      <a:pt x="572" y="2501"/>
                      <a:pt x="1239" y="2501"/>
                    </a:cubicBezTo>
                    <a:cubicBezTo>
                      <a:pt x="1929" y="2501"/>
                      <a:pt x="2501" y="1929"/>
                      <a:pt x="2501" y="1263"/>
                    </a:cubicBezTo>
                    <a:cubicBezTo>
                      <a:pt x="2501" y="572"/>
                      <a:pt x="1929"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29" name="Google Shape;13829;p79"/>
              <p:cNvSpPr/>
              <p:nvPr/>
            </p:nvSpPr>
            <p:spPr>
              <a:xfrm>
                <a:off x="4864136" y="2654289"/>
                <a:ext cx="61694" cy="19623"/>
              </a:xfrm>
              <a:custGeom>
                <a:avLst/>
                <a:gdLst/>
                <a:ahLst/>
                <a:cxnLst/>
                <a:rect l="l" t="t" r="r" b="b"/>
                <a:pathLst>
                  <a:path w="2097" h="667" extrusionOk="0">
                    <a:moveTo>
                      <a:pt x="1" y="0"/>
                    </a:moveTo>
                    <a:lnTo>
                      <a:pt x="1" y="667"/>
                    </a:lnTo>
                    <a:lnTo>
                      <a:pt x="2096" y="667"/>
                    </a:lnTo>
                    <a:lnTo>
                      <a:pt x="20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30" name="Google Shape;13830;p79"/>
              <p:cNvSpPr/>
              <p:nvPr/>
            </p:nvSpPr>
            <p:spPr>
              <a:xfrm>
                <a:off x="4864136" y="2613631"/>
                <a:ext cx="61694" cy="20359"/>
              </a:xfrm>
              <a:custGeom>
                <a:avLst/>
                <a:gdLst/>
                <a:ahLst/>
                <a:cxnLst/>
                <a:rect l="l" t="t" r="r" b="b"/>
                <a:pathLst>
                  <a:path w="2097" h="692" extrusionOk="0">
                    <a:moveTo>
                      <a:pt x="1" y="1"/>
                    </a:moveTo>
                    <a:lnTo>
                      <a:pt x="1" y="691"/>
                    </a:lnTo>
                    <a:lnTo>
                      <a:pt x="2096" y="691"/>
                    </a:lnTo>
                    <a:lnTo>
                      <a:pt x="2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31" name="Google Shape;13831;p79"/>
              <p:cNvSpPr/>
              <p:nvPr/>
            </p:nvSpPr>
            <p:spPr>
              <a:xfrm>
                <a:off x="4822801" y="2654289"/>
                <a:ext cx="20359" cy="19623"/>
              </a:xfrm>
              <a:custGeom>
                <a:avLst/>
                <a:gdLst/>
                <a:ahLst/>
                <a:cxnLst/>
                <a:rect l="l" t="t" r="r" b="b"/>
                <a:pathLst>
                  <a:path w="692" h="667" extrusionOk="0">
                    <a:moveTo>
                      <a:pt x="1" y="0"/>
                    </a:moveTo>
                    <a:lnTo>
                      <a:pt x="1" y="667"/>
                    </a:lnTo>
                    <a:lnTo>
                      <a:pt x="691" y="667"/>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32" name="Google Shape;13832;p79"/>
              <p:cNvSpPr/>
              <p:nvPr/>
            </p:nvSpPr>
            <p:spPr>
              <a:xfrm>
                <a:off x="4822801" y="2613631"/>
                <a:ext cx="20359" cy="20359"/>
              </a:xfrm>
              <a:custGeom>
                <a:avLst/>
                <a:gdLst/>
                <a:ahLst/>
                <a:cxnLst/>
                <a:rect l="l" t="t" r="r" b="b"/>
                <a:pathLst>
                  <a:path w="692" h="692" extrusionOk="0">
                    <a:moveTo>
                      <a:pt x="1" y="1"/>
                    </a:moveTo>
                    <a:lnTo>
                      <a:pt x="1" y="691"/>
                    </a:lnTo>
                    <a:lnTo>
                      <a:pt x="691" y="691"/>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833" name="Google Shape;13833;p79"/>
            <p:cNvSpPr/>
            <p:nvPr/>
          </p:nvSpPr>
          <p:spPr>
            <a:xfrm>
              <a:off x="4837511" y="2470711"/>
              <a:ext cx="73609" cy="73609"/>
            </a:xfrm>
            <a:custGeom>
              <a:avLst/>
              <a:gdLst/>
              <a:ahLst/>
              <a:cxnLst/>
              <a:rect l="l" t="t" r="r" b="b"/>
              <a:pathLst>
                <a:path w="2502" h="2502" extrusionOk="0">
                  <a:moveTo>
                    <a:pt x="1263" y="691"/>
                  </a:moveTo>
                  <a:cubicBezTo>
                    <a:pt x="1596" y="691"/>
                    <a:pt x="1811" y="953"/>
                    <a:pt x="1811" y="1263"/>
                  </a:cubicBezTo>
                  <a:cubicBezTo>
                    <a:pt x="1811" y="1596"/>
                    <a:pt x="1549" y="1834"/>
                    <a:pt x="1263" y="1834"/>
                  </a:cubicBezTo>
                  <a:cubicBezTo>
                    <a:pt x="929" y="1834"/>
                    <a:pt x="691" y="1549"/>
                    <a:pt x="691" y="1263"/>
                  </a:cubicBezTo>
                  <a:cubicBezTo>
                    <a:pt x="691" y="929"/>
                    <a:pt x="953" y="691"/>
                    <a:pt x="1263" y="691"/>
                  </a:cubicBezTo>
                  <a:close/>
                  <a:moveTo>
                    <a:pt x="1263" y="1"/>
                  </a:moveTo>
                  <a:cubicBezTo>
                    <a:pt x="572" y="1"/>
                    <a:pt x="1" y="572"/>
                    <a:pt x="1" y="1263"/>
                  </a:cubicBezTo>
                  <a:cubicBezTo>
                    <a:pt x="1" y="1953"/>
                    <a:pt x="572" y="2501"/>
                    <a:pt x="1263" y="2501"/>
                  </a:cubicBezTo>
                  <a:cubicBezTo>
                    <a:pt x="1930" y="2501"/>
                    <a:pt x="2501" y="1953"/>
                    <a:pt x="2501" y="1263"/>
                  </a:cubicBezTo>
                  <a:cubicBezTo>
                    <a:pt x="2501" y="572"/>
                    <a:pt x="1954"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grpSp>
        <p:nvGrpSpPr>
          <p:cNvPr id="13834" name="Google Shape;13834;p79"/>
          <p:cNvGrpSpPr/>
          <p:nvPr/>
        </p:nvGrpSpPr>
        <p:grpSpPr>
          <a:xfrm>
            <a:off x="4042504" y="2287228"/>
            <a:ext cx="346832" cy="319498"/>
            <a:chOff x="4118704" y="2489628"/>
            <a:chExt cx="346832" cy="319498"/>
          </a:xfrm>
        </p:grpSpPr>
        <p:sp>
          <p:nvSpPr>
            <p:cNvPr id="13835" name="Google Shape;13835;p79"/>
            <p:cNvSpPr/>
            <p:nvPr/>
          </p:nvSpPr>
          <p:spPr>
            <a:xfrm>
              <a:off x="4118704" y="2489628"/>
              <a:ext cx="346126" cy="97174"/>
            </a:xfrm>
            <a:custGeom>
              <a:avLst/>
              <a:gdLst/>
              <a:ahLst/>
              <a:cxnLst/>
              <a:rect l="l" t="t" r="r" b="b"/>
              <a:pathLst>
                <a:path w="11765" h="3303" extrusionOk="0">
                  <a:moveTo>
                    <a:pt x="10431" y="1120"/>
                  </a:moveTo>
                  <a:cubicBezTo>
                    <a:pt x="10788" y="1120"/>
                    <a:pt x="11050" y="1453"/>
                    <a:pt x="10955" y="1811"/>
                  </a:cubicBezTo>
                  <a:cubicBezTo>
                    <a:pt x="10931" y="2025"/>
                    <a:pt x="10669" y="2215"/>
                    <a:pt x="10431" y="2215"/>
                  </a:cubicBezTo>
                  <a:lnTo>
                    <a:pt x="9883" y="2215"/>
                  </a:lnTo>
                  <a:lnTo>
                    <a:pt x="9883" y="1120"/>
                  </a:lnTo>
                  <a:close/>
                  <a:moveTo>
                    <a:pt x="9240" y="1144"/>
                  </a:moveTo>
                  <a:lnTo>
                    <a:pt x="9240" y="2263"/>
                  </a:lnTo>
                  <a:lnTo>
                    <a:pt x="3310" y="2263"/>
                  </a:lnTo>
                  <a:lnTo>
                    <a:pt x="3310" y="2215"/>
                  </a:lnTo>
                  <a:cubicBezTo>
                    <a:pt x="3358" y="2049"/>
                    <a:pt x="3406" y="1858"/>
                    <a:pt x="3406" y="1691"/>
                  </a:cubicBezTo>
                  <a:cubicBezTo>
                    <a:pt x="3406" y="1501"/>
                    <a:pt x="3358" y="1310"/>
                    <a:pt x="3310" y="1144"/>
                  </a:cubicBezTo>
                  <a:close/>
                  <a:moveTo>
                    <a:pt x="1786" y="667"/>
                  </a:moveTo>
                  <a:cubicBezTo>
                    <a:pt x="2334" y="667"/>
                    <a:pt x="2763" y="1120"/>
                    <a:pt x="2763" y="1668"/>
                  </a:cubicBezTo>
                  <a:cubicBezTo>
                    <a:pt x="2763" y="2192"/>
                    <a:pt x="2334" y="2644"/>
                    <a:pt x="1786" y="2644"/>
                  </a:cubicBezTo>
                  <a:cubicBezTo>
                    <a:pt x="1262" y="2644"/>
                    <a:pt x="810" y="2192"/>
                    <a:pt x="810" y="1668"/>
                  </a:cubicBezTo>
                  <a:cubicBezTo>
                    <a:pt x="810" y="1120"/>
                    <a:pt x="1262" y="667"/>
                    <a:pt x="1786" y="667"/>
                  </a:cubicBezTo>
                  <a:close/>
                  <a:moveTo>
                    <a:pt x="1739" y="1"/>
                  </a:moveTo>
                  <a:cubicBezTo>
                    <a:pt x="786" y="1"/>
                    <a:pt x="0" y="834"/>
                    <a:pt x="48" y="1811"/>
                  </a:cubicBezTo>
                  <a:cubicBezTo>
                    <a:pt x="191" y="2573"/>
                    <a:pt x="786" y="3216"/>
                    <a:pt x="1572" y="3287"/>
                  </a:cubicBezTo>
                  <a:cubicBezTo>
                    <a:pt x="1647" y="3297"/>
                    <a:pt x="1721" y="3302"/>
                    <a:pt x="1793" y="3302"/>
                  </a:cubicBezTo>
                  <a:cubicBezTo>
                    <a:pt x="2228" y="3302"/>
                    <a:pt x="2616" y="3127"/>
                    <a:pt x="2882" y="2882"/>
                  </a:cubicBezTo>
                  <a:lnTo>
                    <a:pt x="10431" y="2882"/>
                  </a:lnTo>
                  <a:cubicBezTo>
                    <a:pt x="11026" y="2882"/>
                    <a:pt x="11550" y="2430"/>
                    <a:pt x="11645" y="1834"/>
                  </a:cubicBezTo>
                  <a:cubicBezTo>
                    <a:pt x="11764" y="1096"/>
                    <a:pt x="11169" y="429"/>
                    <a:pt x="10431" y="429"/>
                  </a:cubicBezTo>
                  <a:lnTo>
                    <a:pt x="2858" y="429"/>
                  </a:lnTo>
                  <a:cubicBezTo>
                    <a:pt x="2572" y="167"/>
                    <a:pt x="2167"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36" name="Google Shape;13836;p79"/>
            <p:cNvSpPr/>
            <p:nvPr/>
          </p:nvSpPr>
          <p:spPr>
            <a:xfrm>
              <a:off x="4119380" y="2601275"/>
              <a:ext cx="346156" cy="97174"/>
            </a:xfrm>
            <a:custGeom>
              <a:avLst/>
              <a:gdLst/>
              <a:ahLst/>
              <a:cxnLst/>
              <a:rect l="l" t="t" r="r" b="b"/>
              <a:pathLst>
                <a:path w="11766" h="3303" extrusionOk="0">
                  <a:moveTo>
                    <a:pt x="8455" y="1040"/>
                  </a:moveTo>
                  <a:lnTo>
                    <a:pt x="8455" y="1088"/>
                  </a:lnTo>
                  <a:cubicBezTo>
                    <a:pt x="8407" y="1254"/>
                    <a:pt x="8384" y="1445"/>
                    <a:pt x="8384" y="1611"/>
                  </a:cubicBezTo>
                  <a:cubicBezTo>
                    <a:pt x="8384" y="1778"/>
                    <a:pt x="8407" y="1993"/>
                    <a:pt x="8455" y="2135"/>
                  </a:cubicBezTo>
                  <a:lnTo>
                    <a:pt x="2549" y="2135"/>
                  </a:lnTo>
                  <a:lnTo>
                    <a:pt x="2549" y="1040"/>
                  </a:lnTo>
                  <a:close/>
                  <a:moveTo>
                    <a:pt x="1882" y="1088"/>
                  </a:moveTo>
                  <a:lnTo>
                    <a:pt x="1882" y="2183"/>
                  </a:lnTo>
                  <a:lnTo>
                    <a:pt x="1358" y="2183"/>
                  </a:lnTo>
                  <a:cubicBezTo>
                    <a:pt x="1001" y="2183"/>
                    <a:pt x="715" y="1850"/>
                    <a:pt x="811" y="1492"/>
                  </a:cubicBezTo>
                  <a:cubicBezTo>
                    <a:pt x="834" y="1278"/>
                    <a:pt x="1120" y="1088"/>
                    <a:pt x="1358" y="1088"/>
                  </a:cubicBezTo>
                  <a:close/>
                  <a:moveTo>
                    <a:pt x="9955" y="635"/>
                  </a:moveTo>
                  <a:cubicBezTo>
                    <a:pt x="10479" y="635"/>
                    <a:pt x="10932" y="1088"/>
                    <a:pt x="10932" y="1611"/>
                  </a:cubicBezTo>
                  <a:cubicBezTo>
                    <a:pt x="10932" y="2159"/>
                    <a:pt x="10479" y="2588"/>
                    <a:pt x="9955" y="2588"/>
                  </a:cubicBezTo>
                  <a:cubicBezTo>
                    <a:pt x="9408" y="2588"/>
                    <a:pt x="8979" y="2159"/>
                    <a:pt x="8979" y="1611"/>
                  </a:cubicBezTo>
                  <a:cubicBezTo>
                    <a:pt x="8979" y="1088"/>
                    <a:pt x="9408" y="635"/>
                    <a:pt x="9955" y="635"/>
                  </a:cubicBezTo>
                  <a:close/>
                  <a:moveTo>
                    <a:pt x="9981" y="1"/>
                  </a:moveTo>
                  <a:cubicBezTo>
                    <a:pt x="9560" y="1"/>
                    <a:pt x="9169" y="176"/>
                    <a:pt x="8884" y="421"/>
                  </a:cubicBezTo>
                  <a:lnTo>
                    <a:pt x="1358" y="421"/>
                  </a:lnTo>
                  <a:cubicBezTo>
                    <a:pt x="763" y="421"/>
                    <a:pt x="215" y="873"/>
                    <a:pt x="120" y="1469"/>
                  </a:cubicBezTo>
                  <a:cubicBezTo>
                    <a:pt x="1" y="2207"/>
                    <a:pt x="596" y="2874"/>
                    <a:pt x="1358" y="2874"/>
                  </a:cubicBezTo>
                  <a:lnTo>
                    <a:pt x="8907" y="2874"/>
                  </a:lnTo>
                  <a:cubicBezTo>
                    <a:pt x="9217" y="3136"/>
                    <a:pt x="9598" y="3302"/>
                    <a:pt x="10051" y="3302"/>
                  </a:cubicBezTo>
                  <a:cubicBezTo>
                    <a:pt x="11003" y="3302"/>
                    <a:pt x="11765" y="2469"/>
                    <a:pt x="11718" y="1492"/>
                  </a:cubicBezTo>
                  <a:cubicBezTo>
                    <a:pt x="11551" y="730"/>
                    <a:pt x="10956" y="87"/>
                    <a:pt x="10193" y="16"/>
                  </a:cubicBezTo>
                  <a:cubicBezTo>
                    <a:pt x="10122" y="6"/>
                    <a:pt x="10051" y="1"/>
                    <a:pt x="9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37" name="Google Shape;13837;p79"/>
            <p:cNvSpPr/>
            <p:nvPr/>
          </p:nvSpPr>
          <p:spPr>
            <a:xfrm>
              <a:off x="4119380" y="2711481"/>
              <a:ext cx="346156" cy="97645"/>
            </a:xfrm>
            <a:custGeom>
              <a:avLst/>
              <a:gdLst/>
              <a:ahLst/>
              <a:cxnLst/>
              <a:rect l="l" t="t" r="r" b="b"/>
              <a:pathLst>
                <a:path w="11766" h="3319" extrusionOk="0">
                  <a:moveTo>
                    <a:pt x="9169" y="1104"/>
                  </a:moveTo>
                  <a:lnTo>
                    <a:pt x="9169" y="2176"/>
                  </a:lnTo>
                  <a:lnTo>
                    <a:pt x="3263" y="2176"/>
                  </a:lnTo>
                  <a:cubicBezTo>
                    <a:pt x="3311" y="2009"/>
                    <a:pt x="3335" y="1819"/>
                    <a:pt x="3335" y="1652"/>
                  </a:cubicBezTo>
                  <a:cubicBezTo>
                    <a:pt x="3335" y="1461"/>
                    <a:pt x="3311" y="1271"/>
                    <a:pt x="3263" y="1104"/>
                  </a:cubicBezTo>
                  <a:close/>
                  <a:moveTo>
                    <a:pt x="10408" y="1080"/>
                  </a:moveTo>
                  <a:cubicBezTo>
                    <a:pt x="10765" y="1080"/>
                    <a:pt x="11027" y="1414"/>
                    <a:pt x="10932" y="1771"/>
                  </a:cubicBezTo>
                  <a:cubicBezTo>
                    <a:pt x="10908" y="2009"/>
                    <a:pt x="10646" y="2176"/>
                    <a:pt x="10408" y="2176"/>
                  </a:cubicBezTo>
                  <a:lnTo>
                    <a:pt x="9860" y="2176"/>
                  </a:lnTo>
                  <a:lnTo>
                    <a:pt x="9860" y="1080"/>
                  </a:lnTo>
                  <a:close/>
                  <a:moveTo>
                    <a:pt x="1763" y="676"/>
                  </a:moveTo>
                  <a:cubicBezTo>
                    <a:pt x="2311" y="676"/>
                    <a:pt x="2740" y="1104"/>
                    <a:pt x="2740" y="1652"/>
                  </a:cubicBezTo>
                  <a:cubicBezTo>
                    <a:pt x="2740" y="2176"/>
                    <a:pt x="2311" y="2628"/>
                    <a:pt x="1763" y="2628"/>
                  </a:cubicBezTo>
                  <a:cubicBezTo>
                    <a:pt x="1239" y="2628"/>
                    <a:pt x="787" y="2176"/>
                    <a:pt x="787" y="1652"/>
                  </a:cubicBezTo>
                  <a:cubicBezTo>
                    <a:pt x="787" y="1104"/>
                    <a:pt x="1239" y="676"/>
                    <a:pt x="1763" y="676"/>
                  </a:cubicBezTo>
                  <a:close/>
                  <a:moveTo>
                    <a:pt x="1725" y="1"/>
                  </a:moveTo>
                  <a:cubicBezTo>
                    <a:pt x="1667" y="1"/>
                    <a:pt x="1608" y="3"/>
                    <a:pt x="1549" y="9"/>
                  </a:cubicBezTo>
                  <a:cubicBezTo>
                    <a:pt x="787" y="104"/>
                    <a:pt x="168" y="723"/>
                    <a:pt x="96" y="1509"/>
                  </a:cubicBezTo>
                  <a:cubicBezTo>
                    <a:pt x="1" y="2485"/>
                    <a:pt x="787" y="3319"/>
                    <a:pt x="1763" y="3319"/>
                  </a:cubicBezTo>
                  <a:cubicBezTo>
                    <a:pt x="2192" y="3319"/>
                    <a:pt x="2597" y="3128"/>
                    <a:pt x="2906" y="2867"/>
                  </a:cubicBezTo>
                  <a:lnTo>
                    <a:pt x="10455" y="2867"/>
                  </a:lnTo>
                  <a:cubicBezTo>
                    <a:pt x="11194" y="2867"/>
                    <a:pt x="11765" y="2224"/>
                    <a:pt x="11670" y="1461"/>
                  </a:cubicBezTo>
                  <a:cubicBezTo>
                    <a:pt x="11527" y="866"/>
                    <a:pt x="11027" y="437"/>
                    <a:pt x="10408" y="437"/>
                  </a:cubicBezTo>
                  <a:lnTo>
                    <a:pt x="2859" y="437"/>
                  </a:lnTo>
                  <a:cubicBezTo>
                    <a:pt x="2584" y="163"/>
                    <a:pt x="2178" y="1"/>
                    <a:pt x="17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grpSp>
        <p:nvGrpSpPr>
          <p:cNvPr id="13838" name="Google Shape;13838;p79"/>
          <p:cNvGrpSpPr/>
          <p:nvPr/>
        </p:nvGrpSpPr>
        <p:grpSpPr>
          <a:xfrm>
            <a:off x="3281266" y="2278137"/>
            <a:ext cx="339124" cy="292876"/>
            <a:chOff x="3509866" y="2480537"/>
            <a:chExt cx="339124" cy="292876"/>
          </a:xfrm>
        </p:grpSpPr>
        <p:sp>
          <p:nvSpPr>
            <p:cNvPr id="13839" name="Google Shape;13839;p79"/>
            <p:cNvSpPr/>
            <p:nvPr/>
          </p:nvSpPr>
          <p:spPr>
            <a:xfrm>
              <a:off x="3669585" y="2636755"/>
              <a:ext cx="60311" cy="19653"/>
            </a:xfrm>
            <a:custGeom>
              <a:avLst/>
              <a:gdLst/>
              <a:ahLst/>
              <a:cxnLst/>
              <a:rect l="l" t="t" r="r" b="b"/>
              <a:pathLst>
                <a:path w="2050" h="668" extrusionOk="0">
                  <a:moveTo>
                    <a:pt x="1" y="1"/>
                  </a:moveTo>
                  <a:lnTo>
                    <a:pt x="1" y="667"/>
                  </a:lnTo>
                  <a:lnTo>
                    <a:pt x="2049" y="667"/>
                  </a:lnTo>
                  <a:lnTo>
                    <a:pt x="20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40" name="Google Shape;13840;p79"/>
            <p:cNvSpPr/>
            <p:nvPr/>
          </p:nvSpPr>
          <p:spPr>
            <a:xfrm>
              <a:off x="3669585" y="2598215"/>
              <a:ext cx="60311" cy="19653"/>
            </a:xfrm>
            <a:custGeom>
              <a:avLst/>
              <a:gdLst/>
              <a:ahLst/>
              <a:cxnLst/>
              <a:rect l="l" t="t" r="r" b="b"/>
              <a:pathLst>
                <a:path w="2050" h="668" extrusionOk="0">
                  <a:moveTo>
                    <a:pt x="1" y="1"/>
                  </a:moveTo>
                  <a:lnTo>
                    <a:pt x="1" y="668"/>
                  </a:lnTo>
                  <a:lnTo>
                    <a:pt x="2049" y="668"/>
                  </a:lnTo>
                  <a:lnTo>
                    <a:pt x="20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41" name="Google Shape;13841;p79"/>
            <p:cNvSpPr/>
            <p:nvPr/>
          </p:nvSpPr>
          <p:spPr>
            <a:xfrm>
              <a:off x="3628956" y="2636755"/>
              <a:ext cx="20359" cy="19653"/>
            </a:xfrm>
            <a:custGeom>
              <a:avLst/>
              <a:gdLst/>
              <a:ahLst/>
              <a:cxnLst/>
              <a:rect l="l" t="t" r="r" b="b"/>
              <a:pathLst>
                <a:path w="692" h="668" extrusionOk="0">
                  <a:moveTo>
                    <a:pt x="1" y="1"/>
                  </a:moveTo>
                  <a:lnTo>
                    <a:pt x="1" y="667"/>
                  </a:lnTo>
                  <a:lnTo>
                    <a:pt x="691" y="667"/>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42" name="Google Shape;13842;p79"/>
            <p:cNvSpPr/>
            <p:nvPr/>
          </p:nvSpPr>
          <p:spPr>
            <a:xfrm>
              <a:off x="3628956" y="2598215"/>
              <a:ext cx="20359" cy="19653"/>
            </a:xfrm>
            <a:custGeom>
              <a:avLst/>
              <a:gdLst/>
              <a:ahLst/>
              <a:cxnLst/>
              <a:rect l="l" t="t" r="r" b="b"/>
              <a:pathLst>
                <a:path w="692" h="668" extrusionOk="0">
                  <a:moveTo>
                    <a:pt x="1" y="1"/>
                  </a:moveTo>
                  <a:lnTo>
                    <a:pt x="1" y="668"/>
                  </a:lnTo>
                  <a:lnTo>
                    <a:pt x="691" y="668"/>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43" name="Google Shape;13843;p79"/>
            <p:cNvSpPr/>
            <p:nvPr/>
          </p:nvSpPr>
          <p:spPr>
            <a:xfrm>
              <a:off x="3509866" y="2480537"/>
              <a:ext cx="339124" cy="292876"/>
            </a:xfrm>
            <a:custGeom>
              <a:avLst/>
              <a:gdLst/>
              <a:ahLst/>
              <a:cxnLst/>
              <a:rect l="l" t="t" r="r" b="b"/>
              <a:pathLst>
                <a:path w="11527" h="9955" extrusionOk="0">
                  <a:moveTo>
                    <a:pt x="7907" y="667"/>
                  </a:moveTo>
                  <a:lnTo>
                    <a:pt x="7216" y="1858"/>
                  </a:lnTo>
                  <a:lnTo>
                    <a:pt x="4358" y="1858"/>
                  </a:lnTo>
                  <a:lnTo>
                    <a:pt x="3668" y="667"/>
                  </a:lnTo>
                  <a:close/>
                  <a:moveTo>
                    <a:pt x="3072" y="1024"/>
                  </a:moveTo>
                  <a:lnTo>
                    <a:pt x="3787" y="2167"/>
                  </a:lnTo>
                  <a:lnTo>
                    <a:pt x="2358" y="4644"/>
                  </a:lnTo>
                  <a:lnTo>
                    <a:pt x="1000" y="4644"/>
                  </a:lnTo>
                  <a:lnTo>
                    <a:pt x="3072" y="1024"/>
                  </a:lnTo>
                  <a:close/>
                  <a:moveTo>
                    <a:pt x="8431" y="1024"/>
                  </a:moveTo>
                  <a:lnTo>
                    <a:pt x="10526" y="4644"/>
                  </a:lnTo>
                  <a:lnTo>
                    <a:pt x="9169" y="4644"/>
                  </a:lnTo>
                  <a:lnTo>
                    <a:pt x="7740" y="2215"/>
                  </a:lnTo>
                  <a:lnTo>
                    <a:pt x="8431" y="1024"/>
                  </a:lnTo>
                  <a:close/>
                  <a:moveTo>
                    <a:pt x="7192" y="2524"/>
                  </a:moveTo>
                  <a:lnTo>
                    <a:pt x="8573" y="4977"/>
                  </a:lnTo>
                  <a:lnTo>
                    <a:pt x="7192" y="7406"/>
                  </a:lnTo>
                  <a:lnTo>
                    <a:pt x="4358" y="7406"/>
                  </a:lnTo>
                  <a:lnTo>
                    <a:pt x="2953" y="4977"/>
                  </a:lnTo>
                  <a:lnTo>
                    <a:pt x="4358" y="2524"/>
                  </a:lnTo>
                  <a:close/>
                  <a:moveTo>
                    <a:pt x="2358" y="5311"/>
                  </a:moveTo>
                  <a:lnTo>
                    <a:pt x="3787" y="7740"/>
                  </a:lnTo>
                  <a:lnTo>
                    <a:pt x="3096" y="8930"/>
                  </a:lnTo>
                  <a:lnTo>
                    <a:pt x="1024" y="5311"/>
                  </a:lnTo>
                  <a:close/>
                  <a:moveTo>
                    <a:pt x="10574" y="5334"/>
                  </a:moveTo>
                  <a:lnTo>
                    <a:pt x="8502" y="8954"/>
                  </a:lnTo>
                  <a:lnTo>
                    <a:pt x="7788" y="7764"/>
                  </a:lnTo>
                  <a:lnTo>
                    <a:pt x="9216" y="5334"/>
                  </a:lnTo>
                  <a:close/>
                  <a:moveTo>
                    <a:pt x="7216" y="8097"/>
                  </a:moveTo>
                  <a:lnTo>
                    <a:pt x="7907" y="9288"/>
                  </a:lnTo>
                  <a:lnTo>
                    <a:pt x="3668" y="9288"/>
                  </a:lnTo>
                  <a:lnTo>
                    <a:pt x="4358" y="8097"/>
                  </a:lnTo>
                  <a:close/>
                  <a:moveTo>
                    <a:pt x="2906" y="0"/>
                  </a:moveTo>
                  <a:lnTo>
                    <a:pt x="0" y="4977"/>
                  </a:lnTo>
                  <a:lnTo>
                    <a:pt x="2906" y="9954"/>
                  </a:lnTo>
                  <a:lnTo>
                    <a:pt x="8645" y="9954"/>
                  </a:lnTo>
                  <a:lnTo>
                    <a:pt x="11526" y="4977"/>
                  </a:lnTo>
                  <a:lnTo>
                    <a:pt x="86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grpSp>
        <p:nvGrpSpPr>
          <p:cNvPr id="13844" name="Google Shape;13844;p79"/>
          <p:cNvGrpSpPr/>
          <p:nvPr/>
        </p:nvGrpSpPr>
        <p:grpSpPr>
          <a:xfrm>
            <a:off x="2583781" y="2343272"/>
            <a:ext cx="338418" cy="194113"/>
            <a:chOff x="2964781" y="2545672"/>
            <a:chExt cx="338418" cy="194113"/>
          </a:xfrm>
        </p:grpSpPr>
        <p:sp>
          <p:nvSpPr>
            <p:cNvPr id="13845" name="Google Shape;13845;p79"/>
            <p:cNvSpPr/>
            <p:nvPr/>
          </p:nvSpPr>
          <p:spPr>
            <a:xfrm>
              <a:off x="2964781" y="2545672"/>
              <a:ext cx="338418" cy="194113"/>
            </a:xfrm>
            <a:custGeom>
              <a:avLst/>
              <a:gdLst/>
              <a:ahLst/>
              <a:cxnLst/>
              <a:rect l="l" t="t" r="r" b="b"/>
              <a:pathLst>
                <a:path w="11503" h="6598" extrusionOk="0">
                  <a:moveTo>
                    <a:pt x="2858" y="668"/>
                  </a:moveTo>
                  <a:lnTo>
                    <a:pt x="2858" y="2930"/>
                  </a:lnTo>
                  <a:lnTo>
                    <a:pt x="1144" y="2930"/>
                  </a:lnTo>
                  <a:lnTo>
                    <a:pt x="1787" y="1549"/>
                  </a:lnTo>
                  <a:cubicBezTo>
                    <a:pt x="1977" y="1096"/>
                    <a:pt x="2382" y="763"/>
                    <a:pt x="2858" y="668"/>
                  </a:cubicBezTo>
                  <a:close/>
                  <a:moveTo>
                    <a:pt x="3525" y="668"/>
                  </a:moveTo>
                  <a:cubicBezTo>
                    <a:pt x="4001" y="763"/>
                    <a:pt x="4382" y="1096"/>
                    <a:pt x="4597" y="1549"/>
                  </a:cubicBezTo>
                  <a:lnTo>
                    <a:pt x="5240" y="2930"/>
                  </a:lnTo>
                  <a:lnTo>
                    <a:pt x="3525" y="2930"/>
                  </a:lnTo>
                  <a:lnTo>
                    <a:pt x="3525" y="668"/>
                  </a:lnTo>
                  <a:close/>
                  <a:moveTo>
                    <a:pt x="7955" y="3597"/>
                  </a:moveTo>
                  <a:lnTo>
                    <a:pt x="7955" y="5859"/>
                  </a:lnTo>
                  <a:cubicBezTo>
                    <a:pt x="7502" y="5764"/>
                    <a:pt x="7097" y="5430"/>
                    <a:pt x="6907" y="5002"/>
                  </a:cubicBezTo>
                  <a:lnTo>
                    <a:pt x="6264" y="3597"/>
                  </a:lnTo>
                  <a:close/>
                  <a:moveTo>
                    <a:pt x="10312" y="3597"/>
                  </a:moveTo>
                  <a:lnTo>
                    <a:pt x="9693" y="5002"/>
                  </a:lnTo>
                  <a:cubicBezTo>
                    <a:pt x="9479" y="5430"/>
                    <a:pt x="9098" y="5764"/>
                    <a:pt x="8621" y="5859"/>
                  </a:cubicBezTo>
                  <a:lnTo>
                    <a:pt x="8621" y="3597"/>
                  </a:lnTo>
                  <a:close/>
                  <a:moveTo>
                    <a:pt x="3216" y="1"/>
                  </a:moveTo>
                  <a:cubicBezTo>
                    <a:pt x="2334" y="1"/>
                    <a:pt x="1572" y="501"/>
                    <a:pt x="1215" y="1263"/>
                  </a:cubicBezTo>
                  <a:lnTo>
                    <a:pt x="477" y="2930"/>
                  </a:lnTo>
                  <a:lnTo>
                    <a:pt x="1" y="2930"/>
                  </a:lnTo>
                  <a:lnTo>
                    <a:pt x="1" y="3621"/>
                  </a:lnTo>
                  <a:lnTo>
                    <a:pt x="5549" y="3621"/>
                  </a:lnTo>
                  <a:lnTo>
                    <a:pt x="6311" y="5288"/>
                  </a:lnTo>
                  <a:cubicBezTo>
                    <a:pt x="6669" y="6097"/>
                    <a:pt x="7431" y="6597"/>
                    <a:pt x="8336" y="6597"/>
                  </a:cubicBezTo>
                  <a:cubicBezTo>
                    <a:pt x="9217" y="6597"/>
                    <a:pt x="9955" y="6097"/>
                    <a:pt x="10360" y="5288"/>
                  </a:cubicBezTo>
                  <a:lnTo>
                    <a:pt x="11098" y="3621"/>
                  </a:lnTo>
                  <a:lnTo>
                    <a:pt x="11503" y="3621"/>
                  </a:lnTo>
                  <a:lnTo>
                    <a:pt x="11503" y="2930"/>
                  </a:lnTo>
                  <a:lnTo>
                    <a:pt x="5954" y="2930"/>
                  </a:lnTo>
                  <a:lnTo>
                    <a:pt x="5192" y="1263"/>
                  </a:lnTo>
                  <a:cubicBezTo>
                    <a:pt x="4835" y="477"/>
                    <a:pt x="4073" y="1"/>
                    <a:pt x="3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846" name="Google Shape;13846;p79"/>
            <p:cNvGrpSpPr/>
            <p:nvPr/>
          </p:nvGrpSpPr>
          <p:grpSpPr>
            <a:xfrm>
              <a:off x="3048156" y="2565295"/>
              <a:ext cx="170281" cy="154159"/>
              <a:chOff x="3048156" y="2565295"/>
              <a:chExt cx="170281" cy="154159"/>
            </a:xfrm>
          </p:grpSpPr>
          <p:sp>
            <p:nvSpPr>
              <p:cNvPr id="13847" name="Google Shape;13847;p79"/>
              <p:cNvSpPr/>
              <p:nvPr/>
            </p:nvSpPr>
            <p:spPr>
              <a:xfrm>
                <a:off x="3048156" y="2665498"/>
                <a:ext cx="20359" cy="20329"/>
              </a:xfrm>
              <a:custGeom>
                <a:avLst/>
                <a:gdLst/>
                <a:ahLst/>
                <a:cxnLst/>
                <a:rect l="l" t="t" r="r" b="b"/>
                <a:pathLst>
                  <a:path w="692" h="691"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48" name="Google Shape;13848;p79"/>
              <p:cNvSpPr/>
              <p:nvPr/>
            </p:nvSpPr>
            <p:spPr>
              <a:xfrm>
                <a:off x="3048156" y="2699801"/>
                <a:ext cx="20359" cy="19653"/>
              </a:xfrm>
              <a:custGeom>
                <a:avLst/>
                <a:gdLst/>
                <a:ahLst/>
                <a:cxnLst/>
                <a:rect l="l" t="t" r="r" b="b"/>
                <a:pathLst>
                  <a:path w="692" h="668" extrusionOk="0">
                    <a:moveTo>
                      <a:pt x="1" y="1"/>
                    </a:moveTo>
                    <a:lnTo>
                      <a:pt x="1" y="668"/>
                    </a:lnTo>
                    <a:lnTo>
                      <a:pt x="691" y="668"/>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49" name="Google Shape;13849;p79"/>
              <p:cNvSpPr/>
              <p:nvPr/>
            </p:nvSpPr>
            <p:spPr>
              <a:xfrm>
                <a:off x="3198078" y="2565295"/>
                <a:ext cx="20359" cy="20359"/>
              </a:xfrm>
              <a:custGeom>
                <a:avLst/>
                <a:gdLst/>
                <a:ahLst/>
                <a:cxnLst/>
                <a:rect l="l" t="t" r="r" b="b"/>
                <a:pathLst>
                  <a:path w="692" h="692" extrusionOk="0">
                    <a:moveTo>
                      <a:pt x="1" y="1"/>
                    </a:moveTo>
                    <a:lnTo>
                      <a:pt x="1" y="691"/>
                    </a:lnTo>
                    <a:lnTo>
                      <a:pt x="691" y="691"/>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50" name="Google Shape;13850;p79"/>
              <p:cNvSpPr/>
              <p:nvPr/>
            </p:nvSpPr>
            <p:spPr>
              <a:xfrm>
                <a:off x="3198078" y="2598922"/>
                <a:ext cx="20359" cy="20359"/>
              </a:xfrm>
              <a:custGeom>
                <a:avLst/>
                <a:gdLst/>
                <a:ahLst/>
                <a:cxnLst/>
                <a:rect l="l" t="t" r="r" b="b"/>
                <a:pathLst>
                  <a:path w="692" h="692" extrusionOk="0">
                    <a:moveTo>
                      <a:pt x="1" y="1"/>
                    </a:moveTo>
                    <a:lnTo>
                      <a:pt x="1" y="691"/>
                    </a:lnTo>
                    <a:lnTo>
                      <a:pt x="691" y="691"/>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grpSp>
      <p:grpSp>
        <p:nvGrpSpPr>
          <p:cNvPr id="13851" name="Google Shape;13851;p79"/>
          <p:cNvGrpSpPr/>
          <p:nvPr/>
        </p:nvGrpSpPr>
        <p:grpSpPr>
          <a:xfrm>
            <a:off x="1834458" y="2243805"/>
            <a:ext cx="338448" cy="338418"/>
            <a:chOff x="2367858" y="2446205"/>
            <a:chExt cx="338448" cy="338418"/>
          </a:xfrm>
        </p:grpSpPr>
        <p:sp>
          <p:nvSpPr>
            <p:cNvPr id="13852" name="Google Shape;13852;p79"/>
            <p:cNvSpPr/>
            <p:nvPr/>
          </p:nvSpPr>
          <p:spPr>
            <a:xfrm>
              <a:off x="2367858" y="2446205"/>
              <a:ext cx="338448" cy="338418"/>
            </a:xfrm>
            <a:custGeom>
              <a:avLst/>
              <a:gdLst/>
              <a:ahLst/>
              <a:cxnLst/>
              <a:rect l="l" t="t" r="r" b="b"/>
              <a:pathLst>
                <a:path w="11504" h="11503" extrusionOk="0">
                  <a:moveTo>
                    <a:pt x="2144" y="691"/>
                  </a:moveTo>
                  <a:cubicBezTo>
                    <a:pt x="2454" y="691"/>
                    <a:pt x="2692" y="929"/>
                    <a:pt x="2692" y="1215"/>
                  </a:cubicBezTo>
                  <a:cubicBezTo>
                    <a:pt x="2692" y="1524"/>
                    <a:pt x="2454" y="1762"/>
                    <a:pt x="2144" y="1762"/>
                  </a:cubicBezTo>
                  <a:cubicBezTo>
                    <a:pt x="1858" y="1762"/>
                    <a:pt x="1620" y="1524"/>
                    <a:pt x="1620" y="1215"/>
                  </a:cubicBezTo>
                  <a:cubicBezTo>
                    <a:pt x="1620" y="929"/>
                    <a:pt x="1858" y="691"/>
                    <a:pt x="2144" y="691"/>
                  </a:cubicBezTo>
                  <a:close/>
                  <a:moveTo>
                    <a:pt x="5764" y="691"/>
                  </a:moveTo>
                  <a:cubicBezTo>
                    <a:pt x="6050" y="691"/>
                    <a:pt x="6288" y="929"/>
                    <a:pt x="6288" y="1215"/>
                  </a:cubicBezTo>
                  <a:cubicBezTo>
                    <a:pt x="6288" y="1524"/>
                    <a:pt x="6050" y="1762"/>
                    <a:pt x="5764" y="1762"/>
                  </a:cubicBezTo>
                  <a:cubicBezTo>
                    <a:pt x="5454" y="1762"/>
                    <a:pt x="5216" y="1524"/>
                    <a:pt x="5216" y="1215"/>
                  </a:cubicBezTo>
                  <a:cubicBezTo>
                    <a:pt x="5216" y="929"/>
                    <a:pt x="5454" y="691"/>
                    <a:pt x="5764" y="691"/>
                  </a:cubicBezTo>
                  <a:close/>
                  <a:moveTo>
                    <a:pt x="9360" y="691"/>
                  </a:moveTo>
                  <a:cubicBezTo>
                    <a:pt x="9646" y="691"/>
                    <a:pt x="9884" y="929"/>
                    <a:pt x="9884" y="1215"/>
                  </a:cubicBezTo>
                  <a:cubicBezTo>
                    <a:pt x="9884" y="1524"/>
                    <a:pt x="9646" y="1762"/>
                    <a:pt x="9360" y="1762"/>
                  </a:cubicBezTo>
                  <a:cubicBezTo>
                    <a:pt x="9050" y="1762"/>
                    <a:pt x="8812" y="1524"/>
                    <a:pt x="8812" y="1215"/>
                  </a:cubicBezTo>
                  <a:cubicBezTo>
                    <a:pt x="8812" y="929"/>
                    <a:pt x="9050" y="691"/>
                    <a:pt x="9360" y="691"/>
                  </a:cubicBezTo>
                  <a:close/>
                  <a:moveTo>
                    <a:pt x="3644" y="1977"/>
                  </a:moveTo>
                  <a:lnTo>
                    <a:pt x="3644" y="10836"/>
                  </a:lnTo>
                  <a:lnTo>
                    <a:pt x="667" y="10836"/>
                  </a:lnTo>
                  <a:lnTo>
                    <a:pt x="667" y="1977"/>
                  </a:lnTo>
                  <a:lnTo>
                    <a:pt x="1168" y="1977"/>
                  </a:lnTo>
                  <a:cubicBezTo>
                    <a:pt x="1382" y="2263"/>
                    <a:pt x="1739" y="2453"/>
                    <a:pt x="2144" y="2453"/>
                  </a:cubicBezTo>
                  <a:cubicBezTo>
                    <a:pt x="2549" y="2453"/>
                    <a:pt x="2906" y="2263"/>
                    <a:pt x="3144" y="1977"/>
                  </a:cubicBezTo>
                  <a:close/>
                  <a:moveTo>
                    <a:pt x="7264" y="1977"/>
                  </a:moveTo>
                  <a:lnTo>
                    <a:pt x="7264" y="10836"/>
                  </a:lnTo>
                  <a:lnTo>
                    <a:pt x="4287" y="10836"/>
                  </a:lnTo>
                  <a:lnTo>
                    <a:pt x="4287" y="1977"/>
                  </a:lnTo>
                  <a:lnTo>
                    <a:pt x="4811" y="1977"/>
                  </a:lnTo>
                  <a:cubicBezTo>
                    <a:pt x="5002" y="2263"/>
                    <a:pt x="5359" y="2453"/>
                    <a:pt x="5788" y="2453"/>
                  </a:cubicBezTo>
                  <a:cubicBezTo>
                    <a:pt x="6192" y="2453"/>
                    <a:pt x="6526" y="2263"/>
                    <a:pt x="6764" y="1977"/>
                  </a:cubicBezTo>
                  <a:close/>
                  <a:moveTo>
                    <a:pt x="10884" y="1977"/>
                  </a:moveTo>
                  <a:lnTo>
                    <a:pt x="10884" y="10836"/>
                  </a:lnTo>
                  <a:lnTo>
                    <a:pt x="7907" y="10836"/>
                  </a:lnTo>
                  <a:lnTo>
                    <a:pt x="7907" y="1977"/>
                  </a:lnTo>
                  <a:lnTo>
                    <a:pt x="8407" y="1977"/>
                  </a:lnTo>
                  <a:cubicBezTo>
                    <a:pt x="8622" y="2263"/>
                    <a:pt x="8979" y="2453"/>
                    <a:pt x="9384" y="2453"/>
                  </a:cubicBezTo>
                  <a:cubicBezTo>
                    <a:pt x="9788" y="2453"/>
                    <a:pt x="10122" y="2263"/>
                    <a:pt x="10360" y="1977"/>
                  </a:cubicBezTo>
                  <a:close/>
                  <a:moveTo>
                    <a:pt x="2144" y="0"/>
                  </a:moveTo>
                  <a:cubicBezTo>
                    <a:pt x="1477" y="0"/>
                    <a:pt x="929" y="548"/>
                    <a:pt x="929" y="1215"/>
                  </a:cubicBezTo>
                  <a:lnTo>
                    <a:pt x="929" y="1286"/>
                  </a:lnTo>
                  <a:lnTo>
                    <a:pt x="1" y="1286"/>
                  </a:lnTo>
                  <a:lnTo>
                    <a:pt x="1" y="11502"/>
                  </a:lnTo>
                  <a:lnTo>
                    <a:pt x="11503" y="11502"/>
                  </a:lnTo>
                  <a:lnTo>
                    <a:pt x="11503" y="1286"/>
                  </a:lnTo>
                  <a:lnTo>
                    <a:pt x="10574" y="1286"/>
                  </a:lnTo>
                  <a:lnTo>
                    <a:pt x="10574" y="1215"/>
                  </a:lnTo>
                  <a:cubicBezTo>
                    <a:pt x="10574" y="548"/>
                    <a:pt x="10027" y="0"/>
                    <a:pt x="9360" y="0"/>
                  </a:cubicBezTo>
                  <a:cubicBezTo>
                    <a:pt x="8669" y="0"/>
                    <a:pt x="8121" y="548"/>
                    <a:pt x="8121" y="1215"/>
                  </a:cubicBezTo>
                  <a:lnTo>
                    <a:pt x="8121" y="1286"/>
                  </a:lnTo>
                  <a:lnTo>
                    <a:pt x="6978" y="1286"/>
                  </a:lnTo>
                  <a:lnTo>
                    <a:pt x="6978" y="1215"/>
                  </a:lnTo>
                  <a:cubicBezTo>
                    <a:pt x="6978" y="548"/>
                    <a:pt x="6431" y="0"/>
                    <a:pt x="5740" y="0"/>
                  </a:cubicBezTo>
                  <a:cubicBezTo>
                    <a:pt x="5073" y="0"/>
                    <a:pt x="4525" y="548"/>
                    <a:pt x="4525" y="1215"/>
                  </a:cubicBezTo>
                  <a:lnTo>
                    <a:pt x="4525" y="1286"/>
                  </a:lnTo>
                  <a:lnTo>
                    <a:pt x="3382" y="1286"/>
                  </a:lnTo>
                  <a:lnTo>
                    <a:pt x="3382" y="1215"/>
                  </a:lnTo>
                  <a:cubicBezTo>
                    <a:pt x="3382" y="548"/>
                    <a:pt x="2835"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53" name="Google Shape;13853;p79"/>
            <p:cNvSpPr/>
            <p:nvPr/>
          </p:nvSpPr>
          <p:spPr>
            <a:xfrm>
              <a:off x="2516398" y="2542171"/>
              <a:ext cx="42777" cy="19653"/>
            </a:xfrm>
            <a:custGeom>
              <a:avLst/>
              <a:gdLst/>
              <a:ahLst/>
              <a:cxnLst/>
              <a:rect l="l" t="t" r="r" b="b"/>
              <a:pathLst>
                <a:path w="1454" h="668" extrusionOk="0">
                  <a:moveTo>
                    <a:pt x="0" y="1"/>
                  </a:moveTo>
                  <a:lnTo>
                    <a:pt x="0" y="668"/>
                  </a:lnTo>
                  <a:lnTo>
                    <a:pt x="1453" y="668"/>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54" name="Google Shape;13854;p79"/>
            <p:cNvSpPr/>
            <p:nvPr/>
          </p:nvSpPr>
          <p:spPr>
            <a:xfrm>
              <a:off x="2516398" y="2584918"/>
              <a:ext cx="42777" cy="19653"/>
            </a:xfrm>
            <a:custGeom>
              <a:avLst/>
              <a:gdLst/>
              <a:ahLst/>
              <a:cxnLst/>
              <a:rect l="l" t="t" r="r" b="b"/>
              <a:pathLst>
                <a:path w="1454" h="668" extrusionOk="0">
                  <a:moveTo>
                    <a:pt x="0" y="0"/>
                  </a:moveTo>
                  <a:lnTo>
                    <a:pt x="0" y="667"/>
                  </a:lnTo>
                  <a:lnTo>
                    <a:pt x="1453" y="667"/>
                  </a:lnTo>
                  <a:lnTo>
                    <a:pt x="1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55" name="Google Shape;13855;p79"/>
            <p:cNvSpPr/>
            <p:nvPr/>
          </p:nvSpPr>
          <p:spPr>
            <a:xfrm>
              <a:off x="2516398" y="2627664"/>
              <a:ext cx="42777" cy="20329"/>
            </a:xfrm>
            <a:custGeom>
              <a:avLst/>
              <a:gdLst/>
              <a:ahLst/>
              <a:cxnLst/>
              <a:rect l="l" t="t" r="r" b="b"/>
              <a:pathLst>
                <a:path w="1454" h="691" extrusionOk="0">
                  <a:moveTo>
                    <a:pt x="0" y="0"/>
                  </a:moveTo>
                  <a:lnTo>
                    <a:pt x="0" y="691"/>
                  </a:lnTo>
                  <a:lnTo>
                    <a:pt x="1453" y="691"/>
                  </a:lnTo>
                  <a:lnTo>
                    <a:pt x="1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56" name="Google Shape;13856;p79"/>
            <p:cNvSpPr/>
            <p:nvPr/>
          </p:nvSpPr>
          <p:spPr>
            <a:xfrm>
              <a:off x="2516398" y="2670382"/>
              <a:ext cx="42777" cy="20359"/>
            </a:xfrm>
            <a:custGeom>
              <a:avLst/>
              <a:gdLst/>
              <a:ahLst/>
              <a:cxnLst/>
              <a:rect l="l" t="t" r="r" b="b"/>
              <a:pathLst>
                <a:path w="1454" h="692" extrusionOk="0">
                  <a:moveTo>
                    <a:pt x="0" y="1"/>
                  </a:moveTo>
                  <a:lnTo>
                    <a:pt x="0" y="691"/>
                  </a:lnTo>
                  <a:lnTo>
                    <a:pt x="1453" y="691"/>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57" name="Google Shape;13857;p79"/>
            <p:cNvSpPr/>
            <p:nvPr/>
          </p:nvSpPr>
          <p:spPr>
            <a:xfrm>
              <a:off x="2409193" y="2542171"/>
              <a:ext cx="42777" cy="19653"/>
            </a:xfrm>
            <a:custGeom>
              <a:avLst/>
              <a:gdLst/>
              <a:ahLst/>
              <a:cxnLst/>
              <a:rect l="l" t="t" r="r" b="b"/>
              <a:pathLst>
                <a:path w="1454" h="668" extrusionOk="0">
                  <a:moveTo>
                    <a:pt x="1" y="1"/>
                  </a:moveTo>
                  <a:lnTo>
                    <a:pt x="1" y="668"/>
                  </a:lnTo>
                  <a:lnTo>
                    <a:pt x="1453" y="668"/>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58" name="Google Shape;13858;p79"/>
            <p:cNvSpPr/>
            <p:nvPr/>
          </p:nvSpPr>
          <p:spPr>
            <a:xfrm>
              <a:off x="2409193" y="2584918"/>
              <a:ext cx="42777" cy="19653"/>
            </a:xfrm>
            <a:custGeom>
              <a:avLst/>
              <a:gdLst/>
              <a:ahLst/>
              <a:cxnLst/>
              <a:rect l="l" t="t" r="r" b="b"/>
              <a:pathLst>
                <a:path w="1454" h="668" extrusionOk="0">
                  <a:moveTo>
                    <a:pt x="1" y="0"/>
                  </a:moveTo>
                  <a:lnTo>
                    <a:pt x="1" y="667"/>
                  </a:lnTo>
                  <a:lnTo>
                    <a:pt x="1453" y="667"/>
                  </a:lnTo>
                  <a:lnTo>
                    <a:pt x="1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59" name="Google Shape;13859;p79"/>
            <p:cNvSpPr/>
            <p:nvPr/>
          </p:nvSpPr>
          <p:spPr>
            <a:xfrm>
              <a:off x="2409193" y="2627664"/>
              <a:ext cx="42777" cy="20329"/>
            </a:xfrm>
            <a:custGeom>
              <a:avLst/>
              <a:gdLst/>
              <a:ahLst/>
              <a:cxnLst/>
              <a:rect l="l" t="t" r="r" b="b"/>
              <a:pathLst>
                <a:path w="1454" h="691" extrusionOk="0">
                  <a:moveTo>
                    <a:pt x="1" y="0"/>
                  </a:moveTo>
                  <a:lnTo>
                    <a:pt x="1" y="691"/>
                  </a:lnTo>
                  <a:lnTo>
                    <a:pt x="1453" y="691"/>
                  </a:lnTo>
                  <a:lnTo>
                    <a:pt x="1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60" name="Google Shape;13860;p79"/>
            <p:cNvSpPr/>
            <p:nvPr/>
          </p:nvSpPr>
          <p:spPr>
            <a:xfrm>
              <a:off x="2409193" y="2670382"/>
              <a:ext cx="42777" cy="20359"/>
            </a:xfrm>
            <a:custGeom>
              <a:avLst/>
              <a:gdLst/>
              <a:ahLst/>
              <a:cxnLst/>
              <a:rect l="l" t="t" r="r" b="b"/>
              <a:pathLst>
                <a:path w="1454" h="692" extrusionOk="0">
                  <a:moveTo>
                    <a:pt x="1" y="1"/>
                  </a:moveTo>
                  <a:lnTo>
                    <a:pt x="1" y="691"/>
                  </a:lnTo>
                  <a:lnTo>
                    <a:pt x="1453" y="691"/>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61" name="Google Shape;13861;p79"/>
            <p:cNvSpPr/>
            <p:nvPr/>
          </p:nvSpPr>
          <p:spPr>
            <a:xfrm>
              <a:off x="2622190" y="2542171"/>
              <a:ext cx="42747" cy="19653"/>
            </a:xfrm>
            <a:custGeom>
              <a:avLst/>
              <a:gdLst/>
              <a:ahLst/>
              <a:cxnLst/>
              <a:rect l="l" t="t" r="r" b="b"/>
              <a:pathLst>
                <a:path w="1453" h="668" extrusionOk="0">
                  <a:moveTo>
                    <a:pt x="0" y="1"/>
                  </a:moveTo>
                  <a:lnTo>
                    <a:pt x="0" y="668"/>
                  </a:lnTo>
                  <a:lnTo>
                    <a:pt x="1453" y="668"/>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62" name="Google Shape;13862;p79"/>
            <p:cNvSpPr/>
            <p:nvPr/>
          </p:nvSpPr>
          <p:spPr>
            <a:xfrm>
              <a:off x="2622190" y="2584918"/>
              <a:ext cx="42747" cy="19653"/>
            </a:xfrm>
            <a:custGeom>
              <a:avLst/>
              <a:gdLst/>
              <a:ahLst/>
              <a:cxnLst/>
              <a:rect l="l" t="t" r="r" b="b"/>
              <a:pathLst>
                <a:path w="1453" h="668" extrusionOk="0">
                  <a:moveTo>
                    <a:pt x="0" y="0"/>
                  </a:moveTo>
                  <a:lnTo>
                    <a:pt x="0" y="667"/>
                  </a:lnTo>
                  <a:lnTo>
                    <a:pt x="1453" y="667"/>
                  </a:lnTo>
                  <a:lnTo>
                    <a:pt x="1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63" name="Google Shape;13863;p79"/>
            <p:cNvSpPr/>
            <p:nvPr/>
          </p:nvSpPr>
          <p:spPr>
            <a:xfrm>
              <a:off x="2622190" y="2627664"/>
              <a:ext cx="42747" cy="20329"/>
            </a:xfrm>
            <a:custGeom>
              <a:avLst/>
              <a:gdLst/>
              <a:ahLst/>
              <a:cxnLst/>
              <a:rect l="l" t="t" r="r" b="b"/>
              <a:pathLst>
                <a:path w="1453" h="691" extrusionOk="0">
                  <a:moveTo>
                    <a:pt x="0" y="0"/>
                  </a:moveTo>
                  <a:lnTo>
                    <a:pt x="0" y="691"/>
                  </a:lnTo>
                  <a:lnTo>
                    <a:pt x="1453" y="691"/>
                  </a:lnTo>
                  <a:lnTo>
                    <a:pt x="1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64" name="Google Shape;13864;p79"/>
            <p:cNvSpPr/>
            <p:nvPr/>
          </p:nvSpPr>
          <p:spPr>
            <a:xfrm>
              <a:off x="2622190" y="2670382"/>
              <a:ext cx="42747" cy="20359"/>
            </a:xfrm>
            <a:custGeom>
              <a:avLst/>
              <a:gdLst/>
              <a:ahLst/>
              <a:cxnLst/>
              <a:rect l="l" t="t" r="r" b="b"/>
              <a:pathLst>
                <a:path w="1453" h="692" extrusionOk="0">
                  <a:moveTo>
                    <a:pt x="0" y="1"/>
                  </a:moveTo>
                  <a:lnTo>
                    <a:pt x="0" y="691"/>
                  </a:lnTo>
                  <a:lnTo>
                    <a:pt x="1453" y="691"/>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grpSp>
        <p:nvGrpSpPr>
          <p:cNvPr id="13865" name="Google Shape;13865;p79"/>
          <p:cNvGrpSpPr/>
          <p:nvPr/>
        </p:nvGrpSpPr>
        <p:grpSpPr>
          <a:xfrm>
            <a:off x="1095639" y="2326474"/>
            <a:ext cx="337738" cy="234742"/>
            <a:chOff x="1781439" y="2528874"/>
            <a:chExt cx="337738" cy="234742"/>
          </a:xfrm>
        </p:grpSpPr>
        <p:sp>
          <p:nvSpPr>
            <p:cNvPr id="13866" name="Google Shape;13866;p79"/>
            <p:cNvSpPr/>
            <p:nvPr/>
          </p:nvSpPr>
          <p:spPr>
            <a:xfrm>
              <a:off x="1781439" y="2528874"/>
              <a:ext cx="93232" cy="234742"/>
            </a:xfrm>
            <a:custGeom>
              <a:avLst/>
              <a:gdLst/>
              <a:ahLst/>
              <a:cxnLst/>
              <a:rect l="l" t="t" r="r" b="b"/>
              <a:pathLst>
                <a:path w="3169" h="7979" extrusionOk="0">
                  <a:moveTo>
                    <a:pt x="2525" y="643"/>
                  </a:moveTo>
                  <a:lnTo>
                    <a:pt x="2525" y="691"/>
                  </a:lnTo>
                  <a:lnTo>
                    <a:pt x="2525" y="1953"/>
                  </a:lnTo>
                  <a:lnTo>
                    <a:pt x="1597" y="2501"/>
                  </a:lnTo>
                  <a:lnTo>
                    <a:pt x="692" y="1953"/>
                  </a:lnTo>
                  <a:lnTo>
                    <a:pt x="692" y="643"/>
                  </a:lnTo>
                  <a:close/>
                  <a:moveTo>
                    <a:pt x="2525" y="2763"/>
                  </a:moveTo>
                  <a:lnTo>
                    <a:pt x="2525" y="7311"/>
                  </a:lnTo>
                  <a:lnTo>
                    <a:pt x="692" y="7311"/>
                  </a:lnTo>
                  <a:lnTo>
                    <a:pt x="692" y="2763"/>
                  </a:lnTo>
                  <a:lnTo>
                    <a:pt x="1597" y="3310"/>
                  </a:lnTo>
                  <a:lnTo>
                    <a:pt x="2525" y="2763"/>
                  </a:lnTo>
                  <a:close/>
                  <a:moveTo>
                    <a:pt x="1" y="0"/>
                  </a:moveTo>
                  <a:lnTo>
                    <a:pt x="1" y="7978"/>
                  </a:lnTo>
                  <a:lnTo>
                    <a:pt x="3168" y="7978"/>
                  </a:lnTo>
                  <a:lnTo>
                    <a:pt x="3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67" name="Google Shape;13867;p79"/>
            <p:cNvSpPr/>
            <p:nvPr/>
          </p:nvSpPr>
          <p:spPr>
            <a:xfrm>
              <a:off x="1903353" y="2528874"/>
              <a:ext cx="93203" cy="234742"/>
            </a:xfrm>
            <a:custGeom>
              <a:avLst/>
              <a:gdLst/>
              <a:ahLst/>
              <a:cxnLst/>
              <a:rect l="l" t="t" r="r" b="b"/>
              <a:pathLst>
                <a:path w="3168" h="7979" extrusionOk="0">
                  <a:moveTo>
                    <a:pt x="2525" y="691"/>
                  </a:moveTo>
                  <a:lnTo>
                    <a:pt x="2525" y="5239"/>
                  </a:lnTo>
                  <a:lnTo>
                    <a:pt x="1620" y="4692"/>
                  </a:lnTo>
                  <a:lnTo>
                    <a:pt x="667" y="5239"/>
                  </a:lnTo>
                  <a:lnTo>
                    <a:pt x="667" y="691"/>
                  </a:lnTo>
                  <a:close/>
                  <a:moveTo>
                    <a:pt x="1596" y="5501"/>
                  </a:moveTo>
                  <a:lnTo>
                    <a:pt x="2501" y="6049"/>
                  </a:lnTo>
                  <a:lnTo>
                    <a:pt x="2501" y="7311"/>
                  </a:lnTo>
                  <a:lnTo>
                    <a:pt x="667" y="7311"/>
                  </a:lnTo>
                  <a:lnTo>
                    <a:pt x="667" y="6049"/>
                  </a:lnTo>
                  <a:lnTo>
                    <a:pt x="1596" y="5501"/>
                  </a:lnTo>
                  <a:close/>
                  <a:moveTo>
                    <a:pt x="1" y="0"/>
                  </a:moveTo>
                  <a:lnTo>
                    <a:pt x="1" y="7978"/>
                  </a:lnTo>
                  <a:lnTo>
                    <a:pt x="3168" y="7978"/>
                  </a:lnTo>
                  <a:lnTo>
                    <a:pt x="3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68" name="Google Shape;13868;p79"/>
            <p:cNvSpPr/>
            <p:nvPr/>
          </p:nvSpPr>
          <p:spPr>
            <a:xfrm>
              <a:off x="2025974" y="2528874"/>
              <a:ext cx="93203" cy="234742"/>
            </a:xfrm>
            <a:custGeom>
              <a:avLst/>
              <a:gdLst/>
              <a:ahLst/>
              <a:cxnLst/>
              <a:rect l="l" t="t" r="r" b="b"/>
              <a:pathLst>
                <a:path w="3168" h="7979" extrusionOk="0">
                  <a:moveTo>
                    <a:pt x="2501" y="715"/>
                  </a:moveTo>
                  <a:lnTo>
                    <a:pt x="2501" y="2001"/>
                  </a:lnTo>
                  <a:lnTo>
                    <a:pt x="1596" y="2525"/>
                  </a:lnTo>
                  <a:lnTo>
                    <a:pt x="643" y="2001"/>
                  </a:lnTo>
                  <a:lnTo>
                    <a:pt x="643" y="715"/>
                  </a:lnTo>
                  <a:close/>
                  <a:moveTo>
                    <a:pt x="2501" y="2739"/>
                  </a:moveTo>
                  <a:lnTo>
                    <a:pt x="2501" y="7287"/>
                  </a:lnTo>
                  <a:lnTo>
                    <a:pt x="643" y="7287"/>
                  </a:lnTo>
                  <a:lnTo>
                    <a:pt x="643" y="2739"/>
                  </a:lnTo>
                  <a:lnTo>
                    <a:pt x="1596" y="3263"/>
                  </a:lnTo>
                  <a:lnTo>
                    <a:pt x="2501" y="2739"/>
                  </a:lnTo>
                  <a:close/>
                  <a:moveTo>
                    <a:pt x="0" y="0"/>
                  </a:moveTo>
                  <a:lnTo>
                    <a:pt x="0" y="7978"/>
                  </a:lnTo>
                  <a:lnTo>
                    <a:pt x="3168" y="7978"/>
                  </a:lnTo>
                  <a:lnTo>
                    <a:pt x="3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869" name="Google Shape;13869;p79"/>
          <p:cNvSpPr/>
          <p:nvPr/>
        </p:nvSpPr>
        <p:spPr>
          <a:xfrm>
            <a:off x="1094962" y="2809895"/>
            <a:ext cx="339124" cy="339830"/>
          </a:xfrm>
          <a:custGeom>
            <a:avLst/>
            <a:gdLst/>
            <a:ahLst/>
            <a:cxnLst/>
            <a:rect l="l" t="t" r="r" b="b"/>
            <a:pathLst>
              <a:path w="11527" h="11551" extrusionOk="0">
                <a:moveTo>
                  <a:pt x="6097" y="691"/>
                </a:moveTo>
                <a:cubicBezTo>
                  <a:pt x="8740" y="857"/>
                  <a:pt x="10860" y="3072"/>
                  <a:pt x="10860" y="5739"/>
                </a:cubicBezTo>
                <a:cubicBezTo>
                  <a:pt x="10860" y="6930"/>
                  <a:pt x="10431" y="8026"/>
                  <a:pt x="9764" y="8907"/>
                </a:cubicBezTo>
                <a:lnTo>
                  <a:pt x="8954" y="8145"/>
                </a:lnTo>
                <a:cubicBezTo>
                  <a:pt x="9454" y="7478"/>
                  <a:pt x="9764" y="6644"/>
                  <a:pt x="9764" y="5739"/>
                </a:cubicBezTo>
                <a:cubicBezTo>
                  <a:pt x="9764" y="3668"/>
                  <a:pt x="8145" y="1929"/>
                  <a:pt x="6097" y="1786"/>
                </a:cubicBezTo>
                <a:lnTo>
                  <a:pt x="6097" y="691"/>
                </a:lnTo>
                <a:close/>
                <a:moveTo>
                  <a:pt x="5763" y="2429"/>
                </a:moveTo>
                <a:cubicBezTo>
                  <a:pt x="7573" y="2429"/>
                  <a:pt x="9073" y="3930"/>
                  <a:pt x="9073" y="5739"/>
                </a:cubicBezTo>
                <a:cubicBezTo>
                  <a:pt x="9073" y="7549"/>
                  <a:pt x="7573" y="9050"/>
                  <a:pt x="5763" y="9050"/>
                </a:cubicBezTo>
                <a:cubicBezTo>
                  <a:pt x="3953" y="9050"/>
                  <a:pt x="2453" y="7549"/>
                  <a:pt x="2453" y="5739"/>
                </a:cubicBezTo>
                <a:cubicBezTo>
                  <a:pt x="2453" y="3930"/>
                  <a:pt x="3953" y="2429"/>
                  <a:pt x="5763" y="2429"/>
                </a:cubicBezTo>
                <a:close/>
                <a:moveTo>
                  <a:pt x="5406" y="691"/>
                </a:moveTo>
                <a:lnTo>
                  <a:pt x="5406" y="1786"/>
                </a:lnTo>
                <a:cubicBezTo>
                  <a:pt x="3358" y="1953"/>
                  <a:pt x="1739" y="3668"/>
                  <a:pt x="1739" y="5739"/>
                </a:cubicBezTo>
                <a:cubicBezTo>
                  <a:pt x="1739" y="7835"/>
                  <a:pt x="3358" y="9550"/>
                  <a:pt x="5406" y="9693"/>
                </a:cubicBezTo>
                <a:lnTo>
                  <a:pt x="5406" y="10812"/>
                </a:lnTo>
                <a:cubicBezTo>
                  <a:pt x="2786" y="10645"/>
                  <a:pt x="667" y="8430"/>
                  <a:pt x="667" y="5739"/>
                </a:cubicBezTo>
                <a:cubicBezTo>
                  <a:pt x="667" y="3072"/>
                  <a:pt x="2763" y="857"/>
                  <a:pt x="5406" y="691"/>
                </a:cubicBezTo>
                <a:close/>
                <a:moveTo>
                  <a:pt x="8478" y="8669"/>
                </a:moveTo>
                <a:lnTo>
                  <a:pt x="9288" y="9407"/>
                </a:lnTo>
                <a:cubicBezTo>
                  <a:pt x="8430" y="10217"/>
                  <a:pt x="7335" y="10740"/>
                  <a:pt x="6097" y="10812"/>
                </a:cubicBezTo>
                <a:lnTo>
                  <a:pt x="6097" y="9740"/>
                </a:lnTo>
                <a:cubicBezTo>
                  <a:pt x="7025" y="9645"/>
                  <a:pt x="7859" y="9264"/>
                  <a:pt x="8478" y="8669"/>
                </a:cubicBezTo>
                <a:close/>
                <a:moveTo>
                  <a:pt x="5763" y="0"/>
                </a:moveTo>
                <a:cubicBezTo>
                  <a:pt x="4215" y="0"/>
                  <a:pt x="2786" y="596"/>
                  <a:pt x="1691" y="1691"/>
                </a:cubicBezTo>
                <a:cubicBezTo>
                  <a:pt x="619" y="2763"/>
                  <a:pt x="0" y="4215"/>
                  <a:pt x="0" y="5763"/>
                </a:cubicBezTo>
                <a:cubicBezTo>
                  <a:pt x="0" y="7311"/>
                  <a:pt x="595" y="8740"/>
                  <a:pt x="1691" y="9859"/>
                </a:cubicBezTo>
                <a:cubicBezTo>
                  <a:pt x="2763" y="10931"/>
                  <a:pt x="4215" y="11550"/>
                  <a:pt x="5763" y="11550"/>
                </a:cubicBezTo>
                <a:cubicBezTo>
                  <a:pt x="7311" y="11550"/>
                  <a:pt x="8740" y="10955"/>
                  <a:pt x="9836" y="9859"/>
                </a:cubicBezTo>
                <a:cubicBezTo>
                  <a:pt x="10907" y="8788"/>
                  <a:pt x="11526" y="7311"/>
                  <a:pt x="11526" y="5763"/>
                </a:cubicBezTo>
                <a:cubicBezTo>
                  <a:pt x="11503" y="4215"/>
                  <a:pt x="10907" y="2763"/>
                  <a:pt x="9836" y="1691"/>
                </a:cubicBezTo>
                <a:cubicBezTo>
                  <a:pt x="8764" y="619"/>
                  <a:pt x="7311"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70" name="Google Shape;13870;p79"/>
          <p:cNvSpPr/>
          <p:nvPr/>
        </p:nvSpPr>
        <p:spPr>
          <a:xfrm>
            <a:off x="1835871" y="2786772"/>
            <a:ext cx="337036" cy="339830"/>
          </a:xfrm>
          <a:custGeom>
            <a:avLst/>
            <a:gdLst/>
            <a:ahLst/>
            <a:cxnLst/>
            <a:rect l="l" t="t" r="r" b="b"/>
            <a:pathLst>
              <a:path w="11456" h="11551" extrusionOk="0">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71" name="Google Shape;13871;p79"/>
          <p:cNvSpPr/>
          <p:nvPr/>
        </p:nvSpPr>
        <p:spPr>
          <a:xfrm>
            <a:off x="2581692" y="2804276"/>
            <a:ext cx="337712" cy="339124"/>
          </a:xfrm>
          <a:custGeom>
            <a:avLst/>
            <a:gdLst/>
            <a:ahLst/>
            <a:cxnLst/>
            <a:rect l="l" t="t" r="r" b="b"/>
            <a:pathLst>
              <a:path w="11479" h="11527" extrusionOk="0">
                <a:moveTo>
                  <a:pt x="3239" y="5097"/>
                </a:moveTo>
                <a:lnTo>
                  <a:pt x="3239" y="10812"/>
                </a:lnTo>
                <a:lnTo>
                  <a:pt x="2477" y="10812"/>
                </a:lnTo>
                <a:lnTo>
                  <a:pt x="2477" y="5168"/>
                </a:lnTo>
                <a:cubicBezTo>
                  <a:pt x="2739" y="5168"/>
                  <a:pt x="3001" y="5121"/>
                  <a:pt x="3239" y="5097"/>
                </a:cubicBezTo>
                <a:close/>
                <a:moveTo>
                  <a:pt x="4692" y="4835"/>
                </a:moveTo>
                <a:lnTo>
                  <a:pt x="4692" y="10836"/>
                </a:lnTo>
                <a:lnTo>
                  <a:pt x="3930" y="10836"/>
                </a:lnTo>
                <a:lnTo>
                  <a:pt x="3930" y="5002"/>
                </a:lnTo>
                <a:cubicBezTo>
                  <a:pt x="4192" y="4954"/>
                  <a:pt x="4453" y="4883"/>
                  <a:pt x="4692" y="4835"/>
                </a:cubicBezTo>
                <a:close/>
                <a:moveTo>
                  <a:pt x="6168" y="4263"/>
                </a:moveTo>
                <a:lnTo>
                  <a:pt x="6168" y="10836"/>
                </a:lnTo>
                <a:lnTo>
                  <a:pt x="5382" y="10836"/>
                </a:lnTo>
                <a:lnTo>
                  <a:pt x="5382" y="4597"/>
                </a:lnTo>
                <a:cubicBezTo>
                  <a:pt x="5644" y="4502"/>
                  <a:pt x="5930" y="4382"/>
                  <a:pt x="6168" y="4263"/>
                </a:cubicBezTo>
                <a:close/>
                <a:moveTo>
                  <a:pt x="7621" y="3382"/>
                </a:moveTo>
                <a:lnTo>
                  <a:pt x="7621" y="10836"/>
                </a:lnTo>
                <a:lnTo>
                  <a:pt x="6859" y="10836"/>
                </a:lnTo>
                <a:lnTo>
                  <a:pt x="6859" y="3882"/>
                </a:lnTo>
                <a:cubicBezTo>
                  <a:pt x="7121" y="3739"/>
                  <a:pt x="7383" y="3549"/>
                  <a:pt x="7621" y="3382"/>
                </a:cubicBezTo>
                <a:close/>
                <a:moveTo>
                  <a:pt x="9073" y="2025"/>
                </a:moveTo>
                <a:lnTo>
                  <a:pt x="9073" y="10836"/>
                </a:lnTo>
                <a:lnTo>
                  <a:pt x="8311" y="10836"/>
                </a:lnTo>
                <a:lnTo>
                  <a:pt x="8311" y="2835"/>
                </a:lnTo>
                <a:cubicBezTo>
                  <a:pt x="8573" y="2596"/>
                  <a:pt x="8835" y="2334"/>
                  <a:pt x="9073" y="2025"/>
                </a:cubicBezTo>
                <a:close/>
                <a:moveTo>
                  <a:pt x="9764" y="1"/>
                </a:moveTo>
                <a:lnTo>
                  <a:pt x="9145" y="882"/>
                </a:lnTo>
                <a:cubicBezTo>
                  <a:pt x="7526" y="3168"/>
                  <a:pt x="4906" y="4502"/>
                  <a:pt x="2120" y="4502"/>
                </a:cubicBezTo>
                <a:lnTo>
                  <a:pt x="1786" y="4502"/>
                </a:lnTo>
                <a:lnTo>
                  <a:pt x="1786" y="10836"/>
                </a:lnTo>
                <a:lnTo>
                  <a:pt x="0" y="10836"/>
                </a:lnTo>
                <a:lnTo>
                  <a:pt x="0" y="11527"/>
                </a:lnTo>
                <a:lnTo>
                  <a:pt x="11479" y="11527"/>
                </a:lnTo>
                <a:lnTo>
                  <a:pt x="11479" y="10836"/>
                </a:lnTo>
                <a:lnTo>
                  <a:pt x="9764" y="10836"/>
                </a:lnTo>
                <a:lnTo>
                  <a:pt x="97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72" name="Google Shape;13872;p79"/>
          <p:cNvSpPr/>
          <p:nvPr/>
        </p:nvSpPr>
        <p:spPr>
          <a:xfrm>
            <a:off x="3279854" y="2783271"/>
            <a:ext cx="343331" cy="330004"/>
          </a:xfrm>
          <a:custGeom>
            <a:avLst/>
            <a:gdLst/>
            <a:ahLst/>
            <a:cxnLst/>
            <a:rect l="l" t="t" r="r" b="b"/>
            <a:pathLst>
              <a:path w="11670" h="11217" extrusionOk="0">
                <a:moveTo>
                  <a:pt x="5811" y="667"/>
                </a:moveTo>
                <a:cubicBezTo>
                  <a:pt x="6359" y="667"/>
                  <a:pt x="6883" y="881"/>
                  <a:pt x="7264" y="1262"/>
                </a:cubicBezTo>
                <a:cubicBezTo>
                  <a:pt x="7550" y="1548"/>
                  <a:pt x="7764" y="1929"/>
                  <a:pt x="7812" y="2334"/>
                </a:cubicBezTo>
                <a:cubicBezTo>
                  <a:pt x="7097" y="2596"/>
                  <a:pt x="6550" y="3168"/>
                  <a:pt x="6264" y="3810"/>
                </a:cubicBezTo>
                <a:cubicBezTo>
                  <a:pt x="6121" y="3787"/>
                  <a:pt x="5954" y="3763"/>
                  <a:pt x="5788" y="3763"/>
                </a:cubicBezTo>
                <a:cubicBezTo>
                  <a:pt x="5645" y="3763"/>
                  <a:pt x="5478" y="3787"/>
                  <a:pt x="5311" y="3810"/>
                </a:cubicBezTo>
                <a:lnTo>
                  <a:pt x="5240" y="3644"/>
                </a:lnTo>
                <a:cubicBezTo>
                  <a:pt x="4906" y="3025"/>
                  <a:pt x="4406" y="2572"/>
                  <a:pt x="3740" y="2310"/>
                </a:cubicBezTo>
                <a:cubicBezTo>
                  <a:pt x="3859" y="1953"/>
                  <a:pt x="4049" y="1548"/>
                  <a:pt x="4335" y="1262"/>
                </a:cubicBezTo>
                <a:cubicBezTo>
                  <a:pt x="4740" y="881"/>
                  <a:pt x="5264" y="667"/>
                  <a:pt x="5811" y="667"/>
                </a:cubicBezTo>
                <a:close/>
                <a:moveTo>
                  <a:pt x="2835" y="2834"/>
                </a:moveTo>
                <a:cubicBezTo>
                  <a:pt x="3025" y="2834"/>
                  <a:pt x="3239" y="2858"/>
                  <a:pt x="3478" y="2929"/>
                </a:cubicBezTo>
                <a:cubicBezTo>
                  <a:pt x="4025" y="3096"/>
                  <a:pt x="4430" y="3453"/>
                  <a:pt x="4668" y="3977"/>
                </a:cubicBezTo>
                <a:cubicBezTo>
                  <a:pt x="4692" y="4001"/>
                  <a:pt x="4692" y="4049"/>
                  <a:pt x="4740" y="4096"/>
                </a:cubicBezTo>
                <a:cubicBezTo>
                  <a:pt x="4168" y="4406"/>
                  <a:pt x="3811" y="5001"/>
                  <a:pt x="3740" y="5692"/>
                </a:cubicBezTo>
                <a:cubicBezTo>
                  <a:pt x="3025" y="5763"/>
                  <a:pt x="2311" y="6120"/>
                  <a:pt x="1834" y="6716"/>
                </a:cubicBezTo>
                <a:cubicBezTo>
                  <a:pt x="1453" y="6525"/>
                  <a:pt x="1168" y="6240"/>
                  <a:pt x="977" y="5835"/>
                </a:cubicBezTo>
                <a:cubicBezTo>
                  <a:pt x="739" y="5335"/>
                  <a:pt x="691" y="4811"/>
                  <a:pt x="858" y="4263"/>
                </a:cubicBezTo>
                <a:cubicBezTo>
                  <a:pt x="1168" y="3406"/>
                  <a:pt x="1953" y="2834"/>
                  <a:pt x="2835" y="2834"/>
                </a:cubicBezTo>
                <a:close/>
                <a:moveTo>
                  <a:pt x="8812" y="2858"/>
                </a:moveTo>
                <a:cubicBezTo>
                  <a:pt x="9669" y="2858"/>
                  <a:pt x="10503" y="3429"/>
                  <a:pt x="10765" y="4287"/>
                </a:cubicBezTo>
                <a:cubicBezTo>
                  <a:pt x="10979" y="4811"/>
                  <a:pt x="10931" y="5358"/>
                  <a:pt x="10693" y="5882"/>
                </a:cubicBezTo>
                <a:cubicBezTo>
                  <a:pt x="10455" y="6382"/>
                  <a:pt x="10003" y="6740"/>
                  <a:pt x="9455" y="6906"/>
                </a:cubicBezTo>
                <a:cubicBezTo>
                  <a:pt x="9248" y="6973"/>
                  <a:pt x="9037" y="7004"/>
                  <a:pt x="8831" y="7004"/>
                </a:cubicBezTo>
                <a:cubicBezTo>
                  <a:pt x="8445" y="7004"/>
                  <a:pt x="8074" y="6894"/>
                  <a:pt x="7764" y="6692"/>
                </a:cubicBezTo>
                <a:cubicBezTo>
                  <a:pt x="7859" y="6478"/>
                  <a:pt x="7907" y="6192"/>
                  <a:pt x="7907" y="5906"/>
                </a:cubicBezTo>
                <a:cubicBezTo>
                  <a:pt x="7907" y="5144"/>
                  <a:pt x="7526" y="4477"/>
                  <a:pt x="6907" y="4120"/>
                </a:cubicBezTo>
                <a:cubicBezTo>
                  <a:pt x="7145" y="3572"/>
                  <a:pt x="7597" y="3120"/>
                  <a:pt x="8193" y="2953"/>
                </a:cubicBezTo>
                <a:cubicBezTo>
                  <a:pt x="8383" y="2882"/>
                  <a:pt x="8598" y="2858"/>
                  <a:pt x="8812" y="2858"/>
                </a:cubicBezTo>
                <a:close/>
                <a:moveTo>
                  <a:pt x="5835" y="4477"/>
                </a:moveTo>
                <a:cubicBezTo>
                  <a:pt x="6645" y="4477"/>
                  <a:pt x="7264" y="5096"/>
                  <a:pt x="7264" y="5906"/>
                </a:cubicBezTo>
                <a:cubicBezTo>
                  <a:pt x="7240" y="6668"/>
                  <a:pt x="6597" y="7335"/>
                  <a:pt x="5835" y="7335"/>
                </a:cubicBezTo>
                <a:cubicBezTo>
                  <a:pt x="5049" y="7335"/>
                  <a:pt x="4406" y="6716"/>
                  <a:pt x="4406" y="5906"/>
                </a:cubicBezTo>
                <a:cubicBezTo>
                  <a:pt x="4406" y="5120"/>
                  <a:pt x="5026" y="4477"/>
                  <a:pt x="5835" y="4477"/>
                </a:cubicBezTo>
                <a:close/>
                <a:moveTo>
                  <a:pt x="7407" y="7240"/>
                </a:moveTo>
                <a:cubicBezTo>
                  <a:pt x="7836" y="7502"/>
                  <a:pt x="8336" y="7621"/>
                  <a:pt x="8836" y="7621"/>
                </a:cubicBezTo>
                <a:cubicBezTo>
                  <a:pt x="9074" y="7621"/>
                  <a:pt x="9312" y="7597"/>
                  <a:pt x="9550" y="7549"/>
                </a:cubicBezTo>
                <a:cubicBezTo>
                  <a:pt x="9741" y="7954"/>
                  <a:pt x="9788" y="8383"/>
                  <a:pt x="9741" y="8788"/>
                </a:cubicBezTo>
                <a:cubicBezTo>
                  <a:pt x="9646" y="9335"/>
                  <a:pt x="9336" y="9812"/>
                  <a:pt x="8907" y="10121"/>
                </a:cubicBezTo>
                <a:cubicBezTo>
                  <a:pt x="8539" y="10395"/>
                  <a:pt x="8112" y="10526"/>
                  <a:pt x="7688" y="10526"/>
                </a:cubicBezTo>
                <a:cubicBezTo>
                  <a:pt x="7042" y="10526"/>
                  <a:pt x="6405" y="10220"/>
                  <a:pt x="6002" y="9645"/>
                </a:cubicBezTo>
                <a:cubicBezTo>
                  <a:pt x="5645" y="9145"/>
                  <a:pt x="5526" y="8526"/>
                  <a:pt x="5692" y="7954"/>
                </a:cubicBezTo>
                <a:lnTo>
                  <a:pt x="5835" y="7954"/>
                </a:lnTo>
                <a:cubicBezTo>
                  <a:pt x="6454" y="7954"/>
                  <a:pt x="7026" y="7692"/>
                  <a:pt x="7407" y="7240"/>
                </a:cubicBezTo>
                <a:close/>
                <a:moveTo>
                  <a:pt x="3787" y="6406"/>
                </a:moveTo>
                <a:cubicBezTo>
                  <a:pt x="3930" y="7073"/>
                  <a:pt x="4406" y="7597"/>
                  <a:pt x="5002" y="7835"/>
                </a:cubicBezTo>
                <a:cubicBezTo>
                  <a:pt x="4811" y="8550"/>
                  <a:pt x="4930" y="9335"/>
                  <a:pt x="5383" y="9978"/>
                </a:cubicBezTo>
                <a:cubicBezTo>
                  <a:pt x="5002" y="10336"/>
                  <a:pt x="4502" y="10550"/>
                  <a:pt x="3954" y="10550"/>
                </a:cubicBezTo>
                <a:cubicBezTo>
                  <a:pt x="3549" y="10526"/>
                  <a:pt x="3097" y="10407"/>
                  <a:pt x="2739" y="10121"/>
                </a:cubicBezTo>
                <a:cubicBezTo>
                  <a:pt x="1811" y="9454"/>
                  <a:pt x="1596" y="8169"/>
                  <a:pt x="2287" y="7240"/>
                </a:cubicBezTo>
                <a:cubicBezTo>
                  <a:pt x="2644" y="6740"/>
                  <a:pt x="3216" y="6430"/>
                  <a:pt x="3787" y="6406"/>
                </a:cubicBezTo>
                <a:close/>
                <a:moveTo>
                  <a:pt x="5835" y="0"/>
                </a:moveTo>
                <a:cubicBezTo>
                  <a:pt x="4525" y="0"/>
                  <a:pt x="3382" y="953"/>
                  <a:pt x="3144" y="2215"/>
                </a:cubicBezTo>
                <a:cubicBezTo>
                  <a:pt x="3031" y="2200"/>
                  <a:pt x="2918" y="2193"/>
                  <a:pt x="2806" y="2193"/>
                </a:cubicBezTo>
                <a:cubicBezTo>
                  <a:pt x="1667" y="2193"/>
                  <a:pt x="607" y="2945"/>
                  <a:pt x="239" y="4072"/>
                </a:cubicBezTo>
                <a:cubicBezTo>
                  <a:pt x="1" y="4763"/>
                  <a:pt x="48" y="5501"/>
                  <a:pt x="382" y="6168"/>
                </a:cubicBezTo>
                <a:cubicBezTo>
                  <a:pt x="620" y="6644"/>
                  <a:pt x="1001" y="7049"/>
                  <a:pt x="1477" y="7335"/>
                </a:cubicBezTo>
                <a:cubicBezTo>
                  <a:pt x="953" y="8478"/>
                  <a:pt x="1287" y="9907"/>
                  <a:pt x="2334" y="10693"/>
                </a:cubicBezTo>
                <a:cubicBezTo>
                  <a:pt x="2835" y="11050"/>
                  <a:pt x="3382" y="11217"/>
                  <a:pt x="3954" y="11217"/>
                </a:cubicBezTo>
                <a:cubicBezTo>
                  <a:pt x="4644" y="11217"/>
                  <a:pt x="5287" y="10979"/>
                  <a:pt x="5788" y="10502"/>
                </a:cubicBezTo>
                <a:cubicBezTo>
                  <a:pt x="6311" y="10979"/>
                  <a:pt x="6978" y="11217"/>
                  <a:pt x="7669" y="11217"/>
                </a:cubicBezTo>
                <a:cubicBezTo>
                  <a:pt x="8240" y="11217"/>
                  <a:pt x="8812" y="11050"/>
                  <a:pt x="9288" y="10693"/>
                </a:cubicBezTo>
                <a:cubicBezTo>
                  <a:pt x="9884" y="10264"/>
                  <a:pt x="10265" y="9621"/>
                  <a:pt x="10384" y="8907"/>
                </a:cubicBezTo>
                <a:cubicBezTo>
                  <a:pt x="10479" y="8359"/>
                  <a:pt x="10384" y="7835"/>
                  <a:pt x="10169" y="7335"/>
                </a:cubicBezTo>
                <a:cubicBezTo>
                  <a:pt x="10646" y="7049"/>
                  <a:pt x="11027" y="6668"/>
                  <a:pt x="11265" y="6192"/>
                </a:cubicBezTo>
                <a:cubicBezTo>
                  <a:pt x="11598" y="5525"/>
                  <a:pt x="11670" y="4763"/>
                  <a:pt x="11432" y="4096"/>
                </a:cubicBezTo>
                <a:cubicBezTo>
                  <a:pt x="11037" y="2936"/>
                  <a:pt x="9958" y="2198"/>
                  <a:pt x="8806" y="2198"/>
                </a:cubicBezTo>
                <a:cubicBezTo>
                  <a:pt x="8705" y="2198"/>
                  <a:pt x="8604" y="2203"/>
                  <a:pt x="8502" y="2215"/>
                </a:cubicBezTo>
                <a:cubicBezTo>
                  <a:pt x="8383" y="1667"/>
                  <a:pt x="8145" y="1191"/>
                  <a:pt x="7764" y="810"/>
                </a:cubicBezTo>
                <a:cubicBezTo>
                  <a:pt x="7264" y="310"/>
                  <a:pt x="6550" y="0"/>
                  <a:pt x="5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873" name="Google Shape;13873;p79"/>
          <p:cNvGrpSpPr/>
          <p:nvPr/>
        </p:nvGrpSpPr>
        <p:grpSpPr>
          <a:xfrm>
            <a:off x="4046004" y="2812690"/>
            <a:ext cx="339124" cy="299878"/>
            <a:chOff x="4122204" y="3015090"/>
            <a:chExt cx="339124" cy="299878"/>
          </a:xfrm>
        </p:grpSpPr>
        <p:sp>
          <p:nvSpPr>
            <p:cNvPr id="13874" name="Google Shape;13874;p79"/>
            <p:cNvSpPr/>
            <p:nvPr/>
          </p:nvSpPr>
          <p:spPr>
            <a:xfrm>
              <a:off x="4122204" y="3015090"/>
              <a:ext cx="339124" cy="299878"/>
            </a:xfrm>
            <a:custGeom>
              <a:avLst/>
              <a:gdLst/>
              <a:ahLst/>
              <a:cxnLst/>
              <a:rect l="l" t="t" r="r" b="b"/>
              <a:pathLst>
                <a:path w="11527" h="10193" extrusionOk="0">
                  <a:moveTo>
                    <a:pt x="3167" y="667"/>
                  </a:moveTo>
                  <a:lnTo>
                    <a:pt x="3167" y="3739"/>
                  </a:lnTo>
                  <a:lnTo>
                    <a:pt x="4358" y="5073"/>
                  </a:lnTo>
                  <a:lnTo>
                    <a:pt x="3167" y="6430"/>
                  </a:lnTo>
                  <a:lnTo>
                    <a:pt x="3167" y="9550"/>
                  </a:lnTo>
                  <a:lnTo>
                    <a:pt x="691" y="9550"/>
                  </a:lnTo>
                  <a:lnTo>
                    <a:pt x="691" y="667"/>
                  </a:lnTo>
                  <a:close/>
                  <a:moveTo>
                    <a:pt x="6311" y="667"/>
                  </a:moveTo>
                  <a:lnTo>
                    <a:pt x="6311" y="3739"/>
                  </a:lnTo>
                  <a:lnTo>
                    <a:pt x="7502" y="5073"/>
                  </a:lnTo>
                  <a:lnTo>
                    <a:pt x="6311" y="6430"/>
                  </a:lnTo>
                  <a:lnTo>
                    <a:pt x="6311" y="9550"/>
                  </a:lnTo>
                  <a:lnTo>
                    <a:pt x="3834" y="9550"/>
                  </a:lnTo>
                  <a:lnTo>
                    <a:pt x="3834" y="6716"/>
                  </a:lnTo>
                  <a:lnTo>
                    <a:pt x="5239" y="5120"/>
                  </a:lnTo>
                  <a:lnTo>
                    <a:pt x="3834" y="3501"/>
                  </a:lnTo>
                  <a:lnTo>
                    <a:pt x="3834" y="667"/>
                  </a:lnTo>
                  <a:close/>
                  <a:moveTo>
                    <a:pt x="9431" y="667"/>
                  </a:moveTo>
                  <a:lnTo>
                    <a:pt x="9431" y="3739"/>
                  </a:lnTo>
                  <a:lnTo>
                    <a:pt x="10621" y="5073"/>
                  </a:lnTo>
                  <a:lnTo>
                    <a:pt x="9431" y="6454"/>
                  </a:lnTo>
                  <a:lnTo>
                    <a:pt x="9431" y="9550"/>
                  </a:lnTo>
                  <a:lnTo>
                    <a:pt x="6978" y="9550"/>
                  </a:lnTo>
                  <a:lnTo>
                    <a:pt x="6978" y="6716"/>
                  </a:lnTo>
                  <a:lnTo>
                    <a:pt x="8359" y="5120"/>
                  </a:lnTo>
                  <a:lnTo>
                    <a:pt x="6978" y="3501"/>
                  </a:lnTo>
                  <a:lnTo>
                    <a:pt x="6978" y="667"/>
                  </a:lnTo>
                  <a:close/>
                  <a:moveTo>
                    <a:pt x="0" y="0"/>
                  </a:moveTo>
                  <a:lnTo>
                    <a:pt x="0" y="10193"/>
                  </a:lnTo>
                  <a:lnTo>
                    <a:pt x="10121" y="10193"/>
                  </a:lnTo>
                  <a:lnTo>
                    <a:pt x="10121" y="6692"/>
                  </a:lnTo>
                  <a:lnTo>
                    <a:pt x="11526" y="5073"/>
                  </a:lnTo>
                  <a:lnTo>
                    <a:pt x="10121" y="3501"/>
                  </a:lnTo>
                  <a:lnTo>
                    <a:pt x="101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75" name="Google Shape;13875;p79"/>
            <p:cNvSpPr/>
            <p:nvPr/>
          </p:nvSpPr>
          <p:spPr>
            <a:xfrm>
              <a:off x="415721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76" name="Google Shape;13876;p79"/>
            <p:cNvSpPr/>
            <p:nvPr/>
          </p:nvSpPr>
          <p:spPr>
            <a:xfrm>
              <a:off x="415721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77" name="Google Shape;13877;p79"/>
            <p:cNvSpPr/>
            <p:nvPr/>
          </p:nvSpPr>
          <p:spPr>
            <a:xfrm>
              <a:off x="434217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78" name="Google Shape;13878;p79"/>
            <p:cNvSpPr/>
            <p:nvPr/>
          </p:nvSpPr>
          <p:spPr>
            <a:xfrm>
              <a:off x="434217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79" name="Google Shape;13879;p79"/>
            <p:cNvSpPr/>
            <p:nvPr/>
          </p:nvSpPr>
          <p:spPr>
            <a:xfrm>
              <a:off x="4250415" y="3216173"/>
              <a:ext cx="42747" cy="20329"/>
            </a:xfrm>
            <a:custGeom>
              <a:avLst/>
              <a:gdLst/>
              <a:ahLst/>
              <a:cxnLst/>
              <a:rect l="l" t="t" r="r" b="b"/>
              <a:pathLst>
                <a:path w="1453" h="691" extrusionOk="0">
                  <a:moveTo>
                    <a:pt x="0" y="0"/>
                  </a:moveTo>
                  <a:lnTo>
                    <a:pt x="0" y="691"/>
                  </a:lnTo>
                  <a:lnTo>
                    <a:pt x="1453" y="691"/>
                  </a:lnTo>
                  <a:lnTo>
                    <a:pt x="1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80" name="Google Shape;13880;p79"/>
            <p:cNvSpPr/>
            <p:nvPr/>
          </p:nvSpPr>
          <p:spPr>
            <a:xfrm>
              <a:off x="4250415" y="3258890"/>
              <a:ext cx="42747" cy="20359"/>
            </a:xfrm>
            <a:custGeom>
              <a:avLst/>
              <a:gdLst/>
              <a:ahLst/>
              <a:cxnLst/>
              <a:rect l="l" t="t" r="r" b="b"/>
              <a:pathLst>
                <a:path w="1453" h="692" extrusionOk="0">
                  <a:moveTo>
                    <a:pt x="0" y="1"/>
                  </a:moveTo>
                  <a:lnTo>
                    <a:pt x="0" y="691"/>
                  </a:lnTo>
                  <a:lnTo>
                    <a:pt x="1453" y="691"/>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grpSp>
        <p:nvGrpSpPr>
          <p:cNvPr id="13881" name="Google Shape;13881;p79"/>
          <p:cNvGrpSpPr/>
          <p:nvPr/>
        </p:nvGrpSpPr>
        <p:grpSpPr>
          <a:xfrm>
            <a:off x="4800211" y="2800775"/>
            <a:ext cx="299201" cy="339830"/>
            <a:chOff x="4724011" y="3003175"/>
            <a:chExt cx="299201" cy="339830"/>
          </a:xfrm>
        </p:grpSpPr>
        <p:sp>
          <p:nvSpPr>
            <p:cNvPr id="13882" name="Google Shape;13882;p79"/>
            <p:cNvSpPr/>
            <p:nvPr/>
          </p:nvSpPr>
          <p:spPr>
            <a:xfrm>
              <a:off x="4724011" y="3003175"/>
              <a:ext cx="299201" cy="339830"/>
            </a:xfrm>
            <a:custGeom>
              <a:avLst/>
              <a:gdLst/>
              <a:ahLst/>
              <a:cxnLst/>
              <a:rect l="l" t="t" r="r" b="b"/>
              <a:pathLst>
                <a:path w="10170" h="11551" extrusionOk="0">
                  <a:moveTo>
                    <a:pt x="6097" y="3644"/>
                  </a:moveTo>
                  <a:cubicBezTo>
                    <a:pt x="7121" y="3787"/>
                    <a:pt x="7907" y="4692"/>
                    <a:pt x="7907" y="5764"/>
                  </a:cubicBezTo>
                  <a:cubicBezTo>
                    <a:pt x="7907" y="6835"/>
                    <a:pt x="7145" y="7716"/>
                    <a:pt x="6097" y="7859"/>
                  </a:cubicBezTo>
                  <a:lnTo>
                    <a:pt x="6097" y="3644"/>
                  </a:lnTo>
                  <a:close/>
                  <a:moveTo>
                    <a:pt x="6097" y="1977"/>
                  </a:moveTo>
                  <a:cubicBezTo>
                    <a:pt x="8002" y="2144"/>
                    <a:pt x="9527" y="3763"/>
                    <a:pt x="9527" y="5716"/>
                  </a:cubicBezTo>
                  <a:cubicBezTo>
                    <a:pt x="9527" y="7693"/>
                    <a:pt x="8002" y="9336"/>
                    <a:pt x="6097" y="9479"/>
                  </a:cubicBezTo>
                  <a:lnTo>
                    <a:pt x="6097" y="8526"/>
                  </a:lnTo>
                  <a:cubicBezTo>
                    <a:pt x="7502" y="8336"/>
                    <a:pt x="8574" y="7145"/>
                    <a:pt x="8574" y="5716"/>
                  </a:cubicBezTo>
                  <a:cubicBezTo>
                    <a:pt x="8574" y="4287"/>
                    <a:pt x="7502" y="3096"/>
                    <a:pt x="6097" y="2930"/>
                  </a:cubicBezTo>
                  <a:lnTo>
                    <a:pt x="6097" y="1977"/>
                  </a:lnTo>
                  <a:close/>
                  <a:moveTo>
                    <a:pt x="5407" y="691"/>
                  </a:moveTo>
                  <a:lnTo>
                    <a:pt x="5407" y="10812"/>
                  </a:lnTo>
                  <a:cubicBezTo>
                    <a:pt x="2763" y="10646"/>
                    <a:pt x="691" y="8431"/>
                    <a:pt x="691" y="5764"/>
                  </a:cubicBezTo>
                  <a:cubicBezTo>
                    <a:pt x="691" y="3073"/>
                    <a:pt x="2763" y="882"/>
                    <a:pt x="5407" y="691"/>
                  </a:cubicBezTo>
                  <a:close/>
                  <a:moveTo>
                    <a:pt x="5764" y="1"/>
                  </a:moveTo>
                  <a:cubicBezTo>
                    <a:pt x="4216" y="1"/>
                    <a:pt x="2787" y="596"/>
                    <a:pt x="1692" y="1715"/>
                  </a:cubicBezTo>
                  <a:cubicBezTo>
                    <a:pt x="620" y="2787"/>
                    <a:pt x="1" y="4240"/>
                    <a:pt x="1" y="5787"/>
                  </a:cubicBezTo>
                  <a:cubicBezTo>
                    <a:pt x="1" y="7335"/>
                    <a:pt x="596" y="8764"/>
                    <a:pt x="1692" y="9860"/>
                  </a:cubicBezTo>
                  <a:cubicBezTo>
                    <a:pt x="2763" y="10931"/>
                    <a:pt x="4216" y="11551"/>
                    <a:pt x="5764" y="11551"/>
                  </a:cubicBezTo>
                  <a:lnTo>
                    <a:pt x="6097" y="11551"/>
                  </a:lnTo>
                  <a:lnTo>
                    <a:pt x="6097" y="10217"/>
                  </a:lnTo>
                  <a:cubicBezTo>
                    <a:pt x="8383" y="9979"/>
                    <a:pt x="10170" y="8074"/>
                    <a:pt x="10170" y="5764"/>
                  </a:cubicBezTo>
                  <a:cubicBezTo>
                    <a:pt x="10170" y="3430"/>
                    <a:pt x="8360" y="1525"/>
                    <a:pt x="6097" y="1358"/>
                  </a:cubicBezTo>
                  <a:lnTo>
                    <a:pt x="609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83" name="Google Shape;13883;p79"/>
            <p:cNvSpPr/>
            <p:nvPr/>
          </p:nvSpPr>
          <p:spPr>
            <a:xfrm>
              <a:off x="4791970" y="3141182"/>
              <a:ext cx="43483" cy="19653"/>
            </a:xfrm>
            <a:custGeom>
              <a:avLst/>
              <a:gdLst/>
              <a:ahLst/>
              <a:cxnLst/>
              <a:rect l="l" t="t" r="r" b="b"/>
              <a:pathLst>
                <a:path w="1478" h="668" extrusionOk="0">
                  <a:moveTo>
                    <a:pt x="1" y="1"/>
                  </a:moveTo>
                  <a:lnTo>
                    <a:pt x="1" y="668"/>
                  </a:lnTo>
                  <a:lnTo>
                    <a:pt x="1477" y="668"/>
                  </a:lnTo>
                  <a:lnTo>
                    <a:pt x="147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84" name="Google Shape;13884;p79"/>
            <p:cNvSpPr/>
            <p:nvPr/>
          </p:nvSpPr>
          <p:spPr>
            <a:xfrm>
              <a:off x="4791970" y="3183929"/>
              <a:ext cx="43483" cy="20359"/>
            </a:xfrm>
            <a:custGeom>
              <a:avLst/>
              <a:gdLst/>
              <a:ahLst/>
              <a:cxnLst/>
              <a:rect l="l" t="t" r="r" b="b"/>
              <a:pathLst>
                <a:path w="1478" h="692" extrusionOk="0">
                  <a:moveTo>
                    <a:pt x="1" y="1"/>
                  </a:moveTo>
                  <a:lnTo>
                    <a:pt x="1" y="691"/>
                  </a:lnTo>
                  <a:lnTo>
                    <a:pt x="1477" y="691"/>
                  </a:lnTo>
                  <a:lnTo>
                    <a:pt x="147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885" name="Google Shape;13885;p79"/>
          <p:cNvSpPr/>
          <p:nvPr/>
        </p:nvSpPr>
        <p:spPr>
          <a:xfrm>
            <a:off x="5511700" y="2795186"/>
            <a:ext cx="339124" cy="339801"/>
          </a:xfrm>
          <a:custGeom>
            <a:avLst/>
            <a:gdLst/>
            <a:ahLst/>
            <a:cxnLst/>
            <a:rect l="l" t="t" r="r" b="b"/>
            <a:pathLst>
              <a:path w="11527" h="11550" extrusionOk="0">
                <a:moveTo>
                  <a:pt x="2716" y="667"/>
                </a:moveTo>
                <a:lnTo>
                  <a:pt x="2716" y="2667"/>
                </a:lnTo>
                <a:lnTo>
                  <a:pt x="715" y="2667"/>
                </a:lnTo>
                <a:lnTo>
                  <a:pt x="715" y="1667"/>
                </a:lnTo>
                <a:cubicBezTo>
                  <a:pt x="691" y="1119"/>
                  <a:pt x="1144" y="667"/>
                  <a:pt x="1715" y="667"/>
                </a:cubicBezTo>
                <a:close/>
                <a:moveTo>
                  <a:pt x="9884" y="667"/>
                </a:moveTo>
                <a:cubicBezTo>
                  <a:pt x="10431" y="667"/>
                  <a:pt x="10884" y="1119"/>
                  <a:pt x="10884" y="1667"/>
                </a:cubicBezTo>
                <a:lnTo>
                  <a:pt x="10884" y="2667"/>
                </a:lnTo>
                <a:lnTo>
                  <a:pt x="8884" y="2667"/>
                </a:lnTo>
                <a:lnTo>
                  <a:pt x="8884" y="667"/>
                </a:lnTo>
                <a:close/>
                <a:moveTo>
                  <a:pt x="5454" y="1334"/>
                </a:moveTo>
                <a:lnTo>
                  <a:pt x="5454" y="2786"/>
                </a:lnTo>
                <a:cubicBezTo>
                  <a:pt x="5454" y="4239"/>
                  <a:pt x="4264" y="5430"/>
                  <a:pt x="2811" y="5430"/>
                </a:cubicBezTo>
                <a:lnTo>
                  <a:pt x="1358" y="5430"/>
                </a:lnTo>
                <a:lnTo>
                  <a:pt x="1358" y="3358"/>
                </a:lnTo>
                <a:lnTo>
                  <a:pt x="3382" y="3358"/>
                </a:lnTo>
                <a:lnTo>
                  <a:pt x="3382" y="1334"/>
                </a:lnTo>
                <a:close/>
                <a:moveTo>
                  <a:pt x="8193" y="1334"/>
                </a:moveTo>
                <a:lnTo>
                  <a:pt x="8193" y="3358"/>
                </a:lnTo>
                <a:lnTo>
                  <a:pt x="10217" y="3358"/>
                </a:lnTo>
                <a:lnTo>
                  <a:pt x="10217" y="5430"/>
                </a:lnTo>
                <a:lnTo>
                  <a:pt x="8764" y="5430"/>
                </a:lnTo>
                <a:cubicBezTo>
                  <a:pt x="7312" y="5430"/>
                  <a:pt x="6121" y="4239"/>
                  <a:pt x="6121" y="2786"/>
                </a:cubicBezTo>
                <a:lnTo>
                  <a:pt x="6121" y="1334"/>
                </a:lnTo>
                <a:close/>
                <a:moveTo>
                  <a:pt x="5811" y="4239"/>
                </a:moveTo>
                <a:cubicBezTo>
                  <a:pt x="6121" y="4906"/>
                  <a:pt x="6645" y="5430"/>
                  <a:pt x="7336" y="5763"/>
                </a:cubicBezTo>
                <a:cubicBezTo>
                  <a:pt x="6693" y="6097"/>
                  <a:pt x="6145" y="6620"/>
                  <a:pt x="5811" y="7287"/>
                </a:cubicBezTo>
                <a:cubicBezTo>
                  <a:pt x="5502" y="6620"/>
                  <a:pt x="4954" y="6097"/>
                  <a:pt x="4311" y="5763"/>
                </a:cubicBezTo>
                <a:cubicBezTo>
                  <a:pt x="4954" y="5430"/>
                  <a:pt x="5502" y="4906"/>
                  <a:pt x="5811" y="4239"/>
                </a:cubicBezTo>
                <a:close/>
                <a:moveTo>
                  <a:pt x="2811" y="6097"/>
                </a:moveTo>
                <a:cubicBezTo>
                  <a:pt x="4264" y="6097"/>
                  <a:pt x="5454" y="7287"/>
                  <a:pt x="5454" y="8740"/>
                </a:cubicBezTo>
                <a:lnTo>
                  <a:pt x="5454" y="10193"/>
                </a:lnTo>
                <a:lnTo>
                  <a:pt x="3382" y="10193"/>
                </a:lnTo>
                <a:lnTo>
                  <a:pt x="3382" y="8145"/>
                </a:lnTo>
                <a:lnTo>
                  <a:pt x="1358" y="8145"/>
                </a:lnTo>
                <a:lnTo>
                  <a:pt x="1358" y="6097"/>
                </a:lnTo>
                <a:close/>
                <a:moveTo>
                  <a:pt x="10217" y="6097"/>
                </a:moveTo>
                <a:lnTo>
                  <a:pt x="10217" y="8168"/>
                </a:lnTo>
                <a:lnTo>
                  <a:pt x="8193" y="8168"/>
                </a:lnTo>
                <a:lnTo>
                  <a:pt x="8193" y="10193"/>
                </a:lnTo>
                <a:lnTo>
                  <a:pt x="6121" y="10193"/>
                </a:lnTo>
                <a:lnTo>
                  <a:pt x="6121" y="8740"/>
                </a:lnTo>
                <a:cubicBezTo>
                  <a:pt x="6121" y="7287"/>
                  <a:pt x="7312" y="6097"/>
                  <a:pt x="8764" y="6097"/>
                </a:cubicBezTo>
                <a:close/>
                <a:moveTo>
                  <a:pt x="2716" y="8835"/>
                </a:moveTo>
                <a:lnTo>
                  <a:pt x="2716" y="10836"/>
                </a:lnTo>
                <a:lnTo>
                  <a:pt x="1715" y="10836"/>
                </a:lnTo>
                <a:cubicBezTo>
                  <a:pt x="1168" y="10836"/>
                  <a:pt x="739" y="10383"/>
                  <a:pt x="739" y="9835"/>
                </a:cubicBezTo>
                <a:lnTo>
                  <a:pt x="739" y="8835"/>
                </a:lnTo>
                <a:close/>
                <a:moveTo>
                  <a:pt x="10884" y="8835"/>
                </a:moveTo>
                <a:lnTo>
                  <a:pt x="10884" y="9835"/>
                </a:lnTo>
                <a:cubicBezTo>
                  <a:pt x="10884" y="10383"/>
                  <a:pt x="10431" y="10836"/>
                  <a:pt x="9884" y="10836"/>
                </a:cubicBezTo>
                <a:lnTo>
                  <a:pt x="8884" y="10836"/>
                </a:lnTo>
                <a:lnTo>
                  <a:pt x="8884" y="8835"/>
                </a:lnTo>
                <a:close/>
                <a:moveTo>
                  <a:pt x="8193" y="0"/>
                </a:moveTo>
                <a:lnTo>
                  <a:pt x="8193" y="643"/>
                </a:lnTo>
                <a:lnTo>
                  <a:pt x="3382" y="643"/>
                </a:lnTo>
                <a:lnTo>
                  <a:pt x="3382" y="24"/>
                </a:lnTo>
                <a:lnTo>
                  <a:pt x="1668" y="24"/>
                </a:lnTo>
                <a:cubicBezTo>
                  <a:pt x="763" y="24"/>
                  <a:pt x="1" y="762"/>
                  <a:pt x="1" y="1691"/>
                </a:cubicBezTo>
                <a:lnTo>
                  <a:pt x="1" y="3358"/>
                </a:lnTo>
                <a:lnTo>
                  <a:pt x="668" y="3358"/>
                </a:lnTo>
                <a:lnTo>
                  <a:pt x="668" y="8168"/>
                </a:lnTo>
                <a:lnTo>
                  <a:pt x="1" y="8168"/>
                </a:lnTo>
                <a:lnTo>
                  <a:pt x="1" y="9883"/>
                </a:lnTo>
                <a:cubicBezTo>
                  <a:pt x="1" y="10788"/>
                  <a:pt x="763" y="11550"/>
                  <a:pt x="1668" y="11550"/>
                </a:cubicBezTo>
                <a:lnTo>
                  <a:pt x="3382" y="11550"/>
                </a:lnTo>
                <a:lnTo>
                  <a:pt x="3382" y="10907"/>
                </a:lnTo>
                <a:lnTo>
                  <a:pt x="8193" y="10907"/>
                </a:lnTo>
                <a:lnTo>
                  <a:pt x="8193" y="11550"/>
                </a:lnTo>
                <a:lnTo>
                  <a:pt x="9860" y="11550"/>
                </a:lnTo>
                <a:cubicBezTo>
                  <a:pt x="10789" y="11550"/>
                  <a:pt x="11527" y="10788"/>
                  <a:pt x="11527" y="9883"/>
                </a:cubicBezTo>
                <a:lnTo>
                  <a:pt x="11527" y="8216"/>
                </a:lnTo>
                <a:lnTo>
                  <a:pt x="10908" y="8216"/>
                </a:lnTo>
                <a:lnTo>
                  <a:pt x="10908" y="3358"/>
                </a:lnTo>
                <a:lnTo>
                  <a:pt x="11527" y="3358"/>
                </a:lnTo>
                <a:lnTo>
                  <a:pt x="11527" y="1667"/>
                </a:lnTo>
                <a:cubicBezTo>
                  <a:pt x="11527" y="738"/>
                  <a:pt x="10789" y="0"/>
                  <a:pt x="9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86" name="Google Shape;13886;p79"/>
          <p:cNvSpPr/>
          <p:nvPr/>
        </p:nvSpPr>
        <p:spPr>
          <a:xfrm>
            <a:off x="6251931" y="2881356"/>
            <a:ext cx="339124" cy="187788"/>
          </a:xfrm>
          <a:custGeom>
            <a:avLst/>
            <a:gdLst/>
            <a:ahLst/>
            <a:cxnLst/>
            <a:rect l="l" t="t" r="r" b="b"/>
            <a:pathLst>
              <a:path w="11527" h="6383" extrusionOk="0">
                <a:moveTo>
                  <a:pt x="5168" y="667"/>
                </a:moveTo>
                <a:lnTo>
                  <a:pt x="5787" y="1762"/>
                </a:lnTo>
                <a:lnTo>
                  <a:pt x="5168" y="2858"/>
                </a:lnTo>
                <a:lnTo>
                  <a:pt x="3906" y="2858"/>
                </a:lnTo>
                <a:lnTo>
                  <a:pt x="3572" y="2334"/>
                </a:lnTo>
                <a:lnTo>
                  <a:pt x="3239" y="1786"/>
                </a:lnTo>
                <a:lnTo>
                  <a:pt x="3906" y="667"/>
                </a:lnTo>
                <a:close/>
                <a:moveTo>
                  <a:pt x="10121" y="667"/>
                </a:moveTo>
                <a:lnTo>
                  <a:pt x="10764" y="1762"/>
                </a:lnTo>
                <a:lnTo>
                  <a:pt x="10121" y="2858"/>
                </a:lnTo>
                <a:lnTo>
                  <a:pt x="8883" y="2858"/>
                </a:lnTo>
                <a:lnTo>
                  <a:pt x="8264" y="1762"/>
                </a:lnTo>
                <a:lnTo>
                  <a:pt x="8883" y="667"/>
                </a:lnTo>
                <a:close/>
                <a:moveTo>
                  <a:pt x="2691" y="2096"/>
                </a:moveTo>
                <a:lnTo>
                  <a:pt x="3310" y="3191"/>
                </a:lnTo>
                <a:lnTo>
                  <a:pt x="2691" y="4287"/>
                </a:lnTo>
                <a:lnTo>
                  <a:pt x="1429" y="4287"/>
                </a:lnTo>
                <a:lnTo>
                  <a:pt x="810" y="3191"/>
                </a:lnTo>
                <a:lnTo>
                  <a:pt x="1429" y="2096"/>
                </a:lnTo>
                <a:close/>
                <a:moveTo>
                  <a:pt x="7621" y="2096"/>
                </a:moveTo>
                <a:lnTo>
                  <a:pt x="8264" y="3191"/>
                </a:lnTo>
                <a:lnTo>
                  <a:pt x="7668" y="4287"/>
                </a:lnTo>
                <a:lnTo>
                  <a:pt x="6406" y="4287"/>
                </a:lnTo>
                <a:lnTo>
                  <a:pt x="5763" y="3191"/>
                </a:lnTo>
                <a:lnTo>
                  <a:pt x="6382" y="2096"/>
                </a:lnTo>
                <a:close/>
                <a:moveTo>
                  <a:pt x="5192" y="3477"/>
                </a:moveTo>
                <a:lnTo>
                  <a:pt x="5811" y="4596"/>
                </a:lnTo>
                <a:lnTo>
                  <a:pt x="5192" y="5692"/>
                </a:lnTo>
                <a:lnTo>
                  <a:pt x="3929" y="5692"/>
                </a:lnTo>
                <a:lnTo>
                  <a:pt x="3310" y="4596"/>
                </a:lnTo>
                <a:lnTo>
                  <a:pt x="3929" y="3477"/>
                </a:lnTo>
                <a:close/>
                <a:moveTo>
                  <a:pt x="10121" y="3477"/>
                </a:moveTo>
                <a:lnTo>
                  <a:pt x="10764" y="4596"/>
                </a:lnTo>
                <a:lnTo>
                  <a:pt x="10121" y="5692"/>
                </a:lnTo>
                <a:lnTo>
                  <a:pt x="8883" y="5692"/>
                </a:lnTo>
                <a:lnTo>
                  <a:pt x="8264" y="4596"/>
                </a:lnTo>
                <a:lnTo>
                  <a:pt x="8883" y="3477"/>
                </a:lnTo>
                <a:close/>
                <a:moveTo>
                  <a:pt x="3501" y="0"/>
                </a:moveTo>
                <a:lnTo>
                  <a:pt x="2667" y="1429"/>
                </a:lnTo>
                <a:lnTo>
                  <a:pt x="1024" y="1429"/>
                </a:lnTo>
                <a:lnTo>
                  <a:pt x="0" y="3191"/>
                </a:lnTo>
                <a:lnTo>
                  <a:pt x="1024" y="4954"/>
                </a:lnTo>
                <a:lnTo>
                  <a:pt x="2667" y="4954"/>
                </a:lnTo>
                <a:lnTo>
                  <a:pt x="3501" y="6382"/>
                </a:lnTo>
                <a:lnTo>
                  <a:pt x="5549" y="6382"/>
                </a:lnTo>
                <a:lnTo>
                  <a:pt x="6382" y="4954"/>
                </a:lnTo>
                <a:lnTo>
                  <a:pt x="7668" y="4954"/>
                </a:lnTo>
                <a:lnTo>
                  <a:pt x="8502" y="6382"/>
                </a:lnTo>
                <a:lnTo>
                  <a:pt x="10526" y="6382"/>
                </a:lnTo>
                <a:lnTo>
                  <a:pt x="11526" y="4620"/>
                </a:lnTo>
                <a:lnTo>
                  <a:pt x="10693" y="3191"/>
                </a:lnTo>
                <a:lnTo>
                  <a:pt x="11526" y="1762"/>
                </a:lnTo>
                <a:lnTo>
                  <a:pt x="10526" y="0"/>
                </a:lnTo>
                <a:lnTo>
                  <a:pt x="8502" y="0"/>
                </a:lnTo>
                <a:lnTo>
                  <a:pt x="7668" y="1429"/>
                </a:lnTo>
                <a:lnTo>
                  <a:pt x="6382" y="1429"/>
                </a:lnTo>
                <a:lnTo>
                  <a:pt x="55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87" name="Google Shape;13887;p79"/>
          <p:cNvSpPr/>
          <p:nvPr/>
        </p:nvSpPr>
        <p:spPr>
          <a:xfrm>
            <a:off x="6978130" y="2772062"/>
            <a:ext cx="337712" cy="338418"/>
          </a:xfrm>
          <a:custGeom>
            <a:avLst/>
            <a:gdLst/>
            <a:ahLst/>
            <a:cxnLst/>
            <a:rect l="l" t="t" r="r" b="b"/>
            <a:pathLst>
              <a:path w="11479" h="11503" extrusionOk="0">
                <a:moveTo>
                  <a:pt x="9359" y="2929"/>
                </a:moveTo>
                <a:lnTo>
                  <a:pt x="9359" y="4763"/>
                </a:lnTo>
                <a:lnTo>
                  <a:pt x="7597" y="6025"/>
                </a:lnTo>
                <a:lnTo>
                  <a:pt x="6573" y="5549"/>
                </a:lnTo>
                <a:lnTo>
                  <a:pt x="5263" y="7049"/>
                </a:lnTo>
                <a:lnTo>
                  <a:pt x="4239" y="6525"/>
                </a:lnTo>
                <a:lnTo>
                  <a:pt x="2739" y="8335"/>
                </a:lnTo>
                <a:lnTo>
                  <a:pt x="1810" y="7978"/>
                </a:lnTo>
                <a:lnTo>
                  <a:pt x="715" y="9145"/>
                </a:lnTo>
                <a:lnTo>
                  <a:pt x="715" y="7502"/>
                </a:lnTo>
                <a:lnTo>
                  <a:pt x="1691" y="6406"/>
                </a:lnTo>
                <a:lnTo>
                  <a:pt x="2501" y="6906"/>
                </a:lnTo>
                <a:lnTo>
                  <a:pt x="4263" y="5025"/>
                </a:lnTo>
                <a:lnTo>
                  <a:pt x="5144" y="5335"/>
                </a:lnTo>
                <a:lnTo>
                  <a:pt x="7121" y="3406"/>
                </a:lnTo>
                <a:lnTo>
                  <a:pt x="8240" y="3596"/>
                </a:lnTo>
                <a:lnTo>
                  <a:pt x="9359" y="2929"/>
                </a:lnTo>
                <a:close/>
                <a:moveTo>
                  <a:pt x="9312" y="5597"/>
                </a:moveTo>
                <a:lnTo>
                  <a:pt x="9312" y="10860"/>
                </a:lnTo>
                <a:lnTo>
                  <a:pt x="667" y="10860"/>
                </a:lnTo>
                <a:lnTo>
                  <a:pt x="667" y="10145"/>
                </a:lnTo>
                <a:lnTo>
                  <a:pt x="715" y="10145"/>
                </a:lnTo>
                <a:lnTo>
                  <a:pt x="2001" y="8788"/>
                </a:lnTo>
                <a:lnTo>
                  <a:pt x="2953" y="9145"/>
                </a:lnTo>
                <a:lnTo>
                  <a:pt x="4382" y="7383"/>
                </a:lnTo>
                <a:lnTo>
                  <a:pt x="5430" y="7930"/>
                </a:lnTo>
                <a:lnTo>
                  <a:pt x="6740" y="6406"/>
                </a:lnTo>
                <a:lnTo>
                  <a:pt x="7621" y="6811"/>
                </a:lnTo>
                <a:lnTo>
                  <a:pt x="9312" y="5597"/>
                </a:lnTo>
                <a:close/>
                <a:moveTo>
                  <a:pt x="0" y="0"/>
                </a:moveTo>
                <a:lnTo>
                  <a:pt x="0" y="11503"/>
                </a:lnTo>
                <a:lnTo>
                  <a:pt x="11479" y="11503"/>
                </a:lnTo>
                <a:lnTo>
                  <a:pt x="11479" y="10264"/>
                </a:lnTo>
                <a:lnTo>
                  <a:pt x="10836" y="10264"/>
                </a:lnTo>
                <a:lnTo>
                  <a:pt x="10836" y="10312"/>
                </a:lnTo>
                <a:lnTo>
                  <a:pt x="10836" y="10836"/>
                </a:lnTo>
                <a:lnTo>
                  <a:pt x="10026" y="10836"/>
                </a:lnTo>
                <a:lnTo>
                  <a:pt x="10026" y="1667"/>
                </a:lnTo>
                <a:lnTo>
                  <a:pt x="8121" y="2858"/>
                </a:lnTo>
                <a:lnTo>
                  <a:pt x="6906" y="2620"/>
                </a:lnTo>
                <a:lnTo>
                  <a:pt x="4977" y="4525"/>
                </a:lnTo>
                <a:lnTo>
                  <a:pt x="4049" y="4239"/>
                </a:lnTo>
                <a:lnTo>
                  <a:pt x="2382" y="6025"/>
                </a:lnTo>
                <a:lnTo>
                  <a:pt x="1572" y="5501"/>
                </a:lnTo>
                <a:lnTo>
                  <a:pt x="715" y="6454"/>
                </a:lnTo>
                <a:lnTo>
                  <a:pt x="715" y="691"/>
                </a:lnTo>
                <a:lnTo>
                  <a:pt x="1239" y="691"/>
                </a:lnTo>
                <a:lnTo>
                  <a:pt x="12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888" name="Google Shape;13888;p79"/>
          <p:cNvGrpSpPr/>
          <p:nvPr/>
        </p:nvGrpSpPr>
        <p:grpSpPr>
          <a:xfrm>
            <a:off x="7750547" y="2794980"/>
            <a:ext cx="259982" cy="337915"/>
            <a:chOff x="7064747" y="2997380"/>
            <a:chExt cx="259982" cy="337915"/>
          </a:xfrm>
        </p:grpSpPr>
        <p:sp>
          <p:nvSpPr>
            <p:cNvPr id="13889" name="Google Shape;13889;p79"/>
            <p:cNvSpPr/>
            <p:nvPr/>
          </p:nvSpPr>
          <p:spPr>
            <a:xfrm>
              <a:off x="7064747" y="2997380"/>
              <a:ext cx="72903" cy="152955"/>
            </a:xfrm>
            <a:custGeom>
              <a:avLst/>
              <a:gdLst/>
              <a:ahLst/>
              <a:cxnLst/>
              <a:rect l="l" t="t" r="r" b="b"/>
              <a:pathLst>
                <a:path w="2478" h="5199" extrusionOk="0">
                  <a:moveTo>
                    <a:pt x="1263" y="650"/>
                  </a:moveTo>
                  <a:cubicBezTo>
                    <a:pt x="1549" y="650"/>
                    <a:pt x="1787" y="888"/>
                    <a:pt x="1787" y="1198"/>
                  </a:cubicBezTo>
                  <a:cubicBezTo>
                    <a:pt x="1787" y="1484"/>
                    <a:pt x="1549" y="1722"/>
                    <a:pt x="1263" y="1722"/>
                  </a:cubicBezTo>
                  <a:cubicBezTo>
                    <a:pt x="954" y="1722"/>
                    <a:pt x="715" y="1484"/>
                    <a:pt x="715" y="1198"/>
                  </a:cubicBezTo>
                  <a:cubicBezTo>
                    <a:pt x="715" y="888"/>
                    <a:pt x="954" y="650"/>
                    <a:pt x="1263" y="650"/>
                  </a:cubicBezTo>
                  <a:close/>
                  <a:moveTo>
                    <a:pt x="1246" y="2410"/>
                  </a:moveTo>
                  <a:cubicBezTo>
                    <a:pt x="1260" y="2410"/>
                    <a:pt x="1273" y="2411"/>
                    <a:pt x="1287" y="2412"/>
                  </a:cubicBezTo>
                  <a:cubicBezTo>
                    <a:pt x="1501" y="2460"/>
                    <a:pt x="1644" y="2650"/>
                    <a:pt x="1644" y="2817"/>
                  </a:cubicBezTo>
                  <a:lnTo>
                    <a:pt x="1644" y="4532"/>
                  </a:lnTo>
                  <a:lnTo>
                    <a:pt x="858" y="4532"/>
                  </a:lnTo>
                  <a:lnTo>
                    <a:pt x="858" y="2793"/>
                  </a:lnTo>
                  <a:cubicBezTo>
                    <a:pt x="858" y="2570"/>
                    <a:pt x="1046" y="2410"/>
                    <a:pt x="1246" y="2410"/>
                  </a:cubicBezTo>
                  <a:close/>
                  <a:moveTo>
                    <a:pt x="1288" y="1"/>
                  </a:moveTo>
                  <a:cubicBezTo>
                    <a:pt x="1249" y="1"/>
                    <a:pt x="1208" y="3"/>
                    <a:pt x="1168" y="7"/>
                  </a:cubicBezTo>
                  <a:cubicBezTo>
                    <a:pt x="573" y="55"/>
                    <a:pt x="96" y="531"/>
                    <a:pt x="25" y="1126"/>
                  </a:cubicBezTo>
                  <a:cubicBezTo>
                    <a:pt x="1" y="1507"/>
                    <a:pt x="191" y="1865"/>
                    <a:pt x="453" y="2150"/>
                  </a:cubicBezTo>
                  <a:cubicBezTo>
                    <a:pt x="311" y="2317"/>
                    <a:pt x="191" y="2555"/>
                    <a:pt x="191" y="2817"/>
                  </a:cubicBezTo>
                  <a:lnTo>
                    <a:pt x="191" y="5199"/>
                  </a:lnTo>
                  <a:lnTo>
                    <a:pt x="2335" y="5199"/>
                  </a:lnTo>
                  <a:lnTo>
                    <a:pt x="2335" y="2817"/>
                  </a:lnTo>
                  <a:cubicBezTo>
                    <a:pt x="2335" y="2555"/>
                    <a:pt x="2240" y="2317"/>
                    <a:pt x="2049" y="2150"/>
                  </a:cubicBezTo>
                  <a:cubicBezTo>
                    <a:pt x="2335" y="1912"/>
                    <a:pt x="2478" y="1603"/>
                    <a:pt x="2478" y="1222"/>
                  </a:cubicBezTo>
                  <a:cubicBezTo>
                    <a:pt x="2478" y="548"/>
                    <a:pt x="1948" y="1"/>
                    <a:pt x="1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90" name="Google Shape;13890;p79"/>
            <p:cNvSpPr/>
            <p:nvPr/>
          </p:nvSpPr>
          <p:spPr>
            <a:xfrm>
              <a:off x="7158654" y="2997380"/>
              <a:ext cx="72873" cy="152955"/>
            </a:xfrm>
            <a:custGeom>
              <a:avLst/>
              <a:gdLst/>
              <a:ahLst/>
              <a:cxnLst/>
              <a:rect l="l" t="t" r="r" b="b"/>
              <a:pathLst>
                <a:path w="2477" h="5199" extrusionOk="0">
                  <a:moveTo>
                    <a:pt x="1238" y="650"/>
                  </a:moveTo>
                  <a:cubicBezTo>
                    <a:pt x="1548" y="650"/>
                    <a:pt x="1786" y="888"/>
                    <a:pt x="1786" y="1198"/>
                  </a:cubicBezTo>
                  <a:cubicBezTo>
                    <a:pt x="1786" y="1484"/>
                    <a:pt x="1548" y="1722"/>
                    <a:pt x="1238" y="1722"/>
                  </a:cubicBezTo>
                  <a:cubicBezTo>
                    <a:pt x="953" y="1722"/>
                    <a:pt x="715" y="1484"/>
                    <a:pt x="715" y="1198"/>
                  </a:cubicBezTo>
                  <a:cubicBezTo>
                    <a:pt x="715" y="888"/>
                    <a:pt x="953" y="650"/>
                    <a:pt x="1238" y="650"/>
                  </a:cubicBezTo>
                  <a:close/>
                  <a:moveTo>
                    <a:pt x="1245" y="2410"/>
                  </a:moveTo>
                  <a:cubicBezTo>
                    <a:pt x="1259" y="2410"/>
                    <a:pt x="1272" y="2411"/>
                    <a:pt x="1286" y="2412"/>
                  </a:cubicBezTo>
                  <a:cubicBezTo>
                    <a:pt x="1453" y="2460"/>
                    <a:pt x="1643" y="2650"/>
                    <a:pt x="1643" y="2817"/>
                  </a:cubicBezTo>
                  <a:lnTo>
                    <a:pt x="1643" y="4532"/>
                  </a:lnTo>
                  <a:lnTo>
                    <a:pt x="857" y="4532"/>
                  </a:lnTo>
                  <a:lnTo>
                    <a:pt x="857" y="2793"/>
                  </a:lnTo>
                  <a:cubicBezTo>
                    <a:pt x="857" y="2570"/>
                    <a:pt x="1045" y="2410"/>
                    <a:pt x="1245" y="2410"/>
                  </a:cubicBezTo>
                  <a:close/>
                  <a:moveTo>
                    <a:pt x="1288" y="1"/>
                  </a:moveTo>
                  <a:cubicBezTo>
                    <a:pt x="1248" y="1"/>
                    <a:pt x="1208" y="3"/>
                    <a:pt x="1167" y="7"/>
                  </a:cubicBezTo>
                  <a:cubicBezTo>
                    <a:pt x="524" y="55"/>
                    <a:pt x="48" y="531"/>
                    <a:pt x="24" y="1126"/>
                  </a:cubicBezTo>
                  <a:cubicBezTo>
                    <a:pt x="0" y="1507"/>
                    <a:pt x="167" y="1865"/>
                    <a:pt x="453" y="2150"/>
                  </a:cubicBezTo>
                  <a:cubicBezTo>
                    <a:pt x="286" y="2317"/>
                    <a:pt x="167" y="2555"/>
                    <a:pt x="167" y="2817"/>
                  </a:cubicBezTo>
                  <a:lnTo>
                    <a:pt x="167" y="5199"/>
                  </a:lnTo>
                  <a:lnTo>
                    <a:pt x="2310" y="5199"/>
                  </a:lnTo>
                  <a:lnTo>
                    <a:pt x="2310" y="2817"/>
                  </a:lnTo>
                  <a:cubicBezTo>
                    <a:pt x="2310" y="2555"/>
                    <a:pt x="2239" y="2317"/>
                    <a:pt x="2048" y="2150"/>
                  </a:cubicBezTo>
                  <a:cubicBezTo>
                    <a:pt x="2310" y="1912"/>
                    <a:pt x="2477" y="1603"/>
                    <a:pt x="2477" y="1222"/>
                  </a:cubicBezTo>
                  <a:cubicBezTo>
                    <a:pt x="2477" y="548"/>
                    <a:pt x="1947" y="1"/>
                    <a:pt x="1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91" name="Google Shape;13891;p79"/>
            <p:cNvSpPr/>
            <p:nvPr/>
          </p:nvSpPr>
          <p:spPr>
            <a:xfrm>
              <a:off x="7252532" y="2997380"/>
              <a:ext cx="72197" cy="152955"/>
            </a:xfrm>
            <a:custGeom>
              <a:avLst/>
              <a:gdLst/>
              <a:ahLst/>
              <a:cxnLst/>
              <a:rect l="l" t="t" r="r" b="b"/>
              <a:pathLst>
                <a:path w="2454" h="5199" extrusionOk="0">
                  <a:moveTo>
                    <a:pt x="1215" y="650"/>
                  </a:moveTo>
                  <a:cubicBezTo>
                    <a:pt x="1501" y="650"/>
                    <a:pt x="1739" y="888"/>
                    <a:pt x="1739" y="1198"/>
                  </a:cubicBezTo>
                  <a:cubicBezTo>
                    <a:pt x="1739" y="1484"/>
                    <a:pt x="1501" y="1722"/>
                    <a:pt x="1215" y="1722"/>
                  </a:cubicBezTo>
                  <a:cubicBezTo>
                    <a:pt x="905" y="1722"/>
                    <a:pt x="667" y="1484"/>
                    <a:pt x="667" y="1198"/>
                  </a:cubicBezTo>
                  <a:cubicBezTo>
                    <a:pt x="667" y="888"/>
                    <a:pt x="905" y="650"/>
                    <a:pt x="1215" y="650"/>
                  </a:cubicBezTo>
                  <a:close/>
                  <a:moveTo>
                    <a:pt x="1198" y="2410"/>
                  </a:moveTo>
                  <a:cubicBezTo>
                    <a:pt x="1211" y="2410"/>
                    <a:pt x="1225" y="2411"/>
                    <a:pt x="1239" y="2412"/>
                  </a:cubicBezTo>
                  <a:cubicBezTo>
                    <a:pt x="1453" y="2460"/>
                    <a:pt x="1596" y="2650"/>
                    <a:pt x="1596" y="2817"/>
                  </a:cubicBezTo>
                  <a:lnTo>
                    <a:pt x="1596" y="4532"/>
                  </a:lnTo>
                  <a:lnTo>
                    <a:pt x="834" y="4532"/>
                  </a:lnTo>
                  <a:lnTo>
                    <a:pt x="834" y="2793"/>
                  </a:lnTo>
                  <a:cubicBezTo>
                    <a:pt x="834" y="2570"/>
                    <a:pt x="1001" y="2410"/>
                    <a:pt x="1198" y="2410"/>
                  </a:cubicBezTo>
                  <a:close/>
                  <a:moveTo>
                    <a:pt x="1190" y="1"/>
                  </a:moveTo>
                  <a:cubicBezTo>
                    <a:pt x="530" y="1"/>
                    <a:pt x="0" y="548"/>
                    <a:pt x="0" y="1222"/>
                  </a:cubicBezTo>
                  <a:cubicBezTo>
                    <a:pt x="0" y="1579"/>
                    <a:pt x="143" y="1912"/>
                    <a:pt x="405" y="2150"/>
                  </a:cubicBezTo>
                  <a:cubicBezTo>
                    <a:pt x="262" y="2317"/>
                    <a:pt x="143" y="2555"/>
                    <a:pt x="143" y="2817"/>
                  </a:cubicBezTo>
                  <a:lnTo>
                    <a:pt x="143" y="5199"/>
                  </a:lnTo>
                  <a:lnTo>
                    <a:pt x="2286" y="5199"/>
                  </a:lnTo>
                  <a:lnTo>
                    <a:pt x="2286" y="2817"/>
                  </a:lnTo>
                  <a:cubicBezTo>
                    <a:pt x="2286" y="2555"/>
                    <a:pt x="2191" y="2317"/>
                    <a:pt x="2024" y="2150"/>
                  </a:cubicBezTo>
                  <a:cubicBezTo>
                    <a:pt x="2286" y="1912"/>
                    <a:pt x="2453" y="1555"/>
                    <a:pt x="2429" y="1126"/>
                  </a:cubicBezTo>
                  <a:cubicBezTo>
                    <a:pt x="2406" y="531"/>
                    <a:pt x="1905" y="55"/>
                    <a:pt x="1310" y="7"/>
                  </a:cubicBezTo>
                  <a:cubicBezTo>
                    <a:pt x="1269" y="3"/>
                    <a:pt x="1229" y="1"/>
                    <a:pt x="1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92" name="Google Shape;13892;p79"/>
            <p:cNvSpPr/>
            <p:nvPr/>
          </p:nvSpPr>
          <p:spPr>
            <a:xfrm>
              <a:off x="7064747"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4" y="1742"/>
                    <a:pt x="715" y="1504"/>
                    <a:pt x="715" y="1194"/>
                  </a:cubicBezTo>
                  <a:cubicBezTo>
                    <a:pt x="715" y="932"/>
                    <a:pt x="954" y="670"/>
                    <a:pt x="1263" y="670"/>
                  </a:cubicBezTo>
                  <a:close/>
                  <a:moveTo>
                    <a:pt x="1246" y="2454"/>
                  </a:moveTo>
                  <a:cubicBezTo>
                    <a:pt x="1260" y="2454"/>
                    <a:pt x="1273" y="2455"/>
                    <a:pt x="1287" y="2456"/>
                  </a:cubicBezTo>
                  <a:cubicBezTo>
                    <a:pt x="1501" y="2456"/>
                    <a:pt x="1644" y="2623"/>
                    <a:pt x="1644" y="2837"/>
                  </a:cubicBezTo>
                  <a:lnTo>
                    <a:pt x="1644" y="4528"/>
                  </a:lnTo>
                  <a:lnTo>
                    <a:pt x="858" y="4528"/>
                  </a:lnTo>
                  <a:lnTo>
                    <a:pt x="858" y="2837"/>
                  </a:lnTo>
                  <a:cubicBezTo>
                    <a:pt x="858" y="2614"/>
                    <a:pt x="1046" y="2454"/>
                    <a:pt x="1246" y="2454"/>
                  </a:cubicBezTo>
                  <a:close/>
                  <a:moveTo>
                    <a:pt x="1251" y="0"/>
                  </a:moveTo>
                  <a:cubicBezTo>
                    <a:pt x="1223" y="0"/>
                    <a:pt x="1196" y="1"/>
                    <a:pt x="1168" y="3"/>
                  </a:cubicBezTo>
                  <a:cubicBezTo>
                    <a:pt x="573" y="75"/>
                    <a:pt x="96" y="551"/>
                    <a:pt x="25" y="1146"/>
                  </a:cubicBezTo>
                  <a:cubicBezTo>
                    <a:pt x="1" y="1527"/>
                    <a:pt x="191" y="1885"/>
                    <a:pt x="453" y="2147"/>
                  </a:cubicBezTo>
                  <a:cubicBezTo>
                    <a:pt x="311" y="2337"/>
                    <a:pt x="191" y="2575"/>
                    <a:pt x="191" y="2837"/>
                  </a:cubicBezTo>
                  <a:lnTo>
                    <a:pt x="191" y="5219"/>
                  </a:lnTo>
                  <a:lnTo>
                    <a:pt x="2335" y="5219"/>
                  </a:lnTo>
                  <a:lnTo>
                    <a:pt x="2335" y="2837"/>
                  </a:lnTo>
                  <a:cubicBezTo>
                    <a:pt x="2335" y="2575"/>
                    <a:pt x="2240" y="2337"/>
                    <a:pt x="2049" y="2147"/>
                  </a:cubicBezTo>
                  <a:cubicBezTo>
                    <a:pt x="2335" y="1908"/>
                    <a:pt x="2478" y="1599"/>
                    <a:pt x="2478" y="1242"/>
                  </a:cubicBezTo>
                  <a:cubicBezTo>
                    <a:pt x="2478" y="555"/>
                    <a:pt x="1928" y="0"/>
                    <a:pt x="1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93" name="Google Shape;13893;p79"/>
            <p:cNvSpPr/>
            <p:nvPr/>
          </p:nvSpPr>
          <p:spPr>
            <a:xfrm>
              <a:off x="7158654" y="3181752"/>
              <a:ext cx="72873" cy="153543"/>
            </a:xfrm>
            <a:custGeom>
              <a:avLst/>
              <a:gdLst/>
              <a:ahLst/>
              <a:cxnLst/>
              <a:rect l="l" t="t" r="r" b="b"/>
              <a:pathLst>
                <a:path w="2477" h="5219" extrusionOk="0">
                  <a:moveTo>
                    <a:pt x="1238" y="670"/>
                  </a:moveTo>
                  <a:cubicBezTo>
                    <a:pt x="1548" y="670"/>
                    <a:pt x="1786" y="908"/>
                    <a:pt x="1786" y="1194"/>
                  </a:cubicBezTo>
                  <a:cubicBezTo>
                    <a:pt x="1786" y="1504"/>
                    <a:pt x="1548" y="1742"/>
                    <a:pt x="1238" y="1742"/>
                  </a:cubicBezTo>
                  <a:cubicBezTo>
                    <a:pt x="953" y="1742"/>
                    <a:pt x="715" y="1504"/>
                    <a:pt x="715" y="1194"/>
                  </a:cubicBezTo>
                  <a:cubicBezTo>
                    <a:pt x="715" y="932"/>
                    <a:pt x="953" y="670"/>
                    <a:pt x="1238" y="670"/>
                  </a:cubicBezTo>
                  <a:close/>
                  <a:moveTo>
                    <a:pt x="1245" y="2454"/>
                  </a:moveTo>
                  <a:cubicBezTo>
                    <a:pt x="1259" y="2454"/>
                    <a:pt x="1272" y="2455"/>
                    <a:pt x="1286" y="2456"/>
                  </a:cubicBezTo>
                  <a:cubicBezTo>
                    <a:pt x="1453" y="2456"/>
                    <a:pt x="1643" y="2623"/>
                    <a:pt x="1643" y="2837"/>
                  </a:cubicBezTo>
                  <a:lnTo>
                    <a:pt x="1643" y="4528"/>
                  </a:lnTo>
                  <a:lnTo>
                    <a:pt x="857" y="4528"/>
                  </a:lnTo>
                  <a:lnTo>
                    <a:pt x="857" y="2837"/>
                  </a:lnTo>
                  <a:cubicBezTo>
                    <a:pt x="857" y="2614"/>
                    <a:pt x="1045" y="2454"/>
                    <a:pt x="1245" y="2454"/>
                  </a:cubicBezTo>
                  <a:close/>
                  <a:moveTo>
                    <a:pt x="1250" y="0"/>
                  </a:moveTo>
                  <a:cubicBezTo>
                    <a:pt x="1223" y="0"/>
                    <a:pt x="1195" y="1"/>
                    <a:pt x="1167" y="3"/>
                  </a:cubicBezTo>
                  <a:cubicBezTo>
                    <a:pt x="572" y="75"/>
                    <a:pt x="95" y="551"/>
                    <a:pt x="24" y="1146"/>
                  </a:cubicBezTo>
                  <a:cubicBezTo>
                    <a:pt x="0" y="1527"/>
                    <a:pt x="167" y="1885"/>
                    <a:pt x="453" y="2147"/>
                  </a:cubicBezTo>
                  <a:cubicBezTo>
                    <a:pt x="286" y="2337"/>
                    <a:pt x="167" y="2575"/>
                    <a:pt x="167" y="2837"/>
                  </a:cubicBezTo>
                  <a:lnTo>
                    <a:pt x="167" y="5219"/>
                  </a:lnTo>
                  <a:lnTo>
                    <a:pt x="2310" y="5219"/>
                  </a:lnTo>
                  <a:lnTo>
                    <a:pt x="2310" y="2837"/>
                  </a:lnTo>
                  <a:cubicBezTo>
                    <a:pt x="2310" y="2575"/>
                    <a:pt x="2239" y="2337"/>
                    <a:pt x="2048" y="2147"/>
                  </a:cubicBezTo>
                  <a:cubicBezTo>
                    <a:pt x="2286" y="1908"/>
                    <a:pt x="2477" y="1599"/>
                    <a:pt x="2477" y="1242"/>
                  </a:cubicBezTo>
                  <a:cubicBezTo>
                    <a:pt x="2477" y="555"/>
                    <a:pt x="1927"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94" name="Google Shape;13894;p79"/>
            <p:cNvSpPr/>
            <p:nvPr/>
          </p:nvSpPr>
          <p:spPr>
            <a:xfrm>
              <a:off x="7251120"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3" y="1742"/>
                    <a:pt x="715" y="1504"/>
                    <a:pt x="715" y="1194"/>
                  </a:cubicBezTo>
                  <a:cubicBezTo>
                    <a:pt x="715" y="932"/>
                    <a:pt x="953" y="670"/>
                    <a:pt x="1263" y="670"/>
                  </a:cubicBezTo>
                  <a:close/>
                  <a:moveTo>
                    <a:pt x="1246" y="2454"/>
                  </a:moveTo>
                  <a:cubicBezTo>
                    <a:pt x="1259" y="2454"/>
                    <a:pt x="1273" y="2455"/>
                    <a:pt x="1287" y="2456"/>
                  </a:cubicBezTo>
                  <a:cubicBezTo>
                    <a:pt x="1501" y="2456"/>
                    <a:pt x="1644" y="2623"/>
                    <a:pt x="1644" y="2837"/>
                  </a:cubicBezTo>
                  <a:lnTo>
                    <a:pt x="1644" y="4528"/>
                  </a:lnTo>
                  <a:lnTo>
                    <a:pt x="882" y="4528"/>
                  </a:lnTo>
                  <a:lnTo>
                    <a:pt x="882" y="2837"/>
                  </a:lnTo>
                  <a:cubicBezTo>
                    <a:pt x="882" y="2614"/>
                    <a:pt x="1049" y="2454"/>
                    <a:pt x="1246" y="2454"/>
                  </a:cubicBezTo>
                  <a:close/>
                  <a:moveTo>
                    <a:pt x="1251" y="0"/>
                  </a:moveTo>
                  <a:cubicBezTo>
                    <a:pt x="1223" y="0"/>
                    <a:pt x="1195" y="1"/>
                    <a:pt x="1168" y="3"/>
                  </a:cubicBezTo>
                  <a:cubicBezTo>
                    <a:pt x="572" y="75"/>
                    <a:pt x="96" y="551"/>
                    <a:pt x="48" y="1146"/>
                  </a:cubicBezTo>
                  <a:cubicBezTo>
                    <a:pt x="1" y="1527"/>
                    <a:pt x="191" y="1885"/>
                    <a:pt x="453" y="2147"/>
                  </a:cubicBezTo>
                  <a:cubicBezTo>
                    <a:pt x="310" y="2337"/>
                    <a:pt x="191" y="2575"/>
                    <a:pt x="191" y="2837"/>
                  </a:cubicBezTo>
                  <a:lnTo>
                    <a:pt x="191" y="5219"/>
                  </a:lnTo>
                  <a:lnTo>
                    <a:pt x="2334" y="5219"/>
                  </a:lnTo>
                  <a:lnTo>
                    <a:pt x="2334" y="2837"/>
                  </a:lnTo>
                  <a:cubicBezTo>
                    <a:pt x="2334" y="2575"/>
                    <a:pt x="2239" y="2337"/>
                    <a:pt x="2072" y="2147"/>
                  </a:cubicBezTo>
                  <a:cubicBezTo>
                    <a:pt x="2334" y="1908"/>
                    <a:pt x="2477" y="1599"/>
                    <a:pt x="2477" y="1242"/>
                  </a:cubicBezTo>
                  <a:cubicBezTo>
                    <a:pt x="2477" y="555"/>
                    <a:pt x="1928" y="0"/>
                    <a:pt x="1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895" name="Google Shape;13895;p79"/>
          <p:cNvSpPr/>
          <p:nvPr/>
        </p:nvSpPr>
        <p:spPr>
          <a:xfrm>
            <a:off x="7709919" y="3352156"/>
            <a:ext cx="340537" cy="339830"/>
          </a:xfrm>
          <a:custGeom>
            <a:avLst/>
            <a:gdLst/>
            <a:ahLst/>
            <a:cxnLst/>
            <a:rect l="l" t="t" r="r" b="b"/>
            <a:pathLst>
              <a:path w="11575" h="11551" extrusionOk="0">
                <a:moveTo>
                  <a:pt x="5859" y="643"/>
                </a:moveTo>
                <a:cubicBezTo>
                  <a:pt x="6526" y="667"/>
                  <a:pt x="7240" y="834"/>
                  <a:pt x="7883" y="1120"/>
                </a:cubicBezTo>
                <a:lnTo>
                  <a:pt x="7883" y="2072"/>
                </a:lnTo>
                <a:lnTo>
                  <a:pt x="6978" y="2620"/>
                </a:lnTo>
                <a:cubicBezTo>
                  <a:pt x="6621" y="2453"/>
                  <a:pt x="6240" y="2406"/>
                  <a:pt x="5811" y="2406"/>
                </a:cubicBezTo>
                <a:cubicBezTo>
                  <a:pt x="5288" y="2406"/>
                  <a:pt x="4811" y="2525"/>
                  <a:pt x="4359" y="2739"/>
                </a:cubicBezTo>
                <a:lnTo>
                  <a:pt x="4359" y="1715"/>
                </a:lnTo>
                <a:lnTo>
                  <a:pt x="3525" y="1215"/>
                </a:lnTo>
                <a:cubicBezTo>
                  <a:pt x="4216" y="858"/>
                  <a:pt x="5026" y="643"/>
                  <a:pt x="5859" y="643"/>
                </a:cubicBezTo>
                <a:close/>
                <a:moveTo>
                  <a:pt x="2835" y="1620"/>
                </a:moveTo>
                <a:lnTo>
                  <a:pt x="3668" y="2096"/>
                </a:lnTo>
                <a:lnTo>
                  <a:pt x="3668" y="3144"/>
                </a:lnTo>
                <a:cubicBezTo>
                  <a:pt x="3001" y="3715"/>
                  <a:pt x="2549" y="4549"/>
                  <a:pt x="2477" y="5502"/>
                </a:cubicBezTo>
                <a:lnTo>
                  <a:pt x="1620" y="5025"/>
                </a:lnTo>
                <a:lnTo>
                  <a:pt x="763" y="5502"/>
                </a:lnTo>
                <a:cubicBezTo>
                  <a:pt x="810" y="3930"/>
                  <a:pt x="1620" y="2525"/>
                  <a:pt x="2835" y="1620"/>
                </a:cubicBezTo>
                <a:close/>
                <a:moveTo>
                  <a:pt x="8526" y="1501"/>
                </a:moveTo>
                <a:cubicBezTo>
                  <a:pt x="9812" y="2310"/>
                  <a:pt x="10693" y="3644"/>
                  <a:pt x="10860" y="5240"/>
                </a:cubicBezTo>
                <a:lnTo>
                  <a:pt x="10027" y="5716"/>
                </a:lnTo>
                <a:lnTo>
                  <a:pt x="9098" y="5192"/>
                </a:lnTo>
                <a:cubicBezTo>
                  <a:pt x="8955" y="4287"/>
                  <a:pt x="8407" y="3501"/>
                  <a:pt x="7669" y="3001"/>
                </a:cubicBezTo>
                <a:lnTo>
                  <a:pt x="8526" y="2501"/>
                </a:lnTo>
                <a:lnTo>
                  <a:pt x="8526" y="1501"/>
                </a:lnTo>
                <a:close/>
                <a:moveTo>
                  <a:pt x="5811" y="3049"/>
                </a:moveTo>
                <a:cubicBezTo>
                  <a:pt x="7312" y="3049"/>
                  <a:pt x="8503" y="4239"/>
                  <a:pt x="8503" y="5740"/>
                </a:cubicBezTo>
                <a:cubicBezTo>
                  <a:pt x="8503" y="7216"/>
                  <a:pt x="7288" y="8407"/>
                  <a:pt x="5811" y="8407"/>
                </a:cubicBezTo>
                <a:cubicBezTo>
                  <a:pt x="4335" y="8407"/>
                  <a:pt x="3144" y="7216"/>
                  <a:pt x="3144" y="5740"/>
                </a:cubicBezTo>
                <a:cubicBezTo>
                  <a:pt x="3144" y="4239"/>
                  <a:pt x="4335" y="3049"/>
                  <a:pt x="5811" y="3049"/>
                </a:cubicBezTo>
                <a:close/>
                <a:moveTo>
                  <a:pt x="9122" y="6002"/>
                </a:moveTo>
                <a:lnTo>
                  <a:pt x="9979" y="6478"/>
                </a:lnTo>
                <a:lnTo>
                  <a:pt x="10860" y="6002"/>
                </a:lnTo>
                <a:lnTo>
                  <a:pt x="10860" y="6002"/>
                </a:lnTo>
                <a:cubicBezTo>
                  <a:pt x="10789" y="7573"/>
                  <a:pt x="9979" y="8978"/>
                  <a:pt x="8764" y="9883"/>
                </a:cubicBezTo>
                <a:lnTo>
                  <a:pt x="7931" y="9407"/>
                </a:lnTo>
                <a:lnTo>
                  <a:pt x="7931" y="8359"/>
                </a:lnTo>
                <a:cubicBezTo>
                  <a:pt x="8622" y="7788"/>
                  <a:pt x="9074" y="6954"/>
                  <a:pt x="9122" y="6002"/>
                </a:cubicBezTo>
                <a:close/>
                <a:moveTo>
                  <a:pt x="1596" y="5787"/>
                </a:moveTo>
                <a:lnTo>
                  <a:pt x="2525" y="6287"/>
                </a:lnTo>
                <a:cubicBezTo>
                  <a:pt x="2668" y="7216"/>
                  <a:pt x="3192" y="8002"/>
                  <a:pt x="3930" y="8502"/>
                </a:cubicBezTo>
                <a:lnTo>
                  <a:pt x="3073" y="9002"/>
                </a:lnTo>
                <a:lnTo>
                  <a:pt x="3073" y="9979"/>
                </a:lnTo>
                <a:cubicBezTo>
                  <a:pt x="1811" y="9217"/>
                  <a:pt x="906" y="7859"/>
                  <a:pt x="763" y="6264"/>
                </a:cubicBezTo>
                <a:lnTo>
                  <a:pt x="1596" y="5787"/>
                </a:lnTo>
                <a:close/>
                <a:moveTo>
                  <a:pt x="7240" y="8764"/>
                </a:moveTo>
                <a:lnTo>
                  <a:pt x="7240" y="9788"/>
                </a:lnTo>
                <a:lnTo>
                  <a:pt x="8074" y="10288"/>
                </a:lnTo>
                <a:cubicBezTo>
                  <a:pt x="7407" y="10645"/>
                  <a:pt x="6597" y="10860"/>
                  <a:pt x="5764" y="10860"/>
                </a:cubicBezTo>
                <a:cubicBezTo>
                  <a:pt x="5073" y="10836"/>
                  <a:pt x="4359" y="10669"/>
                  <a:pt x="3740" y="10384"/>
                </a:cubicBezTo>
                <a:lnTo>
                  <a:pt x="3740" y="9431"/>
                </a:lnTo>
                <a:lnTo>
                  <a:pt x="4621" y="8883"/>
                </a:lnTo>
                <a:cubicBezTo>
                  <a:pt x="4978" y="9050"/>
                  <a:pt x="5383" y="9098"/>
                  <a:pt x="5788" y="9098"/>
                </a:cubicBezTo>
                <a:cubicBezTo>
                  <a:pt x="6312" y="9098"/>
                  <a:pt x="6812" y="8978"/>
                  <a:pt x="7240" y="8764"/>
                </a:cubicBezTo>
                <a:close/>
                <a:moveTo>
                  <a:pt x="5788" y="0"/>
                </a:moveTo>
                <a:cubicBezTo>
                  <a:pt x="4240" y="0"/>
                  <a:pt x="2811" y="596"/>
                  <a:pt x="1715" y="1691"/>
                </a:cubicBezTo>
                <a:cubicBezTo>
                  <a:pt x="644" y="2763"/>
                  <a:pt x="1" y="4216"/>
                  <a:pt x="1" y="5764"/>
                </a:cubicBezTo>
                <a:cubicBezTo>
                  <a:pt x="1" y="7311"/>
                  <a:pt x="596" y="8740"/>
                  <a:pt x="1715" y="9836"/>
                </a:cubicBezTo>
                <a:cubicBezTo>
                  <a:pt x="2787" y="10907"/>
                  <a:pt x="4240" y="11550"/>
                  <a:pt x="5788" y="11550"/>
                </a:cubicBezTo>
                <a:cubicBezTo>
                  <a:pt x="7336" y="11550"/>
                  <a:pt x="8764" y="10955"/>
                  <a:pt x="9860" y="9836"/>
                </a:cubicBezTo>
                <a:cubicBezTo>
                  <a:pt x="10932" y="8764"/>
                  <a:pt x="11575" y="7311"/>
                  <a:pt x="11575" y="5764"/>
                </a:cubicBezTo>
                <a:cubicBezTo>
                  <a:pt x="11575" y="4216"/>
                  <a:pt x="10979" y="2763"/>
                  <a:pt x="9860" y="1691"/>
                </a:cubicBezTo>
                <a:cubicBezTo>
                  <a:pt x="8788" y="620"/>
                  <a:pt x="7336" y="0"/>
                  <a:pt x="5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96" name="Google Shape;13896;p79"/>
          <p:cNvSpPr/>
          <p:nvPr/>
        </p:nvSpPr>
        <p:spPr>
          <a:xfrm>
            <a:off x="6977424" y="3346537"/>
            <a:ext cx="340537" cy="341243"/>
          </a:xfrm>
          <a:custGeom>
            <a:avLst/>
            <a:gdLst/>
            <a:ahLst/>
            <a:cxnLst/>
            <a:rect l="l" t="t" r="r" b="b"/>
            <a:pathLst>
              <a:path w="11575" h="11599" extrusionOk="0">
                <a:moveTo>
                  <a:pt x="5811" y="2001"/>
                </a:moveTo>
                <a:cubicBezTo>
                  <a:pt x="6002" y="2001"/>
                  <a:pt x="6192" y="2168"/>
                  <a:pt x="6192" y="2382"/>
                </a:cubicBezTo>
                <a:cubicBezTo>
                  <a:pt x="6192" y="2597"/>
                  <a:pt x="6002" y="2763"/>
                  <a:pt x="5811" y="2763"/>
                </a:cubicBezTo>
                <a:cubicBezTo>
                  <a:pt x="5597" y="2763"/>
                  <a:pt x="5406" y="2597"/>
                  <a:pt x="5406" y="2382"/>
                </a:cubicBezTo>
                <a:cubicBezTo>
                  <a:pt x="5382" y="2168"/>
                  <a:pt x="5573" y="2001"/>
                  <a:pt x="5811" y="2001"/>
                </a:cubicBezTo>
                <a:close/>
                <a:moveTo>
                  <a:pt x="2787" y="1620"/>
                </a:moveTo>
                <a:lnTo>
                  <a:pt x="3358" y="2406"/>
                </a:lnTo>
                <a:lnTo>
                  <a:pt x="2787" y="3216"/>
                </a:lnTo>
                <a:lnTo>
                  <a:pt x="739" y="3216"/>
                </a:lnTo>
                <a:lnTo>
                  <a:pt x="739" y="1620"/>
                </a:lnTo>
                <a:close/>
                <a:moveTo>
                  <a:pt x="5811" y="5383"/>
                </a:moveTo>
                <a:cubicBezTo>
                  <a:pt x="6002" y="5383"/>
                  <a:pt x="6192" y="5574"/>
                  <a:pt x="6192" y="5788"/>
                </a:cubicBezTo>
                <a:cubicBezTo>
                  <a:pt x="6192" y="5978"/>
                  <a:pt x="6002" y="6169"/>
                  <a:pt x="5811" y="6169"/>
                </a:cubicBezTo>
                <a:cubicBezTo>
                  <a:pt x="5597" y="6169"/>
                  <a:pt x="5406" y="5978"/>
                  <a:pt x="5406" y="5788"/>
                </a:cubicBezTo>
                <a:cubicBezTo>
                  <a:pt x="5406" y="5574"/>
                  <a:pt x="5597" y="5383"/>
                  <a:pt x="5811" y="5383"/>
                </a:cubicBezTo>
                <a:close/>
                <a:moveTo>
                  <a:pt x="10860" y="4978"/>
                </a:moveTo>
                <a:lnTo>
                  <a:pt x="10860" y="6574"/>
                </a:lnTo>
                <a:lnTo>
                  <a:pt x="8812" y="6574"/>
                </a:lnTo>
                <a:lnTo>
                  <a:pt x="8240" y="5788"/>
                </a:lnTo>
                <a:lnTo>
                  <a:pt x="8812" y="4978"/>
                </a:lnTo>
                <a:close/>
                <a:moveTo>
                  <a:pt x="5811" y="8765"/>
                </a:moveTo>
                <a:cubicBezTo>
                  <a:pt x="6002" y="8765"/>
                  <a:pt x="6192" y="8931"/>
                  <a:pt x="6192" y="9146"/>
                </a:cubicBezTo>
                <a:cubicBezTo>
                  <a:pt x="6192" y="9360"/>
                  <a:pt x="6002" y="9527"/>
                  <a:pt x="5811" y="9527"/>
                </a:cubicBezTo>
                <a:cubicBezTo>
                  <a:pt x="5597" y="9527"/>
                  <a:pt x="5406" y="9360"/>
                  <a:pt x="5406" y="9146"/>
                </a:cubicBezTo>
                <a:cubicBezTo>
                  <a:pt x="5406" y="8931"/>
                  <a:pt x="5597" y="8765"/>
                  <a:pt x="5811" y="8765"/>
                </a:cubicBezTo>
                <a:close/>
                <a:moveTo>
                  <a:pt x="2787" y="8336"/>
                </a:moveTo>
                <a:lnTo>
                  <a:pt x="3358" y="9146"/>
                </a:lnTo>
                <a:lnTo>
                  <a:pt x="2787" y="9955"/>
                </a:lnTo>
                <a:lnTo>
                  <a:pt x="739" y="9955"/>
                </a:lnTo>
                <a:lnTo>
                  <a:pt x="739" y="8336"/>
                </a:lnTo>
                <a:close/>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1"/>
                </a:lnTo>
                <a:lnTo>
                  <a:pt x="4763" y="9551"/>
                </a:lnTo>
                <a:cubicBezTo>
                  <a:pt x="4882" y="9884"/>
                  <a:pt x="5120" y="10122"/>
                  <a:pt x="5454" y="10241"/>
                </a:cubicBezTo>
                <a:lnTo>
                  <a:pt x="5454" y="11599"/>
                </a:lnTo>
                <a:lnTo>
                  <a:pt x="6121" y="11599"/>
                </a:lnTo>
                <a:lnTo>
                  <a:pt x="6121" y="10241"/>
                </a:lnTo>
                <a:cubicBezTo>
                  <a:pt x="6549" y="10098"/>
                  <a:pt x="6883" y="9717"/>
                  <a:pt x="6883" y="9217"/>
                </a:cubicBezTo>
                <a:cubicBezTo>
                  <a:pt x="6883" y="8741"/>
                  <a:pt x="6573" y="8360"/>
                  <a:pt x="6121" y="8217"/>
                </a:cubicBezTo>
                <a:lnTo>
                  <a:pt x="6121" y="6883"/>
                </a:lnTo>
                <a:cubicBezTo>
                  <a:pt x="6454" y="6764"/>
                  <a:pt x="6692" y="6526"/>
                  <a:pt x="6811" y="6193"/>
                </a:cubicBezTo>
                <a:lnTo>
                  <a:pt x="7669" y="6193"/>
                </a:lnTo>
                <a:lnTo>
                  <a:pt x="8478" y="7312"/>
                </a:lnTo>
                <a:lnTo>
                  <a:pt x="11574" y="7312"/>
                </a:lnTo>
                <a:lnTo>
                  <a:pt x="11574" y="4335"/>
                </a:lnTo>
                <a:lnTo>
                  <a:pt x="8454" y="4335"/>
                </a:lnTo>
                <a:lnTo>
                  <a:pt x="8454" y="4288"/>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97" name="Google Shape;13897;p79"/>
          <p:cNvSpPr/>
          <p:nvPr/>
        </p:nvSpPr>
        <p:spPr>
          <a:xfrm>
            <a:off x="6253314" y="3390696"/>
            <a:ext cx="337742" cy="337712"/>
          </a:xfrm>
          <a:custGeom>
            <a:avLst/>
            <a:gdLst/>
            <a:ahLst/>
            <a:cxnLst/>
            <a:rect l="l" t="t" r="r" b="b"/>
            <a:pathLst>
              <a:path w="11480" h="11479" extrusionOk="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898" name="Google Shape;13898;p79"/>
          <p:cNvSpPr/>
          <p:nvPr/>
        </p:nvSpPr>
        <p:spPr>
          <a:xfrm>
            <a:off x="5541825" y="3351450"/>
            <a:ext cx="280990" cy="342625"/>
          </a:xfrm>
          <a:custGeom>
            <a:avLst/>
            <a:gdLst/>
            <a:ahLst/>
            <a:cxnLst/>
            <a:rect l="l" t="t" r="r" b="b"/>
            <a:pathLst>
              <a:path w="9551" h="11646" extrusionOk="0">
                <a:moveTo>
                  <a:pt x="7526" y="2192"/>
                </a:moveTo>
                <a:lnTo>
                  <a:pt x="7526" y="2954"/>
                </a:lnTo>
                <a:lnTo>
                  <a:pt x="1525" y="2954"/>
                </a:lnTo>
                <a:lnTo>
                  <a:pt x="1525" y="2192"/>
                </a:lnTo>
                <a:close/>
                <a:moveTo>
                  <a:pt x="8217" y="5407"/>
                </a:moveTo>
                <a:lnTo>
                  <a:pt x="8217" y="6169"/>
                </a:lnTo>
                <a:lnTo>
                  <a:pt x="1525" y="6169"/>
                </a:lnTo>
                <a:lnTo>
                  <a:pt x="1525" y="5407"/>
                </a:lnTo>
                <a:close/>
                <a:moveTo>
                  <a:pt x="8860" y="8598"/>
                </a:moveTo>
                <a:lnTo>
                  <a:pt x="8860" y="9360"/>
                </a:lnTo>
                <a:lnTo>
                  <a:pt x="1501" y="9360"/>
                </a:lnTo>
                <a:lnTo>
                  <a:pt x="1501" y="8598"/>
                </a:lnTo>
                <a:close/>
                <a:moveTo>
                  <a:pt x="1" y="1"/>
                </a:moveTo>
                <a:lnTo>
                  <a:pt x="1" y="691"/>
                </a:lnTo>
                <a:lnTo>
                  <a:pt x="858" y="691"/>
                </a:lnTo>
                <a:lnTo>
                  <a:pt x="858" y="1382"/>
                </a:lnTo>
                <a:lnTo>
                  <a:pt x="1" y="1382"/>
                </a:lnTo>
                <a:lnTo>
                  <a:pt x="1" y="2072"/>
                </a:lnTo>
                <a:lnTo>
                  <a:pt x="858" y="2072"/>
                </a:lnTo>
                <a:lnTo>
                  <a:pt x="858" y="2739"/>
                </a:lnTo>
                <a:lnTo>
                  <a:pt x="1" y="2739"/>
                </a:lnTo>
                <a:lnTo>
                  <a:pt x="1" y="3430"/>
                </a:lnTo>
                <a:lnTo>
                  <a:pt x="858" y="3430"/>
                </a:lnTo>
                <a:lnTo>
                  <a:pt x="858" y="4121"/>
                </a:lnTo>
                <a:lnTo>
                  <a:pt x="1" y="4121"/>
                </a:lnTo>
                <a:lnTo>
                  <a:pt x="1" y="4811"/>
                </a:lnTo>
                <a:lnTo>
                  <a:pt x="858" y="4811"/>
                </a:lnTo>
                <a:lnTo>
                  <a:pt x="858" y="5478"/>
                </a:lnTo>
                <a:lnTo>
                  <a:pt x="1" y="5478"/>
                </a:lnTo>
                <a:lnTo>
                  <a:pt x="1" y="6169"/>
                </a:lnTo>
                <a:lnTo>
                  <a:pt x="858" y="6169"/>
                </a:lnTo>
                <a:lnTo>
                  <a:pt x="858" y="6859"/>
                </a:lnTo>
                <a:lnTo>
                  <a:pt x="1" y="6859"/>
                </a:lnTo>
                <a:lnTo>
                  <a:pt x="1" y="7550"/>
                </a:lnTo>
                <a:lnTo>
                  <a:pt x="858" y="7550"/>
                </a:lnTo>
                <a:lnTo>
                  <a:pt x="858" y="8217"/>
                </a:lnTo>
                <a:lnTo>
                  <a:pt x="1" y="8217"/>
                </a:lnTo>
                <a:lnTo>
                  <a:pt x="1" y="8907"/>
                </a:lnTo>
                <a:lnTo>
                  <a:pt x="858" y="8907"/>
                </a:lnTo>
                <a:lnTo>
                  <a:pt x="858" y="9598"/>
                </a:lnTo>
                <a:lnTo>
                  <a:pt x="1" y="9598"/>
                </a:lnTo>
                <a:lnTo>
                  <a:pt x="1" y="10288"/>
                </a:lnTo>
                <a:lnTo>
                  <a:pt x="858" y="10288"/>
                </a:lnTo>
                <a:lnTo>
                  <a:pt x="858" y="10955"/>
                </a:lnTo>
                <a:lnTo>
                  <a:pt x="1" y="10955"/>
                </a:lnTo>
                <a:lnTo>
                  <a:pt x="1" y="11646"/>
                </a:lnTo>
                <a:lnTo>
                  <a:pt x="1525" y="11646"/>
                </a:lnTo>
                <a:lnTo>
                  <a:pt x="1525" y="10169"/>
                </a:lnTo>
                <a:lnTo>
                  <a:pt x="9550" y="10169"/>
                </a:lnTo>
                <a:lnTo>
                  <a:pt x="9550" y="7907"/>
                </a:lnTo>
                <a:lnTo>
                  <a:pt x="1525" y="7907"/>
                </a:lnTo>
                <a:lnTo>
                  <a:pt x="1525" y="6859"/>
                </a:lnTo>
                <a:lnTo>
                  <a:pt x="8907" y="6859"/>
                </a:lnTo>
                <a:lnTo>
                  <a:pt x="8907" y="4716"/>
                </a:lnTo>
                <a:lnTo>
                  <a:pt x="1525" y="4716"/>
                </a:lnTo>
                <a:lnTo>
                  <a:pt x="1525" y="3644"/>
                </a:lnTo>
                <a:lnTo>
                  <a:pt x="8217" y="3644"/>
                </a:lnTo>
                <a:lnTo>
                  <a:pt x="8217" y="1501"/>
                </a:lnTo>
                <a:lnTo>
                  <a:pt x="1525" y="1501"/>
                </a:lnTo>
                <a:lnTo>
                  <a:pt x="15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899" name="Google Shape;13899;p79"/>
          <p:cNvGrpSpPr/>
          <p:nvPr/>
        </p:nvGrpSpPr>
        <p:grpSpPr>
          <a:xfrm>
            <a:off x="4780588" y="3397698"/>
            <a:ext cx="338448" cy="280283"/>
            <a:chOff x="4704388" y="3600098"/>
            <a:chExt cx="338448" cy="280283"/>
          </a:xfrm>
        </p:grpSpPr>
        <p:sp>
          <p:nvSpPr>
            <p:cNvPr id="13900" name="Google Shape;13900;p79"/>
            <p:cNvSpPr/>
            <p:nvPr/>
          </p:nvSpPr>
          <p:spPr>
            <a:xfrm>
              <a:off x="4704388" y="3705891"/>
              <a:ext cx="338448" cy="174490"/>
            </a:xfrm>
            <a:custGeom>
              <a:avLst/>
              <a:gdLst/>
              <a:ahLst/>
              <a:cxnLst/>
              <a:rect l="l" t="t" r="r" b="b"/>
              <a:pathLst>
                <a:path w="11504" h="5931" extrusionOk="0">
                  <a:moveTo>
                    <a:pt x="2573" y="2263"/>
                  </a:moveTo>
                  <a:lnTo>
                    <a:pt x="2954" y="2620"/>
                  </a:lnTo>
                  <a:lnTo>
                    <a:pt x="2954" y="5240"/>
                  </a:lnTo>
                  <a:lnTo>
                    <a:pt x="2192" y="5240"/>
                  </a:lnTo>
                  <a:lnTo>
                    <a:pt x="2192" y="2620"/>
                  </a:lnTo>
                  <a:lnTo>
                    <a:pt x="2573" y="2263"/>
                  </a:lnTo>
                  <a:close/>
                  <a:moveTo>
                    <a:pt x="5764" y="1572"/>
                  </a:moveTo>
                  <a:lnTo>
                    <a:pt x="6145" y="1929"/>
                  </a:lnTo>
                  <a:lnTo>
                    <a:pt x="6145" y="5240"/>
                  </a:lnTo>
                  <a:lnTo>
                    <a:pt x="5359" y="5240"/>
                  </a:lnTo>
                  <a:lnTo>
                    <a:pt x="5359" y="1929"/>
                  </a:lnTo>
                  <a:lnTo>
                    <a:pt x="5764" y="1572"/>
                  </a:lnTo>
                  <a:close/>
                  <a:moveTo>
                    <a:pt x="8931" y="929"/>
                  </a:moveTo>
                  <a:lnTo>
                    <a:pt x="9312" y="1286"/>
                  </a:lnTo>
                  <a:lnTo>
                    <a:pt x="9312" y="5240"/>
                  </a:lnTo>
                  <a:lnTo>
                    <a:pt x="8550" y="5240"/>
                  </a:lnTo>
                  <a:lnTo>
                    <a:pt x="8550" y="1286"/>
                  </a:lnTo>
                  <a:lnTo>
                    <a:pt x="8931" y="929"/>
                  </a:lnTo>
                  <a:close/>
                  <a:moveTo>
                    <a:pt x="8931" y="0"/>
                  </a:moveTo>
                  <a:lnTo>
                    <a:pt x="7860" y="977"/>
                  </a:lnTo>
                  <a:lnTo>
                    <a:pt x="7860" y="5240"/>
                  </a:lnTo>
                  <a:lnTo>
                    <a:pt x="6836" y="5240"/>
                  </a:lnTo>
                  <a:lnTo>
                    <a:pt x="6836" y="1667"/>
                  </a:lnTo>
                  <a:lnTo>
                    <a:pt x="5740" y="691"/>
                  </a:lnTo>
                  <a:lnTo>
                    <a:pt x="4669" y="1667"/>
                  </a:lnTo>
                  <a:lnTo>
                    <a:pt x="4669" y="5240"/>
                  </a:lnTo>
                  <a:lnTo>
                    <a:pt x="3645" y="5240"/>
                  </a:lnTo>
                  <a:lnTo>
                    <a:pt x="3645" y="2310"/>
                  </a:lnTo>
                  <a:lnTo>
                    <a:pt x="2573" y="1334"/>
                  </a:lnTo>
                  <a:lnTo>
                    <a:pt x="1501" y="2310"/>
                  </a:lnTo>
                  <a:lnTo>
                    <a:pt x="1501" y="5240"/>
                  </a:lnTo>
                  <a:lnTo>
                    <a:pt x="1" y="5240"/>
                  </a:lnTo>
                  <a:lnTo>
                    <a:pt x="1" y="5930"/>
                  </a:lnTo>
                  <a:lnTo>
                    <a:pt x="11503" y="5930"/>
                  </a:lnTo>
                  <a:lnTo>
                    <a:pt x="11503" y="5240"/>
                  </a:lnTo>
                  <a:lnTo>
                    <a:pt x="10003" y="5240"/>
                  </a:lnTo>
                  <a:lnTo>
                    <a:pt x="10003" y="977"/>
                  </a:lnTo>
                  <a:lnTo>
                    <a:pt x="89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01" name="Google Shape;13901;p79"/>
            <p:cNvSpPr/>
            <p:nvPr/>
          </p:nvSpPr>
          <p:spPr>
            <a:xfrm>
              <a:off x="4748547" y="3692564"/>
              <a:ext cx="63076" cy="56104"/>
            </a:xfrm>
            <a:custGeom>
              <a:avLst/>
              <a:gdLst/>
              <a:ahLst/>
              <a:cxnLst/>
              <a:rect l="l" t="t" r="r" b="b"/>
              <a:pathLst>
                <a:path w="2144" h="1907" extrusionOk="0">
                  <a:moveTo>
                    <a:pt x="1072" y="1"/>
                  </a:moveTo>
                  <a:lnTo>
                    <a:pt x="0" y="977"/>
                  </a:lnTo>
                  <a:lnTo>
                    <a:pt x="0" y="1906"/>
                  </a:lnTo>
                  <a:lnTo>
                    <a:pt x="1072" y="930"/>
                  </a:lnTo>
                  <a:lnTo>
                    <a:pt x="2144" y="1906"/>
                  </a:lnTo>
                  <a:lnTo>
                    <a:pt x="2144" y="977"/>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02" name="Google Shape;13902;p79"/>
            <p:cNvSpPr/>
            <p:nvPr/>
          </p:nvSpPr>
          <p:spPr>
            <a:xfrm>
              <a:off x="4748547" y="3640020"/>
              <a:ext cx="63076" cy="56075"/>
            </a:xfrm>
            <a:custGeom>
              <a:avLst/>
              <a:gdLst/>
              <a:ahLst/>
              <a:cxnLst/>
              <a:rect l="l" t="t" r="r" b="b"/>
              <a:pathLst>
                <a:path w="2144" h="1906" extrusionOk="0">
                  <a:moveTo>
                    <a:pt x="1072" y="1"/>
                  </a:moveTo>
                  <a:lnTo>
                    <a:pt x="0" y="977"/>
                  </a:lnTo>
                  <a:lnTo>
                    <a:pt x="0" y="1906"/>
                  </a:lnTo>
                  <a:lnTo>
                    <a:pt x="1072" y="930"/>
                  </a:lnTo>
                  <a:lnTo>
                    <a:pt x="2144" y="1906"/>
                  </a:lnTo>
                  <a:lnTo>
                    <a:pt x="2144" y="977"/>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03" name="Google Shape;13903;p79"/>
            <p:cNvSpPr/>
            <p:nvPr/>
          </p:nvSpPr>
          <p:spPr>
            <a:xfrm>
              <a:off x="4841718" y="3672264"/>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04" name="Google Shape;13904;p79"/>
            <p:cNvSpPr/>
            <p:nvPr/>
          </p:nvSpPr>
          <p:spPr>
            <a:xfrm>
              <a:off x="4841718" y="3619721"/>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05" name="Google Shape;13905;p79"/>
            <p:cNvSpPr/>
            <p:nvPr/>
          </p:nvSpPr>
          <p:spPr>
            <a:xfrm>
              <a:off x="4935596" y="3653347"/>
              <a:ext cx="63106" cy="56075"/>
            </a:xfrm>
            <a:custGeom>
              <a:avLst/>
              <a:gdLst/>
              <a:ahLst/>
              <a:cxnLst/>
              <a:rect l="l" t="t" r="r" b="b"/>
              <a:pathLst>
                <a:path w="2145" h="1906" extrusionOk="0">
                  <a:moveTo>
                    <a:pt x="1072" y="0"/>
                  </a:moveTo>
                  <a:lnTo>
                    <a:pt x="1" y="977"/>
                  </a:lnTo>
                  <a:lnTo>
                    <a:pt x="1" y="1905"/>
                  </a:lnTo>
                  <a:lnTo>
                    <a:pt x="1072" y="929"/>
                  </a:lnTo>
                  <a:lnTo>
                    <a:pt x="2144" y="1905"/>
                  </a:lnTo>
                  <a:lnTo>
                    <a:pt x="2144" y="977"/>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06" name="Google Shape;13906;p79"/>
            <p:cNvSpPr/>
            <p:nvPr/>
          </p:nvSpPr>
          <p:spPr>
            <a:xfrm>
              <a:off x="4935596" y="3600098"/>
              <a:ext cx="63106" cy="56075"/>
            </a:xfrm>
            <a:custGeom>
              <a:avLst/>
              <a:gdLst/>
              <a:ahLst/>
              <a:cxnLst/>
              <a:rect l="l" t="t" r="r" b="b"/>
              <a:pathLst>
                <a:path w="2145" h="1906" extrusionOk="0">
                  <a:moveTo>
                    <a:pt x="1072" y="0"/>
                  </a:moveTo>
                  <a:lnTo>
                    <a:pt x="1" y="977"/>
                  </a:lnTo>
                  <a:lnTo>
                    <a:pt x="1" y="1906"/>
                  </a:lnTo>
                  <a:lnTo>
                    <a:pt x="1072" y="905"/>
                  </a:lnTo>
                  <a:lnTo>
                    <a:pt x="2144" y="1906"/>
                  </a:lnTo>
                  <a:lnTo>
                    <a:pt x="2144" y="977"/>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907" name="Google Shape;13907;p79"/>
          <p:cNvSpPr/>
          <p:nvPr/>
        </p:nvSpPr>
        <p:spPr>
          <a:xfrm>
            <a:off x="4046004" y="3380046"/>
            <a:ext cx="339830" cy="288816"/>
          </a:xfrm>
          <a:custGeom>
            <a:avLst/>
            <a:gdLst/>
            <a:ahLst/>
            <a:cxnLst/>
            <a:rect l="l" t="t" r="r" b="b"/>
            <a:pathLst>
              <a:path w="11551" h="9817" extrusionOk="0">
                <a:moveTo>
                  <a:pt x="9859" y="672"/>
                </a:moveTo>
                <a:cubicBezTo>
                  <a:pt x="10383" y="672"/>
                  <a:pt x="10836" y="1124"/>
                  <a:pt x="10836" y="1672"/>
                </a:cubicBezTo>
                <a:cubicBezTo>
                  <a:pt x="10836" y="2196"/>
                  <a:pt x="10383" y="2648"/>
                  <a:pt x="9859" y="2648"/>
                </a:cubicBezTo>
                <a:cubicBezTo>
                  <a:pt x="9312" y="2648"/>
                  <a:pt x="8883" y="2196"/>
                  <a:pt x="8883" y="1672"/>
                </a:cubicBezTo>
                <a:cubicBezTo>
                  <a:pt x="8883" y="1124"/>
                  <a:pt x="9312" y="672"/>
                  <a:pt x="9859" y="672"/>
                </a:cubicBezTo>
                <a:close/>
                <a:moveTo>
                  <a:pt x="3906" y="3029"/>
                </a:moveTo>
                <a:cubicBezTo>
                  <a:pt x="4120" y="3029"/>
                  <a:pt x="4287" y="3220"/>
                  <a:pt x="4287" y="3410"/>
                </a:cubicBezTo>
                <a:cubicBezTo>
                  <a:pt x="4287" y="3625"/>
                  <a:pt x="4120" y="3792"/>
                  <a:pt x="3906" y="3792"/>
                </a:cubicBezTo>
                <a:cubicBezTo>
                  <a:pt x="3691" y="3792"/>
                  <a:pt x="3525" y="3625"/>
                  <a:pt x="3525" y="3410"/>
                </a:cubicBezTo>
                <a:cubicBezTo>
                  <a:pt x="3525" y="3220"/>
                  <a:pt x="3668" y="3029"/>
                  <a:pt x="3906" y="3029"/>
                </a:cubicBezTo>
                <a:close/>
                <a:moveTo>
                  <a:pt x="6811" y="5959"/>
                </a:moveTo>
                <a:cubicBezTo>
                  <a:pt x="7025" y="5959"/>
                  <a:pt x="7216" y="6125"/>
                  <a:pt x="7216" y="6340"/>
                </a:cubicBezTo>
                <a:cubicBezTo>
                  <a:pt x="7216" y="6554"/>
                  <a:pt x="7025" y="6721"/>
                  <a:pt x="6811" y="6721"/>
                </a:cubicBezTo>
                <a:cubicBezTo>
                  <a:pt x="6621" y="6721"/>
                  <a:pt x="6430" y="6554"/>
                  <a:pt x="6430" y="6340"/>
                </a:cubicBezTo>
                <a:cubicBezTo>
                  <a:pt x="6430" y="6125"/>
                  <a:pt x="6621" y="5959"/>
                  <a:pt x="6811" y="5959"/>
                </a:cubicBezTo>
                <a:close/>
                <a:moveTo>
                  <a:pt x="1072" y="7054"/>
                </a:moveTo>
                <a:cubicBezTo>
                  <a:pt x="1286" y="7054"/>
                  <a:pt x="1453" y="7221"/>
                  <a:pt x="1453" y="7435"/>
                </a:cubicBezTo>
                <a:cubicBezTo>
                  <a:pt x="1453" y="7649"/>
                  <a:pt x="1286" y="7816"/>
                  <a:pt x="1072" y="7816"/>
                </a:cubicBezTo>
                <a:cubicBezTo>
                  <a:pt x="857" y="7816"/>
                  <a:pt x="691" y="7649"/>
                  <a:pt x="691" y="7435"/>
                </a:cubicBezTo>
                <a:cubicBezTo>
                  <a:pt x="691" y="7221"/>
                  <a:pt x="857" y="7054"/>
                  <a:pt x="1072" y="7054"/>
                </a:cubicBezTo>
                <a:close/>
                <a:moveTo>
                  <a:pt x="3334" y="4315"/>
                </a:moveTo>
                <a:cubicBezTo>
                  <a:pt x="3406" y="4363"/>
                  <a:pt x="3477" y="4387"/>
                  <a:pt x="3572" y="4435"/>
                </a:cubicBezTo>
                <a:lnTo>
                  <a:pt x="3572" y="9126"/>
                </a:lnTo>
                <a:lnTo>
                  <a:pt x="1429" y="9126"/>
                </a:lnTo>
                <a:lnTo>
                  <a:pt x="1429" y="8435"/>
                </a:lnTo>
                <a:cubicBezTo>
                  <a:pt x="1858" y="8292"/>
                  <a:pt x="2143" y="7911"/>
                  <a:pt x="2143" y="7435"/>
                </a:cubicBezTo>
                <a:cubicBezTo>
                  <a:pt x="2143" y="7126"/>
                  <a:pt x="2024" y="6864"/>
                  <a:pt x="1810" y="6649"/>
                </a:cubicBezTo>
                <a:lnTo>
                  <a:pt x="3334" y="4315"/>
                </a:lnTo>
                <a:close/>
                <a:moveTo>
                  <a:pt x="4501" y="4292"/>
                </a:moveTo>
                <a:lnTo>
                  <a:pt x="5859" y="5863"/>
                </a:lnTo>
                <a:cubicBezTo>
                  <a:pt x="5787" y="6006"/>
                  <a:pt x="5739" y="6149"/>
                  <a:pt x="5739" y="6340"/>
                </a:cubicBezTo>
                <a:cubicBezTo>
                  <a:pt x="5739" y="6816"/>
                  <a:pt x="6049" y="7197"/>
                  <a:pt x="6501" y="7340"/>
                </a:cubicBezTo>
                <a:lnTo>
                  <a:pt x="6501" y="9126"/>
                </a:lnTo>
                <a:lnTo>
                  <a:pt x="4263" y="9126"/>
                </a:lnTo>
                <a:lnTo>
                  <a:pt x="4263" y="4435"/>
                </a:lnTo>
                <a:lnTo>
                  <a:pt x="4239" y="4435"/>
                </a:lnTo>
                <a:cubicBezTo>
                  <a:pt x="4311" y="4411"/>
                  <a:pt x="4430" y="4339"/>
                  <a:pt x="4501" y="4292"/>
                </a:cubicBezTo>
                <a:close/>
                <a:moveTo>
                  <a:pt x="9288" y="3220"/>
                </a:moveTo>
                <a:cubicBezTo>
                  <a:pt x="9383" y="3244"/>
                  <a:pt x="9478" y="3268"/>
                  <a:pt x="9526" y="3268"/>
                </a:cubicBezTo>
                <a:lnTo>
                  <a:pt x="9526" y="9126"/>
                </a:lnTo>
                <a:lnTo>
                  <a:pt x="7144" y="9126"/>
                </a:lnTo>
                <a:lnTo>
                  <a:pt x="7144" y="7340"/>
                </a:lnTo>
                <a:cubicBezTo>
                  <a:pt x="7573" y="7197"/>
                  <a:pt x="7883" y="6816"/>
                  <a:pt x="7883" y="6340"/>
                </a:cubicBezTo>
                <a:cubicBezTo>
                  <a:pt x="7883" y="6102"/>
                  <a:pt x="7811" y="5863"/>
                  <a:pt x="7645" y="5673"/>
                </a:cubicBezTo>
                <a:lnTo>
                  <a:pt x="9288" y="3220"/>
                </a:lnTo>
                <a:close/>
                <a:moveTo>
                  <a:pt x="9858" y="1"/>
                </a:moveTo>
                <a:cubicBezTo>
                  <a:pt x="8961" y="1"/>
                  <a:pt x="8240" y="758"/>
                  <a:pt x="8240" y="1624"/>
                </a:cubicBezTo>
                <a:cubicBezTo>
                  <a:pt x="8240" y="2101"/>
                  <a:pt x="8454" y="2529"/>
                  <a:pt x="8764" y="2815"/>
                </a:cubicBezTo>
                <a:lnTo>
                  <a:pt x="7121" y="5292"/>
                </a:lnTo>
                <a:cubicBezTo>
                  <a:pt x="7025" y="5268"/>
                  <a:pt x="6930" y="5268"/>
                  <a:pt x="6859" y="5268"/>
                </a:cubicBezTo>
                <a:cubicBezTo>
                  <a:pt x="6668" y="5268"/>
                  <a:pt x="6525" y="5292"/>
                  <a:pt x="6382" y="5387"/>
                </a:cubicBezTo>
                <a:lnTo>
                  <a:pt x="4954" y="3720"/>
                </a:lnTo>
                <a:cubicBezTo>
                  <a:pt x="4977" y="3601"/>
                  <a:pt x="5001" y="3458"/>
                  <a:pt x="4977" y="3291"/>
                </a:cubicBezTo>
                <a:cubicBezTo>
                  <a:pt x="4906" y="2791"/>
                  <a:pt x="4501" y="2386"/>
                  <a:pt x="4001" y="2339"/>
                </a:cubicBezTo>
                <a:cubicBezTo>
                  <a:pt x="3986" y="2338"/>
                  <a:pt x="3970" y="2338"/>
                  <a:pt x="3955" y="2338"/>
                </a:cubicBezTo>
                <a:cubicBezTo>
                  <a:pt x="3334" y="2338"/>
                  <a:pt x="2858" y="2806"/>
                  <a:pt x="2858" y="3410"/>
                </a:cubicBezTo>
                <a:cubicBezTo>
                  <a:pt x="2858" y="3530"/>
                  <a:pt x="2882" y="3649"/>
                  <a:pt x="2906" y="3744"/>
                </a:cubicBezTo>
                <a:lnTo>
                  <a:pt x="1215" y="6363"/>
                </a:lnTo>
                <a:lnTo>
                  <a:pt x="1096" y="6363"/>
                </a:lnTo>
                <a:cubicBezTo>
                  <a:pt x="500" y="6363"/>
                  <a:pt x="24" y="6840"/>
                  <a:pt x="24" y="7435"/>
                </a:cubicBezTo>
                <a:cubicBezTo>
                  <a:pt x="24" y="7911"/>
                  <a:pt x="334" y="8292"/>
                  <a:pt x="786" y="8435"/>
                </a:cubicBezTo>
                <a:lnTo>
                  <a:pt x="786" y="9126"/>
                </a:lnTo>
                <a:lnTo>
                  <a:pt x="0" y="9126"/>
                </a:lnTo>
                <a:lnTo>
                  <a:pt x="0" y="9817"/>
                </a:lnTo>
                <a:lnTo>
                  <a:pt x="11503" y="9817"/>
                </a:lnTo>
                <a:lnTo>
                  <a:pt x="11503" y="9126"/>
                </a:lnTo>
                <a:lnTo>
                  <a:pt x="10193" y="9126"/>
                </a:lnTo>
                <a:lnTo>
                  <a:pt x="10193" y="3268"/>
                </a:lnTo>
                <a:lnTo>
                  <a:pt x="10217" y="3268"/>
                </a:lnTo>
                <a:cubicBezTo>
                  <a:pt x="10979" y="3125"/>
                  <a:pt x="11550" y="2410"/>
                  <a:pt x="11526" y="1577"/>
                </a:cubicBezTo>
                <a:cubicBezTo>
                  <a:pt x="11503" y="743"/>
                  <a:pt x="10812" y="53"/>
                  <a:pt x="9978" y="5"/>
                </a:cubicBezTo>
                <a:cubicBezTo>
                  <a:pt x="9938" y="2"/>
                  <a:pt x="9898" y="1"/>
                  <a:pt x="9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08" name="Google Shape;13908;p79"/>
          <p:cNvSpPr/>
          <p:nvPr/>
        </p:nvSpPr>
        <p:spPr>
          <a:xfrm>
            <a:off x="3328896" y="3359158"/>
            <a:ext cx="245245" cy="339830"/>
          </a:xfrm>
          <a:custGeom>
            <a:avLst/>
            <a:gdLst/>
            <a:ahLst/>
            <a:cxnLst/>
            <a:rect l="l" t="t" r="r" b="b"/>
            <a:pathLst>
              <a:path w="8336" h="11551" extrusionOk="0">
                <a:moveTo>
                  <a:pt x="4168" y="786"/>
                </a:moveTo>
                <a:lnTo>
                  <a:pt x="6931" y="2311"/>
                </a:lnTo>
                <a:lnTo>
                  <a:pt x="4168" y="3835"/>
                </a:lnTo>
                <a:lnTo>
                  <a:pt x="1406" y="2311"/>
                </a:lnTo>
                <a:lnTo>
                  <a:pt x="4168" y="786"/>
                </a:lnTo>
                <a:close/>
                <a:moveTo>
                  <a:pt x="5526" y="3835"/>
                </a:moveTo>
                <a:lnTo>
                  <a:pt x="6931" y="4597"/>
                </a:lnTo>
                <a:lnTo>
                  <a:pt x="4168" y="6121"/>
                </a:lnTo>
                <a:lnTo>
                  <a:pt x="1406" y="4597"/>
                </a:lnTo>
                <a:lnTo>
                  <a:pt x="2787" y="3835"/>
                </a:lnTo>
                <a:lnTo>
                  <a:pt x="4168" y="4573"/>
                </a:lnTo>
                <a:lnTo>
                  <a:pt x="5526" y="3835"/>
                </a:lnTo>
                <a:close/>
                <a:moveTo>
                  <a:pt x="5526" y="6145"/>
                </a:moveTo>
                <a:lnTo>
                  <a:pt x="6931" y="6931"/>
                </a:lnTo>
                <a:lnTo>
                  <a:pt x="4168" y="8431"/>
                </a:lnTo>
                <a:lnTo>
                  <a:pt x="1406" y="6931"/>
                </a:lnTo>
                <a:lnTo>
                  <a:pt x="2787" y="6145"/>
                </a:lnTo>
                <a:lnTo>
                  <a:pt x="4168" y="6907"/>
                </a:lnTo>
                <a:lnTo>
                  <a:pt x="5526" y="6145"/>
                </a:lnTo>
                <a:close/>
                <a:moveTo>
                  <a:pt x="5526" y="8455"/>
                </a:moveTo>
                <a:lnTo>
                  <a:pt x="6931" y="9217"/>
                </a:lnTo>
                <a:lnTo>
                  <a:pt x="4168" y="10741"/>
                </a:lnTo>
                <a:lnTo>
                  <a:pt x="1406" y="9217"/>
                </a:lnTo>
                <a:lnTo>
                  <a:pt x="2787" y="8455"/>
                </a:lnTo>
                <a:lnTo>
                  <a:pt x="4168" y="9193"/>
                </a:lnTo>
                <a:lnTo>
                  <a:pt x="5526" y="8455"/>
                </a:lnTo>
                <a:close/>
                <a:moveTo>
                  <a:pt x="4168" y="1"/>
                </a:moveTo>
                <a:lnTo>
                  <a:pt x="1" y="2287"/>
                </a:lnTo>
                <a:lnTo>
                  <a:pt x="2120" y="3454"/>
                </a:lnTo>
                <a:lnTo>
                  <a:pt x="1" y="4597"/>
                </a:lnTo>
                <a:lnTo>
                  <a:pt x="2120" y="5764"/>
                </a:lnTo>
                <a:lnTo>
                  <a:pt x="1" y="6931"/>
                </a:lnTo>
                <a:lnTo>
                  <a:pt x="2120" y="8097"/>
                </a:lnTo>
                <a:lnTo>
                  <a:pt x="1" y="9241"/>
                </a:lnTo>
                <a:lnTo>
                  <a:pt x="4168" y="11551"/>
                </a:lnTo>
                <a:lnTo>
                  <a:pt x="8336" y="9241"/>
                </a:lnTo>
                <a:lnTo>
                  <a:pt x="6216" y="8097"/>
                </a:lnTo>
                <a:lnTo>
                  <a:pt x="8336" y="6931"/>
                </a:lnTo>
                <a:lnTo>
                  <a:pt x="6216" y="5764"/>
                </a:lnTo>
                <a:lnTo>
                  <a:pt x="8336" y="4597"/>
                </a:lnTo>
                <a:lnTo>
                  <a:pt x="6216" y="3454"/>
                </a:lnTo>
                <a:lnTo>
                  <a:pt x="8336" y="2287"/>
                </a:lnTo>
                <a:lnTo>
                  <a:pt x="41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909" name="Google Shape;13909;p79"/>
          <p:cNvGrpSpPr/>
          <p:nvPr/>
        </p:nvGrpSpPr>
        <p:grpSpPr>
          <a:xfrm>
            <a:off x="2581692" y="3375280"/>
            <a:ext cx="339121" cy="336388"/>
            <a:chOff x="2962692" y="3577680"/>
            <a:chExt cx="339121" cy="336388"/>
          </a:xfrm>
        </p:grpSpPr>
        <p:sp>
          <p:nvSpPr>
            <p:cNvPr id="13910" name="Google Shape;13910;p79"/>
            <p:cNvSpPr/>
            <p:nvPr/>
          </p:nvSpPr>
          <p:spPr>
            <a:xfrm>
              <a:off x="2962692" y="3577680"/>
              <a:ext cx="98116" cy="336388"/>
            </a:xfrm>
            <a:custGeom>
              <a:avLst/>
              <a:gdLst/>
              <a:ahLst/>
              <a:cxnLst/>
              <a:rect l="l" t="t" r="r" b="b"/>
              <a:pathLst>
                <a:path w="3335" h="11434" extrusionOk="0">
                  <a:moveTo>
                    <a:pt x="2048" y="667"/>
                  </a:moveTo>
                  <a:lnTo>
                    <a:pt x="2048" y="4739"/>
                  </a:lnTo>
                  <a:cubicBezTo>
                    <a:pt x="1929" y="4692"/>
                    <a:pt x="1786" y="4644"/>
                    <a:pt x="1667" y="4644"/>
                  </a:cubicBezTo>
                  <a:cubicBezTo>
                    <a:pt x="1524" y="4644"/>
                    <a:pt x="1405" y="4692"/>
                    <a:pt x="1286" y="4739"/>
                  </a:cubicBezTo>
                  <a:lnTo>
                    <a:pt x="1286" y="667"/>
                  </a:lnTo>
                  <a:close/>
                  <a:moveTo>
                    <a:pt x="1655" y="5357"/>
                  </a:moveTo>
                  <a:cubicBezTo>
                    <a:pt x="1667" y="5357"/>
                    <a:pt x="1679" y="5357"/>
                    <a:pt x="1691" y="5359"/>
                  </a:cubicBezTo>
                  <a:cubicBezTo>
                    <a:pt x="1905" y="5406"/>
                    <a:pt x="2048" y="5573"/>
                    <a:pt x="2048" y="5763"/>
                  </a:cubicBezTo>
                  <a:lnTo>
                    <a:pt x="2048" y="8192"/>
                  </a:lnTo>
                  <a:cubicBezTo>
                    <a:pt x="1929" y="8169"/>
                    <a:pt x="1786" y="8145"/>
                    <a:pt x="1667" y="8145"/>
                  </a:cubicBezTo>
                  <a:cubicBezTo>
                    <a:pt x="1524" y="8145"/>
                    <a:pt x="1405" y="8169"/>
                    <a:pt x="1286" y="8192"/>
                  </a:cubicBezTo>
                  <a:lnTo>
                    <a:pt x="1286" y="5763"/>
                  </a:lnTo>
                  <a:cubicBezTo>
                    <a:pt x="1286" y="5539"/>
                    <a:pt x="1456" y="5357"/>
                    <a:pt x="1655" y="5357"/>
                  </a:cubicBezTo>
                  <a:close/>
                  <a:moveTo>
                    <a:pt x="1667" y="8812"/>
                  </a:moveTo>
                  <a:cubicBezTo>
                    <a:pt x="2215" y="8812"/>
                    <a:pt x="2644" y="9264"/>
                    <a:pt x="2644" y="9812"/>
                  </a:cubicBezTo>
                  <a:cubicBezTo>
                    <a:pt x="2644" y="10336"/>
                    <a:pt x="2215" y="10788"/>
                    <a:pt x="1667" y="10788"/>
                  </a:cubicBezTo>
                  <a:cubicBezTo>
                    <a:pt x="1119" y="10788"/>
                    <a:pt x="691" y="10336"/>
                    <a:pt x="691" y="9812"/>
                  </a:cubicBezTo>
                  <a:cubicBezTo>
                    <a:pt x="691" y="9264"/>
                    <a:pt x="1119" y="8812"/>
                    <a:pt x="1667" y="8812"/>
                  </a:cubicBezTo>
                  <a:close/>
                  <a:moveTo>
                    <a:pt x="596" y="0"/>
                  </a:moveTo>
                  <a:lnTo>
                    <a:pt x="596" y="8550"/>
                  </a:lnTo>
                  <a:cubicBezTo>
                    <a:pt x="238" y="8883"/>
                    <a:pt x="0" y="9359"/>
                    <a:pt x="0" y="9859"/>
                  </a:cubicBezTo>
                  <a:cubicBezTo>
                    <a:pt x="24" y="10717"/>
                    <a:pt x="738" y="11431"/>
                    <a:pt x="1620" y="11431"/>
                  </a:cubicBezTo>
                  <a:cubicBezTo>
                    <a:pt x="1646" y="11433"/>
                    <a:pt x="1673" y="11433"/>
                    <a:pt x="1700" y="11433"/>
                  </a:cubicBezTo>
                  <a:cubicBezTo>
                    <a:pt x="2571" y="11433"/>
                    <a:pt x="3310" y="10690"/>
                    <a:pt x="3310" y="9812"/>
                  </a:cubicBezTo>
                  <a:cubicBezTo>
                    <a:pt x="3334" y="9288"/>
                    <a:pt x="3096" y="8859"/>
                    <a:pt x="2739" y="8550"/>
                  </a:cubicBezTo>
                  <a:lnTo>
                    <a:pt x="27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11" name="Google Shape;13911;p79"/>
            <p:cNvSpPr/>
            <p:nvPr/>
          </p:nvSpPr>
          <p:spPr>
            <a:xfrm>
              <a:off x="3203697" y="3577680"/>
              <a:ext cx="98116" cy="336388"/>
            </a:xfrm>
            <a:custGeom>
              <a:avLst/>
              <a:gdLst/>
              <a:ahLst/>
              <a:cxnLst/>
              <a:rect l="l" t="t" r="r" b="b"/>
              <a:pathLst>
                <a:path w="3335" h="11434" extrusionOk="0">
                  <a:moveTo>
                    <a:pt x="2072" y="667"/>
                  </a:moveTo>
                  <a:lnTo>
                    <a:pt x="2072" y="3287"/>
                  </a:lnTo>
                  <a:cubicBezTo>
                    <a:pt x="1953" y="3215"/>
                    <a:pt x="1810" y="3191"/>
                    <a:pt x="1691" y="3191"/>
                  </a:cubicBezTo>
                  <a:cubicBezTo>
                    <a:pt x="1548" y="3191"/>
                    <a:pt x="1429" y="3215"/>
                    <a:pt x="1310" y="3287"/>
                  </a:cubicBezTo>
                  <a:lnTo>
                    <a:pt x="1310" y="667"/>
                  </a:lnTo>
                  <a:close/>
                  <a:moveTo>
                    <a:pt x="1650" y="3904"/>
                  </a:moveTo>
                  <a:cubicBezTo>
                    <a:pt x="1664" y="3904"/>
                    <a:pt x="1678" y="3904"/>
                    <a:pt x="1691" y="3906"/>
                  </a:cubicBezTo>
                  <a:cubicBezTo>
                    <a:pt x="1906" y="3930"/>
                    <a:pt x="2048" y="4120"/>
                    <a:pt x="2048" y="4287"/>
                  </a:cubicBezTo>
                  <a:lnTo>
                    <a:pt x="2048" y="8192"/>
                  </a:lnTo>
                  <a:cubicBezTo>
                    <a:pt x="1929" y="8169"/>
                    <a:pt x="1786" y="8145"/>
                    <a:pt x="1667" y="8145"/>
                  </a:cubicBezTo>
                  <a:cubicBezTo>
                    <a:pt x="1501" y="8145"/>
                    <a:pt x="1382" y="8169"/>
                    <a:pt x="1263" y="8192"/>
                  </a:cubicBezTo>
                  <a:lnTo>
                    <a:pt x="1263" y="4287"/>
                  </a:lnTo>
                  <a:cubicBezTo>
                    <a:pt x="1263" y="4064"/>
                    <a:pt x="1450" y="3904"/>
                    <a:pt x="1650" y="3904"/>
                  </a:cubicBezTo>
                  <a:close/>
                  <a:moveTo>
                    <a:pt x="1667" y="8812"/>
                  </a:moveTo>
                  <a:cubicBezTo>
                    <a:pt x="2191" y="8812"/>
                    <a:pt x="2644" y="9264"/>
                    <a:pt x="2644" y="9812"/>
                  </a:cubicBezTo>
                  <a:cubicBezTo>
                    <a:pt x="2644" y="10336"/>
                    <a:pt x="2191" y="10788"/>
                    <a:pt x="1667" y="10788"/>
                  </a:cubicBezTo>
                  <a:cubicBezTo>
                    <a:pt x="1120" y="10788"/>
                    <a:pt x="667" y="10336"/>
                    <a:pt x="667" y="9812"/>
                  </a:cubicBezTo>
                  <a:cubicBezTo>
                    <a:pt x="667" y="9264"/>
                    <a:pt x="1120" y="8812"/>
                    <a:pt x="1667" y="8812"/>
                  </a:cubicBezTo>
                  <a:close/>
                  <a:moveTo>
                    <a:pt x="596" y="0"/>
                  </a:moveTo>
                  <a:lnTo>
                    <a:pt x="596" y="8550"/>
                  </a:lnTo>
                  <a:cubicBezTo>
                    <a:pt x="238" y="8883"/>
                    <a:pt x="0" y="9359"/>
                    <a:pt x="0" y="9859"/>
                  </a:cubicBezTo>
                  <a:cubicBezTo>
                    <a:pt x="24" y="10717"/>
                    <a:pt x="739" y="11431"/>
                    <a:pt x="1596" y="11431"/>
                  </a:cubicBezTo>
                  <a:cubicBezTo>
                    <a:pt x="1624" y="11433"/>
                    <a:pt x="1651" y="11433"/>
                    <a:pt x="1678" y="11433"/>
                  </a:cubicBezTo>
                  <a:cubicBezTo>
                    <a:pt x="2571" y="11433"/>
                    <a:pt x="3311" y="10690"/>
                    <a:pt x="3311" y="9812"/>
                  </a:cubicBezTo>
                  <a:cubicBezTo>
                    <a:pt x="3334" y="9288"/>
                    <a:pt x="3096" y="8859"/>
                    <a:pt x="2739" y="8550"/>
                  </a:cubicBezTo>
                  <a:lnTo>
                    <a:pt x="27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12" name="Google Shape;13912;p79"/>
            <p:cNvSpPr/>
            <p:nvPr/>
          </p:nvSpPr>
          <p:spPr>
            <a:xfrm>
              <a:off x="3082489" y="3577680"/>
              <a:ext cx="98116" cy="336388"/>
            </a:xfrm>
            <a:custGeom>
              <a:avLst/>
              <a:gdLst/>
              <a:ahLst/>
              <a:cxnLst/>
              <a:rect l="l" t="t" r="r" b="b"/>
              <a:pathLst>
                <a:path w="3335" h="11434" extrusionOk="0">
                  <a:moveTo>
                    <a:pt x="2096" y="667"/>
                  </a:moveTo>
                  <a:lnTo>
                    <a:pt x="2096" y="1834"/>
                  </a:lnTo>
                  <a:cubicBezTo>
                    <a:pt x="1977" y="1763"/>
                    <a:pt x="1834" y="1739"/>
                    <a:pt x="1715" y="1739"/>
                  </a:cubicBezTo>
                  <a:cubicBezTo>
                    <a:pt x="1548" y="1739"/>
                    <a:pt x="1429" y="1763"/>
                    <a:pt x="1310" y="1834"/>
                  </a:cubicBezTo>
                  <a:lnTo>
                    <a:pt x="1310" y="667"/>
                  </a:lnTo>
                  <a:close/>
                  <a:moveTo>
                    <a:pt x="1674" y="2451"/>
                  </a:moveTo>
                  <a:cubicBezTo>
                    <a:pt x="1688" y="2451"/>
                    <a:pt x="1701" y="2452"/>
                    <a:pt x="1715" y="2453"/>
                  </a:cubicBezTo>
                  <a:cubicBezTo>
                    <a:pt x="1906" y="2477"/>
                    <a:pt x="2072" y="2668"/>
                    <a:pt x="2072" y="2834"/>
                  </a:cubicBezTo>
                  <a:lnTo>
                    <a:pt x="2072" y="8192"/>
                  </a:lnTo>
                  <a:cubicBezTo>
                    <a:pt x="1953" y="8169"/>
                    <a:pt x="1787" y="8145"/>
                    <a:pt x="1667" y="8145"/>
                  </a:cubicBezTo>
                  <a:cubicBezTo>
                    <a:pt x="1525" y="8145"/>
                    <a:pt x="1405" y="8169"/>
                    <a:pt x="1286" y="8192"/>
                  </a:cubicBezTo>
                  <a:lnTo>
                    <a:pt x="1286" y="2834"/>
                  </a:lnTo>
                  <a:cubicBezTo>
                    <a:pt x="1286" y="2611"/>
                    <a:pt x="1474" y="2451"/>
                    <a:pt x="1674" y="2451"/>
                  </a:cubicBezTo>
                  <a:close/>
                  <a:moveTo>
                    <a:pt x="1715" y="8812"/>
                  </a:moveTo>
                  <a:cubicBezTo>
                    <a:pt x="2239" y="8812"/>
                    <a:pt x="2691" y="9264"/>
                    <a:pt x="2691" y="9812"/>
                  </a:cubicBezTo>
                  <a:cubicBezTo>
                    <a:pt x="2691" y="10336"/>
                    <a:pt x="2239" y="10788"/>
                    <a:pt x="1715" y="10788"/>
                  </a:cubicBezTo>
                  <a:cubicBezTo>
                    <a:pt x="1167" y="10788"/>
                    <a:pt x="715" y="10336"/>
                    <a:pt x="715" y="9812"/>
                  </a:cubicBezTo>
                  <a:cubicBezTo>
                    <a:pt x="715" y="9264"/>
                    <a:pt x="1167" y="8812"/>
                    <a:pt x="1715" y="8812"/>
                  </a:cubicBezTo>
                  <a:close/>
                  <a:moveTo>
                    <a:pt x="596" y="0"/>
                  </a:moveTo>
                  <a:lnTo>
                    <a:pt x="596" y="8550"/>
                  </a:lnTo>
                  <a:cubicBezTo>
                    <a:pt x="239" y="8883"/>
                    <a:pt x="0" y="9359"/>
                    <a:pt x="0" y="9859"/>
                  </a:cubicBezTo>
                  <a:cubicBezTo>
                    <a:pt x="48" y="10717"/>
                    <a:pt x="763" y="11431"/>
                    <a:pt x="1620" y="11431"/>
                  </a:cubicBezTo>
                  <a:cubicBezTo>
                    <a:pt x="1647" y="11433"/>
                    <a:pt x="1675" y="11433"/>
                    <a:pt x="1702" y="11433"/>
                  </a:cubicBezTo>
                  <a:cubicBezTo>
                    <a:pt x="2593" y="11433"/>
                    <a:pt x="3311" y="10690"/>
                    <a:pt x="3311" y="9812"/>
                  </a:cubicBezTo>
                  <a:cubicBezTo>
                    <a:pt x="3334" y="9288"/>
                    <a:pt x="3096" y="8859"/>
                    <a:pt x="2739" y="8550"/>
                  </a:cubicBezTo>
                  <a:lnTo>
                    <a:pt x="27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913" name="Google Shape;13913;p79"/>
          <p:cNvSpPr/>
          <p:nvPr/>
        </p:nvSpPr>
        <p:spPr>
          <a:xfrm>
            <a:off x="1834458" y="3357746"/>
            <a:ext cx="338448" cy="337742"/>
          </a:xfrm>
          <a:custGeom>
            <a:avLst/>
            <a:gdLst/>
            <a:ahLst/>
            <a:cxnLst/>
            <a:rect l="l" t="t" r="r" b="b"/>
            <a:pathLst>
              <a:path w="11504" h="11480" extrusionOk="0">
                <a:moveTo>
                  <a:pt x="6169" y="668"/>
                </a:moveTo>
                <a:lnTo>
                  <a:pt x="6169" y="5407"/>
                </a:lnTo>
                <a:lnTo>
                  <a:pt x="5311" y="5407"/>
                </a:lnTo>
                <a:lnTo>
                  <a:pt x="5311" y="668"/>
                </a:lnTo>
                <a:close/>
                <a:moveTo>
                  <a:pt x="1549" y="3025"/>
                </a:moveTo>
                <a:lnTo>
                  <a:pt x="1549" y="5431"/>
                </a:lnTo>
                <a:lnTo>
                  <a:pt x="691" y="5431"/>
                </a:lnTo>
                <a:lnTo>
                  <a:pt x="691" y="3025"/>
                </a:lnTo>
                <a:close/>
                <a:moveTo>
                  <a:pt x="3097" y="1549"/>
                </a:moveTo>
                <a:lnTo>
                  <a:pt x="3097" y="5431"/>
                </a:lnTo>
                <a:lnTo>
                  <a:pt x="2239" y="5431"/>
                </a:lnTo>
                <a:lnTo>
                  <a:pt x="2239" y="1549"/>
                </a:lnTo>
                <a:close/>
                <a:moveTo>
                  <a:pt x="4621" y="2311"/>
                </a:moveTo>
                <a:lnTo>
                  <a:pt x="4621" y="5431"/>
                </a:lnTo>
                <a:lnTo>
                  <a:pt x="3763" y="5431"/>
                </a:lnTo>
                <a:lnTo>
                  <a:pt x="3763" y="2311"/>
                </a:lnTo>
                <a:close/>
                <a:moveTo>
                  <a:pt x="6169" y="6074"/>
                </a:moveTo>
                <a:lnTo>
                  <a:pt x="6169" y="8503"/>
                </a:lnTo>
                <a:lnTo>
                  <a:pt x="5311" y="8503"/>
                </a:lnTo>
                <a:lnTo>
                  <a:pt x="5311" y="6074"/>
                </a:lnTo>
                <a:close/>
                <a:moveTo>
                  <a:pt x="9264" y="6074"/>
                </a:moveTo>
                <a:lnTo>
                  <a:pt x="9264" y="9193"/>
                </a:lnTo>
                <a:lnTo>
                  <a:pt x="8407" y="9193"/>
                </a:lnTo>
                <a:lnTo>
                  <a:pt x="8407" y="6074"/>
                </a:lnTo>
                <a:close/>
                <a:moveTo>
                  <a:pt x="7717" y="6074"/>
                </a:moveTo>
                <a:lnTo>
                  <a:pt x="7717" y="9955"/>
                </a:lnTo>
                <a:lnTo>
                  <a:pt x="6859" y="9955"/>
                </a:lnTo>
                <a:lnTo>
                  <a:pt x="6859" y="6074"/>
                </a:lnTo>
                <a:close/>
                <a:moveTo>
                  <a:pt x="10836" y="6074"/>
                </a:moveTo>
                <a:lnTo>
                  <a:pt x="10836" y="10813"/>
                </a:lnTo>
                <a:lnTo>
                  <a:pt x="9979" y="10813"/>
                </a:lnTo>
                <a:lnTo>
                  <a:pt x="9979" y="6074"/>
                </a:lnTo>
                <a:close/>
                <a:moveTo>
                  <a:pt x="4621" y="1"/>
                </a:moveTo>
                <a:lnTo>
                  <a:pt x="4621" y="1620"/>
                </a:lnTo>
                <a:lnTo>
                  <a:pt x="3763" y="1620"/>
                </a:lnTo>
                <a:lnTo>
                  <a:pt x="3763" y="858"/>
                </a:lnTo>
                <a:lnTo>
                  <a:pt x="1549" y="858"/>
                </a:lnTo>
                <a:lnTo>
                  <a:pt x="1549" y="2335"/>
                </a:lnTo>
                <a:lnTo>
                  <a:pt x="1" y="2335"/>
                </a:lnTo>
                <a:lnTo>
                  <a:pt x="1" y="6074"/>
                </a:lnTo>
                <a:lnTo>
                  <a:pt x="4621" y="6074"/>
                </a:lnTo>
                <a:lnTo>
                  <a:pt x="4621" y="9146"/>
                </a:lnTo>
                <a:lnTo>
                  <a:pt x="6169" y="9146"/>
                </a:lnTo>
                <a:lnTo>
                  <a:pt x="6169" y="10598"/>
                </a:lnTo>
                <a:lnTo>
                  <a:pt x="8407" y="10598"/>
                </a:lnTo>
                <a:lnTo>
                  <a:pt x="8407" y="9860"/>
                </a:lnTo>
                <a:lnTo>
                  <a:pt x="9264" y="9860"/>
                </a:lnTo>
                <a:lnTo>
                  <a:pt x="9264" y="11479"/>
                </a:lnTo>
                <a:lnTo>
                  <a:pt x="11503" y="11479"/>
                </a:lnTo>
                <a:lnTo>
                  <a:pt x="11503" y="5359"/>
                </a:lnTo>
                <a:lnTo>
                  <a:pt x="6859" y="5359"/>
                </a:lnTo>
                <a:lnTo>
                  <a:pt x="68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914" name="Google Shape;13914;p79"/>
          <p:cNvGrpSpPr/>
          <p:nvPr/>
        </p:nvGrpSpPr>
        <p:grpSpPr>
          <a:xfrm>
            <a:off x="1095639" y="3457949"/>
            <a:ext cx="337742" cy="185697"/>
            <a:chOff x="1781439" y="3660349"/>
            <a:chExt cx="337742" cy="185697"/>
          </a:xfrm>
        </p:grpSpPr>
        <p:sp>
          <p:nvSpPr>
            <p:cNvPr id="13915" name="Google Shape;13915;p79"/>
            <p:cNvSpPr/>
            <p:nvPr/>
          </p:nvSpPr>
          <p:spPr>
            <a:xfrm>
              <a:off x="2023150" y="3660349"/>
              <a:ext cx="96027" cy="104412"/>
            </a:xfrm>
            <a:custGeom>
              <a:avLst/>
              <a:gdLst/>
              <a:ahLst/>
              <a:cxnLst/>
              <a:rect l="l" t="t" r="r" b="b"/>
              <a:pathLst>
                <a:path w="3264" h="3549" extrusionOk="0">
                  <a:moveTo>
                    <a:pt x="2621" y="691"/>
                  </a:moveTo>
                  <a:lnTo>
                    <a:pt x="2621" y="2144"/>
                  </a:lnTo>
                  <a:lnTo>
                    <a:pt x="2168" y="2144"/>
                  </a:lnTo>
                  <a:lnTo>
                    <a:pt x="1692" y="2620"/>
                  </a:lnTo>
                  <a:lnTo>
                    <a:pt x="1215" y="2144"/>
                  </a:lnTo>
                  <a:lnTo>
                    <a:pt x="692" y="2144"/>
                  </a:lnTo>
                  <a:lnTo>
                    <a:pt x="692" y="691"/>
                  </a:lnTo>
                  <a:close/>
                  <a:moveTo>
                    <a:pt x="1" y="0"/>
                  </a:moveTo>
                  <a:lnTo>
                    <a:pt x="1" y="2787"/>
                  </a:lnTo>
                  <a:lnTo>
                    <a:pt x="930" y="2787"/>
                  </a:lnTo>
                  <a:lnTo>
                    <a:pt x="1668" y="3549"/>
                  </a:lnTo>
                  <a:lnTo>
                    <a:pt x="2406" y="2787"/>
                  </a:lnTo>
                  <a:lnTo>
                    <a:pt x="3264" y="2787"/>
                  </a:lnTo>
                  <a:lnTo>
                    <a:pt x="326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16" name="Google Shape;13916;p79"/>
            <p:cNvSpPr/>
            <p:nvPr/>
          </p:nvSpPr>
          <p:spPr>
            <a:xfrm>
              <a:off x="1901971" y="3661055"/>
              <a:ext cx="96704" cy="104412"/>
            </a:xfrm>
            <a:custGeom>
              <a:avLst/>
              <a:gdLst/>
              <a:ahLst/>
              <a:cxnLst/>
              <a:rect l="l" t="t" r="r" b="b"/>
              <a:pathLst>
                <a:path w="3287" h="3549" extrusionOk="0">
                  <a:moveTo>
                    <a:pt x="2596" y="667"/>
                  </a:moveTo>
                  <a:lnTo>
                    <a:pt x="2596" y="2120"/>
                  </a:lnTo>
                  <a:lnTo>
                    <a:pt x="2143" y="2120"/>
                  </a:lnTo>
                  <a:lnTo>
                    <a:pt x="1667" y="2596"/>
                  </a:lnTo>
                  <a:lnTo>
                    <a:pt x="1191" y="2120"/>
                  </a:lnTo>
                  <a:lnTo>
                    <a:pt x="667" y="2120"/>
                  </a:lnTo>
                  <a:lnTo>
                    <a:pt x="667" y="667"/>
                  </a:lnTo>
                  <a:close/>
                  <a:moveTo>
                    <a:pt x="0" y="0"/>
                  </a:moveTo>
                  <a:lnTo>
                    <a:pt x="0" y="2787"/>
                  </a:lnTo>
                  <a:lnTo>
                    <a:pt x="929" y="2787"/>
                  </a:lnTo>
                  <a:lnTo>
                    <a:pt x="1667" y="3549"/>
                  </a:lnTo>
                  <a:lnTo>
                    <a:pt x="2429" y="2787"/>
                  </a:lnTo>
                  <a:lnTo>
                    <a:pt x="3286" y="2787"/>
                  </a:lnTo>
                  <a:lnTo>
                    <a:pt x="328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17" name="Google Shape;13917;p79"/>
            <p:cNvSpPr/>
            <p:nvPr/>
          </p:nvSpPr>
          <p:spPr>
            <a:xfrm>
              <a:off x="1781439" y="3661055"/>
              <a:ext cx="96027" cy="104412"/>
            </a:xfrm>
            <a:custGeom>
              <a:avLst/>
              <a:gdLst/>
              <a:ahLst/>
              <a:cxnLst/>
              <a:rect l="l" t="t" r="r" b="b"/>
              <a:pathLst>
                <a:path w="3264" h="3549" extrusionOk="0">
                  <a:moveTo>
                    <a:pt x="2597" y="667"/>
                  </a:moveTo>
                  <a:lnTo>
                    <a:pt x="2597" y="2120"/>
                  </a:lnTo>
                  <a:lnTo>
                    <a:pt x="2144" y="2120"/>
                  </a:lnTo>
                  <a:lnTo>
                    <a:pt x="1668" y="2596"/>
                  </a:lnTo>
                  <a:lnTo>
                    <a:pt x="1192" y="2120"/>
                  </a:lnTo>
                  <a:lnTo>
                    <a:pt x="644" y="2120"/>
                  </a:lnTo>
                  <a:lnTo>
                    <a:pt x="644" y="667"/>
                  </a:lnTo>
                  <a:close/>
                  <a:moveTo>
                    <a:pt x="1" y="0"/>
                  </a:moveTo>
                  <a:lnTo>
                    <a:pt x="1" y="2787"/>
                  </a:lnTo>
                  <a:lnTo>
                    <a:pt x="930" y="2787"/>
                  </a:lnTo>
                  <a:lnTo>
                    <a:pt x="1668" y="3549"/>
                  </a:lnTo>
                  <a:lnTo>
                    <a:pt x="2406" y="2787"/>
                  </a:lnTo>
                  <a:lnTo>
                    <a:pt x="3264" y="2787"/>
                  </a:lnTo>
                  <a:lnTo>
                    <a:pt x="326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18" name="Google Shape;13918;p79"/>
            <p:cNvSpPr/>
            <p:nvPr/>
          </p:nvSpPr>
          <p:spPr>
            <a:xfrm>
              <a:off x="1781439" y="3782940"/>
              <a:ext cx="337742" cy="63106"/>
            </a:xfrm>
            <a:custGeom>
              <a:avLst/>
              <a:gdLst/>
              <a:ahLst/>
              <a:cxnLst/>
              <a:rect l="l" t="t" r="r" b="b"/>
              <a:pathLst>
                <a:path w="11480" h="2145" extrusionOk="0">
                  <a:moveTo>
                    <a:pt x="3597" y="692"/>
                  </a:moveTo>
                  <a:lnTo>
                    <a:pt x="3597" y="1454"/>
                  </a:lnTo>
                  <a:lnTo>
                    <a:pt x="644" y="1454"/>
                  </a:lnTo>
                  <a:lnTo>
                    <a:pt x="644" y="692"/>
                  </a:lnTo>
                  <a:close/>
                  <a:moveTo>
                    <a:pt x="7241" y="715"/>
                  </a:moveTo>
                  <a:lnTo>
                    <a:pt x="7241" y="1477"/>
                  </a:lnTo>
                  <a:lnTo>
                    <a:pt x="4288" y="1477"/>
                  </a:lnTo>
                  <a:lnTo>
                    <a:pt x="4288" y="715"/>
                  </a:lnTo>
                  <a:close/>
                  <a:moveTo>
                    <a:pt x="10837" y="715"/>
                  </a:moveTo>
                  <a:lnTo>
                    <a:pt x="10837" y="1477"/>
                  </a:lnTo>
                  <a:lnTo>
                    <a:pt x="7884" y="1477"/>
                  </a:lnTo>
                  <a:lnTo>
                    <a:pt x="7884" y="715"/>
                  </a:lnTo>
                  <a:close/>
                  <a:moveTo>
                    <a:pt x="1" y="1"/>
                  </a:moveTo>
                  <a:lnTo>
                    <a:pt x="1" y="2144"/>
                  </a:lnTo>
                  <a:lnTo>
                    <a:pt x="11480" y="2144"/>
                  </a:lnTo>
                  <a:lnTo>
                    <a:pt x="1148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919" name="Google Shape;13919;p79"/>
          <p:cNvSpPr/>
          <p:nvPr/>
        </p:nvSpPr>
        <p:spPr>
          <a:xfrm>
            <a:off x="1093550" y="3962377"/>
            <a:ext cx="339830" cy="339154"/>
          </a:xfrm>
          <a:custGeom>
            <a:avLst/>
            <a:gdLst/>
            <a:ahLst/>
            <a:cxnLst/>
            <a:rect l="l" t="t" r="r" b="b"/>
            <a:pathLst>
              <a:path w="11551" h="11528" extrusionOk="0">
                <a:moveTo>
                  <a:pt x="5478" y="691"/>
                </a:moveTo>
                <a:lnTo>
                  <a:pt x="5478" y="2501"/>
                </a:lnTo>
                <a:lnTo>
                  <a:pt x="6240" y="3240"/>
                </a:lnTo>
                <a:lnTo>
                  <a:pt x="5478" y="3978"/>
                </a:lnTo>
                <a:lnTo>
                  <a:pt x="5478" y="5502"/>
                </a:lnTo>
                <a:lnTo>
                  <a:pt x="4239" y="5502"/>
                </a:lnTo>
                <a:lnTo>
                  <a:pt x="3215" y="4478"/>
                </a:lnTo>
                <a:lnTo>
                  <a:pt x="2215" y="5502"/>
                </a:lnTo>
                <a:lnTo>
                  <a:pt x="763" y="5502"/>
                </a:lnTo>
                <a:cubicBezTo>
                  <a:pt x="882" y="2906"/>
                  <a:pt x="2930" y="858"/>
                  <a:pt x="5478" y="691"/>
                </a:cubicBezTo>
                <a:close/>
                <a:moveTo>
                  <a:pt x="6121" y="715"/>
                </a:moveTo>
                <a:cubicBezTo>
                  <a:pt x="8693" y="858"/>
                  <a:pt x="10765" y="2906"/>
                  <a:pt x="10884" y="5502"/>
                </a:cubicBezTo>
                <a:lnTo>
                  <a:pt x="9145" y="5502"/>
                </a:lnTo>
                <a:lnTo>
                  <a:pt x="8407" y="6240"/>
                </a:lnTo>
                <a:lnTo>
                  <a:pt x="7669" y="5502"/>
                </a:lnTo>
                <a:lnTo>
                  <a:pt x="6121" y="5502"/>
                </a:lnTo>
                <a:lnTo>
                  <a:pt x="6121" y="4264"/>
                </a:lnTo>
                <a:lnTo>
                  <a:pt x="7121" y="3240"/>
                </a:lnTo>
                <a:lnTo>
                  <a:pt x="6121" y="2216"/>
                </a:lnTo>
                <a:lnTo>
                  <a:pt x="6121" y="715"/>
                </a:lnTo>
                <a:close/>
                <a:moveTo>
                  <a:pt x="10836" y="6121"/>
                </a:moveTo>
                <a:cubicBezTo>
                  <a:pt x="10669" y="8669"/>
                  <a:pt x="8645" y="10646"/>
                  <a:pt x="6145" y="10812"/>
                </a:cubicBezTo>
                <a:lnTo>
                  <a:pt x="6145" y="9169"/>
                </a:lnTo>
                <a:lnTo>
                  <a:pt x="5406" y="8431"/>
                </a:lnTo>
                <a:lnTo>
                  <a:pt x="6145" y="7669"/>
                </a:lnTo>
                <a:lnTo>
                  <a:pt x="6145" y="6121"/>
                </a:lnTo>
                <a:lnTo>
                  <a:pt x="7383" y="6121"/>
                </a:lnTo>
                <a:lnTo>
                  <a:pt x="8407" y="7145"/>
                </a:lnTo>
                <a:lnTo>
                  <a:pt x="9407" y="6121"/>
                </a:lnTo>
                <a:close/>
                <a:moveTo>
                  <a:pt x="3215" y="5454"/>
                </a:moveTo>
                <a:lnTo>
                  <a:pt x="3978" y="6192"/>
                </a:lnTo>
                <a:lnTo>
                  <a:pt x="5478" y="6192"/>
                </a:lnTo>
                <a:lnTo>
                  <a:pt x="5478" y="7431"/>
                </a:lnTo>
                <a:lnTo>
                  <a:pt x="4478" y="8455"/>
                </a:lnTo>
                <a:lnTo>
                  <a:pt x="5478" y="9455"/>
                </a:lnTo>
                <a:lnTo>
                  <a:pt x="5478" y="10836"/>
                </a:lnTo>
                <a:cubicBezTo>
                  <a:pt x="2977" y="10646"/>
                  <a:pt x="953" y="8669"/>
                  <a:pt x="763" y="6192"/>
                </a:cubicBezTo>
                <a:lnTo>
                  <a:pt x="2477" y="6192"/>
                </a:lnTo>
                <a:lnTo>
                  <a:pt x="3215" y="5454"/>
                </a:lnTo>
                <a:close/>
                <a:moveTo>
                  <a:pt x="5707" y="0"/>
                </a:moveTo>
                <a:cubicBezTo>
                  <a:pt x="4233" y="0"/>
                  <a:pt x="2768" y="639"/>
                  <a:pt x="1715" y="1692"/>
                </a:cubicBezTo>
                <a:cubicBezTo>
                  <a:pt x="596" y="2787"/>
                  <a:pt x="0" y="4287"/>
                  <a:pt x="0" y="5835"/>
                </a:cubicBezTo>
                <a:cubicBezTo>
                  <a:pt x="48" y="7359"/>
                  <a:pt x="643" y="8788"/>
                  <a:pt x="1739" y="9860"/>
                </a:cubicBezTo>
                <a:cubicBezTo>
                  <a:pt x="2769" y="10866"/>
                  <a:pt x="4235" y="11528"/>
                  <a:pt x="5709" y="11528"/>
                </a:cubicBezTo>
                <a:cubicBezTo>
                  <a:pt x="5735" y="11528"/>
                  <a:pt x="5761" y="11527"/>
                  <a:pt x="5787" y="11527"/>
                </a:cubicBezTo>
                <a:cubicBezTo>
                  <a:pt x="5813" y="11527"/>
                  <a:pt x="5838" y="11528"/>
                  <a:pt x="5863" y="11528"/>
                </a:cubicBezTo>
                <a:cubicBezTo>
                  <a:pt x="7293" y="11528"/>
                  <a:pt x="8783" y="10866"/>
                  <a:pt x="9836" y="9860"/>
                </a:cubicBezTo>
                <a:cubicBezTo>
                  <a:pt x="10908" y="8788"/>
                  <a:pt x="11503" y="7359"/>
                  <a:pt x="11551" y="5835"/>
                </a:cubicBezTo>
                <a:lnTo>
                  <a:pt x="11551" y="5502"/>
                </a:lnTo>
                <a:cubicBezTo>
                  <a:pt x="11431" y="4073"/>
                  <a:pt x="10908" y="2716"/>
                  <a:pt x="9860" y="1692"/>
                </a:cubicBezTo>
                <a:cubicBezTo>
                  <a:pt x="8830" y="662"/>
                  <a:pt x="7317" y="0"/>
                  <a:pt x="5864" y="0"/>
                </a:cubicBezTo>
                <a:cubicBezTo>
                  <a:pt x="5839" y="0"/>
                  <a:pt x="5813" y="0"/>
                  <a:pt x="5787" y="1"/>
                </a:cubicBezTo>
                <a:cubicBezTo>
                  <a:pt x="5761" y="0"/>
                  <a:pt x="5734" y="0"/>
                  <a:pt x="57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20" name="Google Shape;13920;p79"/>
          <p:cNvSpPr/>
          <p:nvPr/>
        </p:nvSpPr>
        <p:spPr>
          <a:xfrm>
            <a:off x="1868144" y="3925955"/>
            <a:ext cx="270399" cy="339124"/>
          </a:xfrm>
          <a:custGeom>
            <a:avLst/>
            <a:gdLst/>
            <a:ahLst/>
            <a:cxnLst/>
            <a:rect l="l" t="t" r="r" b="b"/>
            <a:pathLst>
              <a:path w="9191" h="11527" extrusionOk="0">
                <a:moveTo>
                  <a:pt x="1706" y="735"/>
                </a:moveTo>
                <a:cubicBezTo>
                  <a:pt x="1732" y="735"/>
                  <a:pt x="1758" y="736"/>
                  <a:pt x="1785" y="739"/>
                </a:cubicBezTo>
                <a:cubicBezTo>
                  <a:pt x="2261" y="762"/>
                  <a:pt x="2666" y="1191"/>
                  <a:pt x="2666" y="1691"/>
                </a:cubicBezTo>
                <a:lnTo>
                  <a:pt x="2666" y="2644"/>
                </a:lnTo>
                <a:lnTo>
                  <a:pt x="1713" y="2644"/>
                </a:lnTo>
                <a:cubicBezTo>
                  <a:pt x="1237" y="2644"/>
                  <a:pt x="808" y="2239"/>
                  <a:pt x="761" y="1739"/>
                </a:cubicBezTo>
                <a:cubicBezTo>
                  <a:pt x="738" y="1194"/>
                  <a:pt x="1170" y="735"/>
                  <a:pt x="1706" y="735"/>
                </a:cubicBezTo>
                <a:close/>
                <a:moveTo>
                  <a:pt x="7552" y="2667"/>
                </a:moveTo>
                <a:cubicBezTo>
                  <a:pt x="7567" y="2667"/>
                  <a:pt x="7581" y="2667"/>
                  <a:pt x="7596" y="2668"/>
                </a:cubicBezTo>
                <a:cubicBezTo>
                  <a:pt x="8072" y="2691"/>
                  <a:pt x="8429" y="3072"/>
                  <a:pt x="8453" y="3525"/>
                </a:cubicBezTo>
                <a:cubicBezTo>
                  <a:pt x="8477" y="4096"/>
                  <a:pt x="8048" y="4549"/>
                  <a:pt x="7500" y="4549"/>
                </a:cubicBezTo>
                <a:lnTo>
                  <a:pt x="6548" y="4549"/>
                </a:lnTo>
                <a:lnTo>
                  <a:pt x="6548" y="3620"/>
                </a:lnTo>
                <a:lnTo>
                  <a:pt x="6572" y="3620"/>
                </a:lnTo>
                <a:cubicBezTo>
                  <a:pt x="6572" y="3087"/>
                  <a:pt x="7023" y="2667"/>
                  <a:pt x="7552" y="2667"/>
                </a:cubicBezTo>
                <a:close/>
                <a:moveTo>
                  <a:pt x="1744" y="4834"/>
                </a:moveTo>
                <a:cubicBezTo>
                  <a:pt x="1757" y="4834"/>
                  <a:pt x="1771" y="4834"/>
                  <a:pt x="1785" y="4835"/>
                </a:cubicBezTo>
                <a:cubicBezTo>
                  <a:pt x="2261" y="4859"/>
                  <a:pt x="2666" y="5311"/>
                  <a:pt x="2666" y="5787"/>
                </a:cubicBezTo>
                <a:lnTo>
                  <a:pt x="2666" y="6740"/>
                </a:lnTo>
                <a:lnTo>
                  <a:pt x="1713" y="6740"/>
                </a:lnTo>
                <a:cubicBezTo>
                  <a:pt x="1237" y="6740"/>
                  <a:pt x="808" y="6359"/>
                  <a:pt x="761" y="5859"/>
                </a:cubicBezTo>
                <a:cubicBezTo>
                  <a:pt x="738" y="5301"/>
                  <a:pt x="1191" y="4834"/>
                  <a:pt x="1744" y="4834"/>
                </a:cubicBezTo>
                <a:close/>
                <a:moveTo>
                  <a:pt x="7541" y="6834"/>
                </a:moveTo>
                <a:cubicBezTo>
                  <a:pt x="8094" y="6834"/>
                  <a:pt x="8547" y="7301"/>
                  <a:pt x="8501" y="7835"/>
                </a:cubicBezTo>
                <a:cubicBezTo>
                  <a:pt x="8453" y="8288"/>
                  <a:pt x="8000" y="8716"/>
                  <a:pt x="7524" y="8716"/>
                </a:cubicBezTo>
                <a:lnTo>
                  <a:pt x="6595" y="8716"/>
                </a:lnTo>
                <a:lnTo>
                  <a:pt x="6595" y="7788"/>
                </a:lnTo>
                <a:cubicBezTo>
                  <a:pt x="6595" y="7311"/>
                  <a:pt x="7000" y="6859"/>
                  <a:pt x="7500" y="6835"/>
                </a:cubicBezTo>
                <a:cubicBezTo>
                  <a:pt x="7514" y="6835"/>
                  <a:pt x="7528" y="6834"/>
                  <a:pt x="7541" y="6834"/>
                </a:cubicBezTo>
                <a:close/>
                <a:moveTo>
                  <a:pt x="1706" y="8975"/>
                </a:moveTo>
                <a:cubicBezTo>
                  <a:pt x="1732" y="8975"/>
                  <a:pt x="1758" y="8976"/>
                  <a:pt x="1785" y="8978"/>
                </a:cubicBezTo>
                <a:cubicBezTo>
                  <a:pt x="2261" y="9002"/>
                  <a:pt x="2666" y="9455"/>
                  <a:pt x="2666" y="9931"/>
                </a:cubicBezTo>
                <a:lnTo>
                  <a:pt x="2666" y="10884"/>
                </a:lnTo>
                <a:lnTo>
                  <a:pt x="1713" y="10884"/>
                </a:lnTo>
                <a:cubicBezTo>
                  <a:pt x="1237" y="10884"/>
                  <a:pt x="808" y="10503"/>
                  <a:pt x="761" y="9979"/>
                </a:cubicBezTo>
                <a:cubicBezTo>
                  <a:pt x="738" y="9434"/>
                  <a:pt x="1170" y="8975"/>
                  <a:pt x="1706" y="8975"/>
                </a:cubicBezTo>
                <a:close/>
                <a:moveTo>
                  <a:pt x="4262" y="0"/>
                </a:moveTo>
                <a:lnTo>
                  <a:pt x="4262" y="2596"/>
                </a:lnTo>
                <a:lnTo>
                  <a:pt x="3309" y="2596"/>
                </a:lnTo>
                <a:lnTo>
                  <a:pt x="3309" y="1691"/>
                </a:lnTo>
                <a:cubicBezTo>
                  <a:pt x="3309" y="858"/>
                  <a:pt x="2714" y="167"/>
                  <a:pt x="1880" y="48"/>
                </a:cubicBezTo>
                <a:cubicBezTo>
                  <a:pt x="1813" y="40"/>
                  <a:pt x="1746" y="36"/>
                  <a:pt x="1680" y="36"/>
                </a:cubicBezTo>
                <a:cubicBezTo>
                  <a:pt x="747" y="36"/>
                  <a:pt x="0" y="803"/>
                  <a:pt x="23" y="1715"/>
                </a:cubicBezTo>
                <a:cubicBezTo>
                  <a:pt x="46" y="2572"/>
                  <a:pt x="808" y="3287"/>
                  <a:pt x="1666" y="3287"/>
                </a:cubicBezTo>
                <a:lnTo>
                  <a:pt x="4262" y="3287"/>
                </a:lnTo>
                <a:lnTo>
                  <a:pt x="4262" y="6716"/>
                </a:lnTo>
                <a:lnTo>
                  <a:pt x="3309" y="6716"/>
                </a:lnTo>
                <a:lnTo>
                  <a:pt x="3309" y="5787"/>
                </a:lnTo>
                <a:cubicBezTo>
                  <a:pt x="3309" y="4954"/>
                  <a:pt x="2714" y="4263"/>
                  <a:pt x="1880" y="4144"/>
                </a:cubicBezTo>
                <a:cubicBezTo>
                  <a:pt x="1813" y="4136"/>
                  <a:pt x="1746" y="4132"/>
                  <a:pt x="1680" y="4132"/>
                </a:cubicBezTo>
                <a:cubicBezTo>
                  <a:pt x="747" y="4132"/>
                  <a:pt x="0" y="4899"/>
                  <a:pt x="23" y="5811"/>
                </a:cubicBezTo>
                <a:cubicBezTo>
                  <a:pt x="46" y="6692"/>
                  <a:pt x="808" y="7383"/>
                  <a:pt x="1666" y="7383"/>
                </a:cubicBezTo>
                <a:lnTo>
                  <a:pt x="4262" y="7383"/>
                </a:lnTo>
                <a:lnTo>
                  <a:pt x="4262" y="10836"/>
                </a:lnTo>
                <a:lnTo>
                  <a:pt x="3309" y="10836"/>
                </a:lnTo>
                <a:lnTo>
                  <a:pt x="3309" y="9931"/>
                </a:lnTo>
                <a:cubicBezTo>
                  <a:pt x="3309" y="9098"/>
                  <a:pt x="2714" y="8407"/>
                  <a:pt x="1880" y="8288"/>
                </a:cubicBezTo>
                <a:cubicBezTo>
                  <a:pt x="1813" y="8280"/>
                  <a:pt x="1746" y="8276"/>
                  <a:pt x="1680" y="8276"/>
                </a:cubicBezTo>
                <a:cubicBezTo>
                  <a:pt x="747" y="8276"/>
                  <a:pt x="0" y="9043"/>
                  <a:pt x="23" y="9955"/>
                </a:cubicBezTo>
                <a:cubicBezTo>
                  <a:pt x="46" y="10812"/>
                  <a:pt x="808" y="11527"/>
                  <a:pt x="1666" y="11527"/>
                </a:cubicBezTo>
                <a:lnTo>
                  <a:pt x="4928" y="11527"/>
                </a:lnTo>
                <a:lnTo>
                  <a:pt x="4928" y="9359"/>
                </a:lnTo>
                <a:lnTo>
                  <a:pt x="7500" y="9359"/>
                </a:lnTo>
                <a:cubicBezTo>
                  <a:pt x="8381" y="9359"/>
                  <a:pt x="9144" y="8645"/>
                  <a:pt x="9144" y="7740"/>
                </a:cubicBezTo>
                <a:cubicBezTo>
                  <a:pt x="9166" y="6885"/>
                  <a:pt x="8445" y="6137"/>
                  <a:pt x="7582" y="6137"/>
                </a:cubicBezTo>
                <a:cubicBezTo>
                  <a:pt x="7531" y="6137"/>
                  <a:pt x="7480" y="6139"/>
                  <a:pt x="7429" y="6145"/>
                </a:cubicBezTo>
                <a:cubicBezTo>
                  <a:pt x="6572" y="6216"/>
                  <a:pt x="5929" y="6930"/>
                  <a:pt x="5929" y="7788"/>
                </a:cubicBezTo>
                <a:lnTo>
                  <a:pt x="5929" y="8716"/>
                </a:lnTo>
                <a:lnTo>
                  <a:pt x="4976" y="8716"/>
                </a:lnTo>
                <a:lnTo>
                  <a:pt x="4976" y="5263"/>
                </a:lnTo>
                <a:lnTo>
                  <a:pt x="7524" y="5263"/>
                </a:lnTo>
                <a:cubicBezTo>
                  <a:pt x="8381" y="5263"/>
                  <a:pt x="9144" y="4573"/>
                  <a:pt x="9167" y="3668"/>
                </a:cubicBezTo>
                <a:cubicBezTo>
                  <a:pt x="9191" y="2730"/>
                  <a:pt x="8452" y="1976"/>
                  <a:pt x="7520" y="1976"/>
                </a:cubicBezTo>
                <a:cubicBezTo>
                  <a:pt x="7505" y="1976"/>
                  <a:pt x="7491" y="1977"/>
                  <a:pt x="7477" y="1977"/>
                </a:cubicBezTo>
                <a:cubicBezTo>
                  <a:pt x="6595" y="2001"/>
                  <a:pt x="5881" y="2763"/>
                  <a:pt x="5881" y="3620"/>
                </a:cubicBezTo>
                <a:lnTo>
                  <a:pt x="5881" y="4549"/>
                </a:lnTo>
                <a:lnTo>
                  <a:pt x="4928" y="4549"/>
                </a:lnTo>
                <a:lnTo>
                  <a:pt x="492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921" name="Google Shape;13921;p79"/>
          <p:cNvGrpSpPr/>
          <p:nvPr/>
        </p:nvGrpSpPr>
        <p:grpSpPr>
          <a:xfrm>
            <a:off x="2591489" y="3927367"/>
            <a:ext cx="320203" cy="295667"/>
            <a:chOff x="2972489" y="4129767"/>
            <a:chExt cx="320203" cy="295667"/>
          </a:xfrm>
        </p:grpSpPr>
        <p:sp>
          <p:nvSpPr>
            <p:cNvPr id="13922" name="Google Shape;13922;p79"/>
            <p:cNvSpPr/>
            <p:nvPr/>
          </p:nvSpPr>
          <p:spPr>
            <a:xfrm>
              <a:off x="2972489" y="4362358"/>
              <a:ext cx="63076" cy="63076"/>
            </a:xfrm>
            <a:custGeom>
              <a:avLst/>
              <a:gdLst/>
              <a:ahLst/>
              <a:cxnLst/>
              <a:rect l="l" t="t" r="r" b="b"/>
              <a:pathLst>
                <a:path w="2144" h="2144" extrusionOk="0">
                  <a:moveTo>
                    <a:pt x="1072" y="691"/>
                  </a:moveTo>
                  <a:cubicBezTo>
                    <a:pt x="1287" y="691"/>
                    <a:pt x="1453" y="858"/>
                    <a:pt x="1453" y="1072"/>
                  </a:cubicBezTo>
                  <a:cubicBezTo>
                    <a:pt x="1453" y="1286"/>
                    <a:pt x="1287" y="1453"/>
                    <a:pt x="1072" y="1453"/>
                  </a:cubicBezTo>
                  <a:cubicBezTo>
                    <a:pt x="858" y="1453"/>
                    <a:pt x="691" y="1286"/>
                    <a:pt x="691" y="1072"/>
                  </a:cubicBezTo>
                  <a:cubicBezTo>
                    <a:pt x="691" y="882"/>
                    <a:pt x="834" y="691"/>
                    <a:pt x="1072" y="691"/>
                  </a:cubicBezTo>
                  <a:close/>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23" name="Google Shape;13923;p79"/>
            <p:cNvSpPr/>
            <p:nvPr/>
          </p:nvSpPr>
          <p:spPr>
            <a:xfrm>
              <a:off x="2972489" y="4284602"/>
              <a:ext cx="63076" cy="63076"/>
            </a:xfrm>
            <a:custGeom>
              <a:avLst/>
              <a:gdLst/>
              <a:ahLst/>
              <a:cxnLst/>
              <a:rect l="l" t="t" r="r" b="b"/>
              <a:pathLst>
                <a:path w="2144" h="2144" extrusionOk="0">
                  <a:moveTo>
                    <a:pt x="1072" y="691"/>
                  </a:moveTo>
                  <a:cubicBezTo>
                    <a:pt x="1287" y="691"/>
                    <a:pt x="1453" y="857"/>
                    <a:pt x="1453" y="1072"/>
                  </a:cubicBezTo>
                  <a:cubicBezTo>
                    <a:pt x="1453" y="1286"/>
                    <a:pt x="1287" y="1453"/>
                    <a:pt x="1072" y="1453"/>
                  </a:cubicBezTo>
                  <a:cubicBezTo>
                    <a:pt x="858" y="1453"/>
                    <a:pt x="691" y="1286"/>
                    <a:pt x="691" y="1072"/>
                  </a:cubicBezTo>
                  <a:cubicBezTo>
                    <a:pt x="691" y="857"/>
                    <a:pt x="834" y="691"/>
                    <a:pt x="1072" y="691"/>
                  </a:cubicBezTo>
                  <a:close/>
                  <a:moveTo>
                    <a:pt x="1072" y="0"/>
                  </a:moveTo>
                  <a:cubicBezTo>
                    <a:pt x="477" y="0"/>
                    <a:pt x="1" y="476"/>
                    <a:pt x="1" y="1072"/>
                  </a:cubicBezTo>
                  <a:cubicBezTo>
                    <a:pt x="1" y="1667"/>
                    <a:pt x="477" y="2143"/>
                    <a:pt x="1072" y="2143"/>
                  </a:cubicBezTo>
                  <a:cubicBezTo>
                    <a:pt x="1668" y="2143"/>
                    <a:pt x="2144" y="1667"/>
                    <a:pt x="2144" y="1072"/>
                  </a:cubicBezTo>
                  <a:cubicBezTo>
                    <a:pt x="2144" y="476"/>
                    <a:pt x="1668"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24" name="Google Shape;13924;p79"/>
            <p:cNvSpPr/>
            <p:nvPr/>
          </p:nvSpPr>
          <p:spPr>
            <a:xfrm>
              <a:off x="2972489" y="4206817"/>
              <a:ext cx="63076" cy="63076"/>
            </a:xfrm>
            <a:custGeom>
              <a:avLst/>
              <a:gdLst/>
              <a:ahLst/>
              <a:cxnLst/>
              <a:rect l="l" t="t" r="r" b="b"/>
              <a:pathLst>
                <a:path w="2144" h="2144" extrusionOk="0">
                  <a:moveTo>
                    <a:pt x="1072" y="691"/>
                  </a:moveTo>
                  <a:cubicBezTo>
                    <a:pt x="1287" y="691"/>
                    <a:pt x="1453" y="858"/>
                    <a:pt x="1453" y="1072"/>
                  </a:cubicBezTo>
                  <a:cubicBezTo>
                    <a:pt x="1453" y="1287"/>
                    <a:pt x="1287" y="1453"/>
                    <a:pt x="1072" y="1453"/>
                  </a:cubicBezTo>
                  <a:cubicBezTo>
                    <a:pt x="858" y="1453"/>
                    <a:pt x="691" y="1287"/>
                    <a:pt x="691" y="1072"/>
                  </a:cubicBezTo>
                  <a:cubicBezTo>
                    <a:pt x="691" y="858"/>
                    <a:pt x="834" y="691"/>
                    <a:pt x="1072" y="691"/>
                  </a:cubicBezTo>
                  <a:close/>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25" name="Google Shape;13925;p79"/>
            <p:cNvSpPr/>
            <p:nvPr/>
          </p:nvSpPr>
          <p:spPr>
            <a:xfrm>
              <a:off x="3057953" y="4362358"/>
              <a:ext cx="63106" cy="63076"/>
            </a:xfrm>
            <a:custGeom>
              <a:avLst/>
              <a:gdLst/>
              <a:ahLst/>
              <a:cxnLst/>
              <a:rect l="l" t="t" r="r" b="b"/>
              <a:pathLst>
                <a:path w="2145" h="2144" extrusionOk="0">
                  <a:moveTo>
                    <a:pt x="1073" y="691"/>
                  </a:moveTo>
                  <a:cubicBezTo>
                    <a:pt x="1287" y="691"/>
                    <a:pt x="1477" y="858"/>
                    <a:pt x="1477" y="1072"/>
                  </a:cubicBezTo>
                  <a:cubicBezTo>
                    <a:pt x="1477" y="1286"/>
                    <a:pt x="1287" y="1453"/>
                    <a:pt x="1073" y="1453"/>
                  </a:cubicBezTo>
                  <a:cubicBezTo>
                    <a:pt x="882" y="1453"/>
                    <a:pt x="692" y="1286"/>
                    <a:pt x="692" y="1072"/>
                  </a:cubicBezTo>
                  <a:cubicBezTo>
                    <a:pt x="692" y="882"/>
                    <a:pt x="858" y="691"/>
                    <a:pt x="1073" y="691"/>
                  </a:cubicBezTo>
                  <a:close/>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26" name="Google Shape;13926;p79"/>
            <p:cNvSpPr/>
            <p:nvPr/>
          </p:nvSpPr>
          <p:spPr>
            <a:xfrm>
              <a:off x="3057953" y="4284602"/>
              <a:ext cx="63106" cy="63076"/>
            </a:xfrm>
            <a:custGeom>
              <a:avLst/>
              <a:gdLst/>
              <a:ahLst/>
              <a:cxnLst/>
              <a:rect l="l" t="t" r="r" b="b"/>
              <a:pathLst>
                <a:path w="2145" h="2144" extrusionOk="0">
                  <a:moveTo>
                    <a:pt x="1073" y="691"/>
                  </a:moveTo>
                  <a:cubicBezTo>
                    <a:pt x="1287" y="691"/>
                    <a:pt x="1477" y="857"/>
                    <a:pt x="1477" y="1072"/>
                  </a:cubicBezTo>
                  <a:cubicBezTo>
                    <a:pt x="1477" y="1286"/>
                    <a:pt x="1287" y="1453"/>
                    <a:pt x="1073" y="1453"/>
                  </a:cubicBezTo>
                  <a:cubicBezTo>
                    <a:pt x="882" y="1453"/>
                    <a:pt x="692" y="1286"/>
                    <a:pt x="692" y="1072"/>
                  </a:cubicBezTo>
                  <a:cubicBezTo>
                    <a:pt x="692" y="857"/>
                    <a:pt x="858" y="691"/>
                    <a:pt x="1073" y="691"/>
                  </a:cubicBezTo>
                  <a:close/>
                  <a:moveTo>
                    <a:pt x="1073" y="0"/>
                  </a:moveTo>
                  <a:cubicBezTo>
                    <a:pt x="477" y="0"/>
                    <a:pt x="1" y="476"/>
                    <a:pt x="1" y="1072"/>
                  </a:cubicBezTo>
                  <a:cubicBezTo>
                    <a:pt x="1" y="1667"/>
                    <a:pt x="477" y="2143"/>
                    <a:pt x="1073" y="2143"/>
                  </a:cubicBezTo>
                  <a:cubicBezTo>
                    <a:pt x="1668" y="2143"/>
                    <a:pt x="2144" y="1667"/>
                    <a:pt x="2144" y="1072"/>
                  </a:cubicBezTo>
                  <a:cubicBezTo>
                    <a:pt x="2144" y="476"/>
                    <a:pt x="1668"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27" name="Google Shape;13927;p79"/>
            <p:cNvSpPr/>
            <p:nvPr/>
          </p:nvSpPr>
          <p:spPr>
            <a:xfrm>
              <a:off x="3144152" y="4362358"/>
              <a:ext cx="63076" cy="63076"/>
            </a:xfrm>
            <a:custGeom>
              <a:avLst/>
              <a:gdLst/>
              <a:ahLst/>
              <a:cxnLst/>
              <a:rect l="l" t="t" r="r" b="b"/>
              <a:pathLst>
                <a:path w="2144" h="2144" extrusionOk="0">
                  <a:moveTo>
                    <a:pt x="1072" y="691"/>
                  </a:moveTo>
                  <a:cubicBezTo>
                    <a:pt x="1262" y="691"/>
                    <a:pt x="1453" y="858"/>
                    <a:pt x="1453" y="1072"/>
                  </a:cubicBezTo>
                  <a:cubicBezTo>
                    <a:pt x="1453" y="1286"/>
                    <a:pt x="1262" y="1453"/>
                    <a:pt x="1072" y="1453"/>
                  </a:cubicBezTo>
                  <a:cubicBezTo>
                    <a:pt x="857" y="1453"/>
                    <a:pt x="667" y="1286"/>
                    <a:pt x="667" y="1072"/>
                  </a:cubicBezTo>
                  <a:cubicBezTo>
                    <a:pt x="691" y="882"/>
                    <a:pt x="857" y="691"/>
                    <a:pt x="1072" y="691"/>
                  </a:cubicBezTo>
                  <a:close/>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28" name="Google Shape;13928;p79"/>
            <p:cNvSpPr/>
            <p:nvPr/>
          </p:nvSpPr>
          <p:spPr>
            <a:xfrm>
              <a:off x="3144152" y="4284602"/>
              <a:ext cx="63076" cy="63076"/>
            </a:xfrm>
            <a:custGeom>
              <a:avLst/>
              <a:gdLst/>
              <a:ahLst/>
              <a:cxnLst/>
              <a:rect l="l" t="t" r="r" b="b"/>
              <a:pathLst>
                <a:path w="2144" h="2144" extrusionOk="0">
                  <a:moveTo>
                    <a:pt x="1072" y="691"/>
                  </a:moveTo>
                  <a:cubicBezTo>
                    <a:pt x="1262" y="691"/>
                    <a:pt x="1453" y="857"/>
                    <a:pt x="1453" y="1072"/>
                  </a:cubicBezTo>
                  <a:cubicBezTo>
                    <a:pt x="1453" y="1286"/>
                    <a:pt x="1262" y="1453"/>
                    <a:pt x="1072" y="1453"/>
                  </a:cubicBezTo>
                  <a:cubicBezTo>
                    <a:pt x="857" y="1453"/>
                    <a:pt x="667" y="1286"/>
                    <a:pt x="667" y="1072"/>
                  </a:cubicBezTo>
                  <a:cubicBezTo>
                    <a:pt x="667" y="857"/>
                    <a:pt x="857" y="691"/>
                    <a:pt x="1072" y="691"/>
                  </a:cubicBezTo>
                  <a:close/>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29" name="Google Shape;13929;p79"/>
            <p:cNvSpPr/>
            <p:nvPr/>
          </p:nvSpPr>
          <p:spPr>
            <a:xfrm>
              <a:off x="3144152" y="4206817"/>
              <a:ext cx="63076" cy="63076"/>
            </a:xfrm>
            <a:custGeom>
              <a:avLst/>
              <a:gdLst/>
              <a:ahLst/>
              <a:cxnLst/>
              <a:rect l="l" t="t" r="r" b="b"/>
              <a:pathLst>
                <a:path w="2144" h="2144" extrusionOk="0">
                  <a:moveTo>
                    <a:pt x="1072" y="691"/>
                  </a:moveTo>
                  <a:cubicBezTo>
                    <a:pt x="1262" y="691"/>
                    <a:pt x="1453" y="858"/>
                    <a:pt x="1453" y="1072"/>
                  </a:cubicBezTo>
                  <a:cubicBezTo>
                    <a:pt x="1453" y="1287"/>
                    <a:pt x="1262" y="1453"/>
                    <a:pt x="1072" y="1453"/>
                  </a:cubicBezTo>
                  <a:cubicBezTo>
                    <a:pt x="857" y="1453"/>
                    <a:pt x="667" y="1287"/>
                    <a:pt x="667" y="1072"/>
                  </a:cubicBezTo>
                  <a:cubicBezTo>
                    <a:pt x="691" y="858"/>
                    <a:pt x="857" y="691"/>
                    <a:pt x="1072" y="691"/>
                  </a:cubicBezTo>
                  <a:close/>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30" name="Google Shape;13930;p79"/>
            <p:cNvSpPr/>
            <p:nvPr/>
          </p:nvSpPr>
          <p:spPr>
            <a:xfrm>
              <a:off x="3229616" y="4362358"/>
              <a:ext cx="63076" cy="63076"/>
            </a:xfrm>
            <a:custGeom>
              <a:avLst/>
              <a:gdLst/>
              <a:ahLst/>
              <a:cxnLst/>
              <a:rect l="l" t="t" r="r" b="b"/>
              <a:pathLst>
                <a:path w="2144" h="2144" extrusionOk="0">
                  <a:moveTo>
                    <a:pt x="1072" y="691"/>
                  </a:moveTo>
                  <a:cubicBezTo>
                    <a:pt x="1286" y="691"/>
                    <a:pt x="1477" y="858"/>
                    <a:pt x="1477" y="1072"/>
                  </a:cubicBezTo>
                  <a:cubicBezTo>
                    <a:pt x="1477" y="1286"/>
                    <a:pt x="1286" y="1453"/>
                    <a:pt x="1072" y="1453"/>
                  </a:cubicBezTo>
                  <a:cubicBezTo>
                    <a:pt x="882" y="1453"/>
                    <a:pt x="691" y="1286"/>
                    <a:pt x="691" y="1072"/>
                  </a:cubicBezTo>
                  <a:cubicBezTo>
                    <a:pt x="691" y="882"/>
                    <a:pt x="882" y="691"/>
                    <a:pt x="1072" y="691"/>
                  </a:cubicBezTo>
                  <a:close/>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31" name="Google Shape;13931;p79"/>
            <p:cNvSpPr/>
            <p:nvPr/>
          </p:nvSpPr>
          <p:spPr>
            <a:xfrm>
              <a:off x="3229616" y="4284602"/>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32" name="Google Shape;13932;p79"/>
            <p:cNvSpPr/>
            <p:nvPr/>
          </p:nvSpPr>
          <p:spPr>
            <a:xfrm>
              <a:off x="3229616" y="4206817"/>
              <a:ext cx="63076" cy="63076"/>
            </a:xfrm>
            <a:custGeom>
              <a:avLst/>
              <a:gdLst/>
              <a:ahLst/>
              <a:cxnLst/>
              <a:rect l="l" t="t" r="r" b="b"/>
              <a:pathLst>
                <a:path w="2144" h="2144" extrusionOk="0">
                  <a:moveTo>
                    <a:pt x="1072" y="691"/>
                  </a:moveTo>
                  <a:cubicBezTo>
                    <a:pt x="1286" y="691"/>
                    <a:pt x="1477" y="858"/>
                    <a:pt x="1477" y="1072"/>
                  </a:cubicBezTo>
                  <a:cubicBezTo>
                    <a:pt x="1477" y="1287"/>
                    <a:pt x="1286" y="1453"/>
                    <a:pt x="1072" y="1453"/>
                  </a:cubicBezTo>
                  <a:cubicBezTo>
                    <a:pt x="882" y="1453"/>
                    <a:pt x="691" y="1287"/>
                    <a:pt x="691" y="1072"/>
                  </a:cubicBezTo>
                  <a:cubicBezTo>
                    <a:pt x="691" y="858"/>
                    <a:pt x="882" y="691"/>
                    <a:pt x="1072" y="691"/>
                  </a:cubicBezTo>
                  <a:close/>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33" name="Google Shape;13933;p79"/>
            <p:cNvSpPr/>
            <p:nvPr/>
          </p:nvSpPr>
          <p:spPr>
            <a:xfrm>
              <a:off x="3229616" y="4129767"/>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934" name="Google Shape;13934;p79"/>
          <p:cNvSpPr/>
          <p:nvPr/>
        </p:nvSpPr>
        <p:spPr>
          <a:xfrm>
            <a:off x="3281266" y="3927367"/>
            <a:ext cx="338418" cy="337712"/>
          </a:xfrm>
          <a:custGeom>
            <a:avLst/>
            <a:gdLst/>
            <a:ahLst/>
            <a:cxnLst/>
            <a:rect l="l" t="t" r="r" b="b"/>
            <a:pathLst>
              <a:path w="11503" h="11479" extrusionOk="0">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35" name="Google Shape;13935;p79"/>
          <p:cNvSpPr/>
          <p:nvPr/>
        </p:nvSpPr>
        <p:spPr>
          <a:xfrm>
            <a:off x="4045298" y="3927367"/>
            <a:ext cx="339830" cy="339801"/>
          </a:xfrm>
          <a:custGeom>
            <a:avLst/>
            <a:gdLst/>
            <a:ahLst/>
            <a:cxnLst/>
            <a:rect l="l" t="t" r="r" b="b"/>
            <a:pathLst>
              <a:path w="11551" h="11550" extrusionOk="0">
                <a:moveTo>
                  <a:pt x="6121" y="2072"/>
                </a:moveTo>
                <a:cubicBezTo>
                  <a:pt x="8002" y="2262"/>
                  <a:pt x="9455" y="3810"/>
                  <a:pt x="9455" y="5715"/>
                </a:cubicBezTo>
                <a:cubicBezTo>
                  <a:pt x="9455" y="6358"/>
                  <a:pt x="9288" y="6954"/>
                  <a:pt x="8978" y="7502"/>
                </a:cubicBezTo>
                <a:lnTo>
                  <a:pt x="6121" y="5573"/>
                </a:lnTo>
                <a:lnTo>
                  <a:pt x="6121" y="2072"/>
                </a:lnTo>
                <a:close/>
                <a:moveTo>
                  <a:pt x="6121" y="691"/>
                </a:moveTo>
                <a:cubicBezTo>
                  <a:pt x="8788" y="857"/>
                  <a:pt x="10860" y="3072"/>
                  <a:pt x="10860" y="5739"/>
                </a:cubicBezTo>
                <a:cubicBezTo>
                  <a:pt x="10860" y="6692"/>
                  <a:pt x="10598" y="7597"/>
                  <a:pt x="10145" y="8335"/>
                </a:cubicBezTo>
                <a:lnTo>
                  <a:pt x="9526" y="7906"/>
                </a:lnTo>
                <a:cubicBezTo>
                  <a:pt x="9883" y="7287"/>
                  <a:pt x="10121" y="6549"/>
                  <a:pt x="10121" y="5739"/>
                </a:cubicBezTo>
                <a:cubicBezTo>
                  <a:pt x="10121" y="3453"/>
                  <a:pt x="8359" y="1596"/>
                  <a:pt x="6121" y="1429"/>
                </a:cubicBezTo>
                <a:lnTo>
                  <a:pt x="6121" y="691"/>
                </a:lnTo>
                <a:close/>
                <a:moveTo>
                  <a:pt x="5454" y="2120"/>
                </a:moveTo>
                <a:lnTo>
                  <a:pt x="5454" y="5715"/>
                </a:lnTo>
                <a:lnTo>
                  <a:pt x="4739" y="9264"/>
                </a:lnTo>
                <a:cubicBezTo>
                  <a:pt x="3215" y="8811"/>
                  <a:pt x="2120" y="7406"/>
                  <a:pt x="2120" y="5739"/>
                </a:cubicBezTo>
                <a:cubicBezTo>
                  <a:pt x="2120" y="3834"/>
                  <a:pt x="3572" y="2262"/>
                  <a:pt x="5454" y="2120"/>
                </a:cubicBezTo>
                <a:close/>
                <a:moveTo>
                  <a:pt x="6002" y="6311"/>
                </a:moveTo>
                <a:lnTo>
                  <a:pt x="8597" y="8097"/>
                </a:lnTo>
                <a:cubicBezTo>
                  <a:pt x="7907" y="8907"/>
                  <a:pt x="6907" y="9407"/>
                  <a:pt x="5811" y="9407"/>
                </a:cubicBezTo>
                <a:cubicBezTo>
                  <a:pt x="5692" y="9407"/>
                  <a:pt x="5525" y="9407"/>
                  <a:pt x="5406" y="9383"/>
                </a:cubicBezTo>
                <a:lnTo>
                  <a:pt x="6002" y="6311"/>
                </a:lnTo>
                <a:close/>
                <a:moveTo>
                  <a:pt x="5454" y="691"/>
                </a:moveTo>
                <a:lnTo>
                  <a:pt x="5454" y="1429"/>
                </a:lnTo>
                <a:cubicBezTo>
                  <a:pt x="3215" y="1596"/>
                  <a:pt x="1453" y="3477"/>
                  <a:pt x="1453" y="5739"/>
                </a:cubicBezTo>
                <a:cubicBezTo>
                  <a:pt x="1453" y="7692"/>
                  <a:pt x="2787" y="9407"/>
                  <a:pt x="4620" y="9907"/>
                </a:cubicBezTo>
                <a:lnTo>
                  <a:pt x="4454" y="10621"/>
                </a:lnTo>
                <a:cubicBezTo>
                  <a:pt x="2287" y="10050"/>
                  <a:pt x="715" y="8097"/>
                  <a:pt x="715" y="5739"/>
                </a:cubicBezTo>
                <a:cubicBezTo>
                  <a:pt x="715" y="3072"/>
                  <a:pt x="2787" y="857"/>
                  <a:pt x="5454" y="691"/>
                </a:cubicBezTo>
                <a:close/>
                <a:moveTo>
                  <a:pt x="9169" y="8478"/>
                </a:moveTo>
                <a:lnTo>
                  <a:pt x="9788" y="8883"/>
                </a:lnTo>
                <a:cubicBezTo>
                  <a:pt x="8835" y="10050"/>
                  <a:pt x="7407" y="10836"/>
                  <a:pt x="5811" y="10836"/>
                </a:cubicBezTo>
                <a:cubicBezTo>
                  <a:pt x="5573" y="10836"/>
                  <a:pt x="5359" y="10812"/>
                  <a:pt x="5120" y="10764"/>
                </a:cubicBezTo>
                <a:lnTo>
                  <a:pt x="5263" y="10050"/>
                </a:lnTo>
                <a:cubicBezTo>
                  <a:pt x="5454" y="10074"/>
                  <a:pt x="5621" y="10074"/>
                  <a:pt x="5811" y="10074"/>
                </a:cubicBezTo>
                <a:cubicBezTo>
                  <a:pt x="7168" y="10074"/>
                  <a:pt x="8359" y="9454"/>
                  <a:pt x="9169" y="8478"/>
                </a:cubicBezTo>
                <a:close/>
                <a:moveTo>
                  <a:pt x="5763" y="0"/>
                </a:moveTo>
                <a:cubicBezTo>
                  <a:pt x="4215" y="0"/>
                  <a:pt x="2787" y="595"/>
                  <a:pt x="1691" y="1691"/>
                </a:cubicBezTo>
                <a:cubicBezTo>
                  <a:pt x="620" y="2763"/>
                  <a:pt x="0" y="4215"/>
                  <a:pt x="0" y="5763"/>
                </a:cubicBezTo>
                <a:cubicBezTo>
                  <a:pt x="0" y="7311"/>
                  <a:pt x="596" y="8740"/>
                  <a:pt x="1691" y="9859"/>
                </a:cubicBezTo>
                <a:cubicBezTo>
                  <a:pt x="2763" y="10931"/>
                  <a:pt x="4215" y="11550"/>
                  <a:pt x="5763" y="11550"/>
                </a:cubicBezTo>
                <a:cubicBezTo>
                  <a:pt x="7311" y="11550"/>
                  <a:pt x="8740" y="10955"/>
                  <a:pt x="9860" y="9859"/>
                </a:cubicBezTo>
                <a:cubicBezTo>
                  <a:pt x="10931" y="8788"/>
                  <a:pt x="11550" y="7311"/>
                  <a:pt x="11550" y="5763"/>
                </a:cubicBezTo>
                <a:cubicBezTo>
                  <a:pt x="11550" y="4215"/>
                  <a:pt x="10955" y="2763"/>
                  <a:pt x="9860" y="1691"/>
                </a:cubicBezTo>
                <a:cubicBezTo>
                  <a:pt x="8788" y="619"/>
                  <a:pt x="7311"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936" name="Google Shape;13936;p79"/>
          <p:cNvGrpSpPr/>
          <p:nvPr/>
        </p:nvGrpSpPr>
        <p:grpSpPr>
          <a:xfrm>
            <a:off x="4780588" y="3927367"/>
            <a:ext cx="339153" cy="337712"/>
            <a:chOff x="4704388" y="4129767"/>
            <a:chExt cx="339153" cy="337712"/>
          </a:xfrm>
        </p:grpSpPr>
        <p:sp>
          <p:nvSpPr>
            <p:cNvPr id="13937" name="Google Shape;13937;p79"/>
            <p:cNvSpPr/>
            <p:nvPr/>
          </p:nvSpPr>
          <p:spPr>
            <a:xfrm>
              <a:off x="4704388" y="4129767"/>
              <a:ext cx="64489" cy="337712"/>
            </a:xfrm>
            <a:custGeom>
              <a:avLst/>
              <a:gdLst/>
              <a:ahLst/>
              <a:cxnLst/>
              <a:rect l="l" t="t" r="r" b="b"/>
              <a:pathLst>
                <a:path w="2192" h="11479" extrusionOk="0">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38" name="Google Shape;13938;p79"/>
            <p:cNvSpPr/>
            <p:nvPr/>
          </p:nvSpPr>
          <p:spPr>
            <a:xfrm>
              <a:off x="4782879" y="4162688"/>
              <a:ext cx="260661" cy="75698"/>
            </a:xfrm>
            <a:custGeom>
              <a:avLst/>
              <a:gdLst/>
              <a:ahLst/>
              <a:cxnLst/>
              <a:rect l="l" t="t" r="r" b="b"/>
              <a:pathLst>
                <a:path w="8860" h="2573" extrusionOk="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39" name="Google Shape;13939;p79"/>
            <p:cNvSpPr/>
            <p:nvPr/>
          </p:nvSpPr>
          <p:spPr>
            <a:xfrm>
              <a:off x="4782879" y="4260066"/>
              <a:ext cx="260661" cy="75698"/>
            </a:xfrm>
            <a:custGeom>
              <a:avLst/>
              <a:gdLst/>
              <a:ahLst/>
              <a:cxnLst/>
              <a:rect l="l" t="t" r="r" b="b"/>
              <a:pathLst>
                <a:path w="8860" h="2573" extrusionOk="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40" name="Google Shape;13940;p79"/>
            <p:cNvSpPr/>
            <p:nvPr/>
          </p:nvSpPr>
          <p:spPr>
            <a:xfrm>
              <a:off x="4782879" y="4360240"/>
              <a:ext cx="260661" cy="75021"/>
            </a:xfrm>
            <a:custGeom>
              <a:avLst/>
              <a:gdLst/>
              <a:ahLst/>
              <a:cxnLst/>
              <a:rect l="l" t="t" r="r" b="b"/>
              <a:pathLst>
                <a:path w="8860" h="2550" extrusionOk="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grpSp>
        <p:nvGrpSpPr>
          <p:cNvPr id="13941" name="Google Shape;13941;p79"/>
          <p:cNvGrpSpPr/>
          <p:nvPr/>
        </p:nvGrpSpPr>
        <p:grpSpPr>
          <a:xfrm>
            <a:off x="5512406" y="3927367"/>
            <a:ext cx="338418" cy="338418"/>
            <a:chOff x="5283806" y="4129767"/>
            <a:chExt cx="338418" cy="338418"/>
          </a:xfrm>
        </p:grpSpPr>
        <p:sp>
          <p:nvSpPr>
            <p:cNvPr id="13942" name="Google Shape;13942;p79"/>
            <p:cNvSpPr/>
            <p:nvPr/>
          </p:nvSpPr>
          <p:spPr>
            <a:xfrm>
              <a:off x="5283806" y="4129767"/>
              <a:ext cx="338418" cy="338418"/>
            </a:xfrm>
            <a:custGeom>
              <a:avLst/>
              <a:gdLst/>
              <a:ahLst/>
              <a:cxnLst/>
              <a:rect l="l" t="t" r="r" b="b"/>
              <a:pathLst>
                <a:path w="11503" h="11503" extrusionOk="0">
                  <a:moveTo>
                    <a:pt x="7454" y="691"/>
                  </a:moveTo>
                  <a:lnTo>
                    <a:pt x="7454" y="2000"/>
                  </a:lnTo>
                  <a:lnTo>
                    <a:pt x="5406" y="2000"/>
                  </a:lnTo>
                  <a:lnTo>
                    <a:pt x="5406" y="691"/>
                  </a:lnTo>
                  <a:close/>
                  <a:moveTo>
                    <a:pt x="10860" y="5096"/>
                  </a:moveTo>
                  <a:lnTo>
                    <a:pt x="10860" y="6406"/>
                  </a:lnTo>
                  <a:lnTo>
                    <a:pt x="8812" y="6406"/>
                  </a:lnTo>
                  <a:lnTo>
                    <a:pt x="8812" y="5096"/>
                  </a:lnTo>
                  <a:close/>
                  <a:moveTo>
                    <a:pt x="3978" y="4668"/>
                  </a:moveTo>
                  <a:lnTo>
                    <a:pt x="3978" y="6835"/>
                  </a:lnTo>
                  <a:lnTo>
                    <a:pt x="715" y="6835"/>
                  </a:lnTo>
                  <a:lnTo>
                    <a:pt x="715" y="4668"/>
                  </a:lnTo>
                  <a:close/>
                  <a:moveTo>
                    <a:pt x="7454" y="9550"/>
                  </a:moveTo>
                  <a:lnTo>
                    <a:pt x="7454" y="10859"/>
                  </a:lnTo>
                  <a:lnTo>
                    <a:pt x="5406" y="10859"/>
                  </a:lnTo>
                  <a:lnTo>
                    <a:pt x="5406" y="9550"/>
                  </a:lnTo>
                  <a:close/>
                  <a:moveTo>
                    <a:pt x="4716" y="0"/>
                  </a:moveTo>
                  <a:lnTo>
                    <a:pt x="4716" y="2643"/>
                  </a:lnTo>
                  <a:lnTo>
                    <a:pt x="6073" y="2643"/>
                  </a:lnTo>
                  <a:lnTo>
                    <a:pt x="6073" y="3334"/>
                  </a:lnTo>
                  <a:cubicBezTo>
                    <a:pt x="6073" y="3715"/>
                    <a:pt x="5764" y="4025"/>
                    <a:pt x="5383" y="4025"/>
                  </a:cubicBezTo>
                  <a:lnTo>
                    <a:pt x="1" y="4025"/>
                  </a:lnTo>
                  <a:lnTo>
                    <a:pt x="1" y="7525"/>
                  </a:lnTo>
                  <a:lnTo>
                    <a:pt x="5383" y="7525"/>
                  </a:lnTo>
                  <a:cubicBezTo>
                    <a:pt x="5764" y="7525"/>
                    <a:pt x="6073" y="7835"/>
                    <a:pt x="6073" y="8216"/>
                  </a:cubicBezTo>
                  <a:lnTo>
                    <a:pt x="6073" y="8883"/>
                  </a:lnTo>
                  <a:lnTo>
                    <a:pt x="4716" y="8883"/>
                  </a:lnTo>
                  <a:lnTo>
                    <a:pt x="4716" y="11502"/>
                  </a:lnTo>
                  <a:lnTo>
                    <a:pt x="8121" y="11502"/>
                  </a:lnTo>
                  <a:lnTo>
                    <a:pt x="8121" y="8883"/>
                  </a:lnTo>
                  <a:lnTo>
                    <a:pt x="6740" y="8883"/>
                  </a:lnTo>
                  <a:lnTo>
                    <a:pt x="6740" y="8216"/>
                  </a:lnTo>
                  <a:cubicBezTo>
                    <a:pt x="6740" y="7478"/>
                    <a:pt x="6145" y="6882"/>
                    <a:pt x="5406" y="6882"/>
                  </a:cubicBezTo>
                  <a:lnTo>
                    <a:pt x="4621" y="6882"/>
                  </a:lnTo>
                  <a:lnTo>
                    <a:pt x="4621" y="6097"/>
                  </a:lnTo>
                  <a:lnTo>
                    <a:pt x="8121" y="6097"/>
                  </a:lnTo>
                  <a:lnTo>
                    <a:pt x="8121" y="7073"/>
                  </a:lnTo>
                  <a:lnTo>
                    <a:pt x="11503" y="7073"/>
                  </a:lnTo>
                  <a:lnTo>
                    <a:pt x="11503" y="4430"/>
                  </a:lnTo>
                  <a:lnTo>
                    <a:pt x="8121" y="4430"/>
                  </a:lnTo>
                  <a:lnTo>
                    <a:pt x="8121" y="5454"/>
                  </a:lnTo>
                  <a:lnTo>
                    <a:pt x="4621" y="5454"/>
                  </a:lnTo>
                  <a:lnTo>
                    <a:pt x="4621" y="4668"/>
                  </a:lnTo>
                  <a:lnTo>
                    <a:pt x="5406" y="4668"/>
                  </a:lnTo>
                  <a:cubicBezTo>
                    <a:pt x="6145" y="4668"/>
                    <a:pt x="6740" y="4072"/>
                    <a:pt x="6740" y="3334"/>
                  </a:cubicBezTo>
                  <a:lnTo>
                    <a:pt x="6740" y="2643"/>
                  </a:lnTo>
                  <a:lnTo>
                    <a:pt x="8121" y="2643"/>
                  </a:lnTo>
                  <a:lnTo>
                    <a:pt x="81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943" name="Google Shape;13943;p79"/>
            <p:cNvGrpSpPr/>
            <p:nvPr/>
          </p:nvGrpSpPr>
          <p:grpSpPr>
            <a:xfrm>
              <a:off x="5323051" y="4290192"/>
              <a:ext cx="59575" cy="19653"/>
              <a:chOff x="5323051" y="4290192"/>
              <a:chExt cx="59575" cy="19653"/>
            </a:xfrm>
          </p:grpSpPr>
          <p:sp>
            <p:nvSpPr>
              <p:cNvPr id="13944" name="Google Shape;13944;p79"/>
              <p:cNvSpPr/>
              <p:nvPr/>
            </p:nvSpPr>
            <p:spPr>
              <a:xfrm>
                <a:off x="5323051" y="4290192"/>
                <a:ext cx="20329" cy="19653"/>
              </a:xfrm>
              <a:custGeom>
                <a:avLst/>
                <a:gdLst/>
                <a:ahLst/>
                <a:cxnLst/>
                <a:rect l="l" t="t" r="r" b="b"/>
                <a:pathLst>
                  <a:path w="691" h="668" extrusionOk="0">
                    <a:moveTo>
                      <a:pt x="0" y="1"/>
                    </a:moveTo>
                    <a:lnTo>
                      <a:pt x="0" y="667"/>
                    </a:lnTo>
                    <a:lnTo>
                      <a:pt x="691" y="667"/>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45" name="Google Shape;13945;p79"/>
              <p:cNvSpPr/>
              <p:nvPr/>
            </p:nvSpPr>
            <p:spPr>
              <a:xfrm>
                <a:off x="5362268" y="4290192"/>
                <a:ext cx="20359" cy="19653"/>
              </a:xfrm>
              <a:custGeom>
                <a:avLst/>
                <a:gdLst/>
                <a:ahLst/>
                <a:cxnLst/>
                <a:rect l="l" t="t" r="r" b="b"/>
                <a:pathLst>
                  <a:path w="692" h="668" extrusionOk="0">
                    <a:moveTo>
                      <a:pt x="1" y="1"/>
                    </a:moveTo>
                    <a:lnTo>
                      <a:pt x="1" y="667"/>
                    </a:lnTo>
                    <a:lnTo>
                      <a:pt x="691" y="667"/>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grpSp>
      <p:sp>
        <p:nvSpPr>
          <p:cNvPr id="13946" name="Google Shape;13946;p79"/>
          <p:cNvSpPr/>
          <p:nvPr/>
        </p:nvSpPr>
        <p:spPr>
          <a:xfrm>
            <a:off x="6252608" y="3962377"/>
            <a:ext cx="338448" cy="337742"/>
          </a:xfrm>
          <a:custGeom>
            <a:avLst/>
            <a:gdLst/>
            <a:ahLst/>
            <a:cxnLst/>
            <a:rect l="l" t="t" r="r" b="b"/>
            <a:pathLst>
              <a:path w="11504" h="11480" extrusionOk="0">
                <a:moveTo>
                  <a:pt x="5431" y="691"/>
                </a:moveTo>
                <a:lnTo>
                  <a:pt x="5431" y="2501"/>
                </a:lnTo>
                <a:cubicBezTo>
                  <a:pt x="5645" y="2382"/>
                  <a:pt x="5955" y="2216"/>
                  <a:pt x="6240" y="2216"/>
                </a:cubicBezTo>
                <a:cubicBezTo>
                  <a:pt x="6693" y="2216"/>
                  <a:pt x="7050" y="2573"/>
                  <a:pt x="7050" y="3025"/>
                </a:cubicBezTo>
                <a:cubicBezTo>
                  <a:pt x="7050" y="3478"/>
                  <a:pt x="6693" y="3835"/>
                  <a:pt x="6240" y="3835"/>
                </a:cubicBezTo>
                <a:cubicBezTo>
                  <a:pt x="6002" y="3835"/>
                  <a:pt x="5669" y="3692"/>
                  <a:pt x="5431" y="3573"/>
                </a:cubicBezTo>
                <a:lnTo>
                  <a:pt x="5431" y="5383"/>
                </a:lnTo>
                <a:lnTo>
                  <a:pt x="4573" y="5383"/>
                </a:lnTo>
                <a:cubicBezTo>
                  <a:pt x="4621" y="4525"/>
                  <a:pt x="3954" y="3763"/>
                  <a:pt x="3073" y="3763"/>
                </a:cubicBezTo>
                <a:cubicBezTo>
                  <a:pt x="2239" y="3763"/>
                  <a:pt x="1525" y="4525"/>
                  <a:pt x="1596" y="5383"/>
                </a:cubicBezTo>
                <a:lnTo>
                  <a:pt x="692" y="5383"/>
                </a:lnTo>
                <a:lnTo>
                  <a:pt x="692" y="691"/>
                </a:lnTo>
                <a:close/>
                <a:moveTo>
                  <a:pt x="10884" y="644"/>
                </a:moveTo>
                <a:lnTo>
                  <a:pt x="10884" y="5383"/>
                </a:lnTo>
                <a:lnTo>
                  <a:pt x="9027" y="5383"/>
                </a:lnTo>
                <a:lnTo>
                  <a:pt x="9027" y="5407"/>
                </a:lnTo>
                <a:cubicBezTo>
                  <a:pt x="9146" y="5621"/>
                  <a:pt x="9312" y="5954"/>
                  <a:pt x="9312" y="6192"/>
                </a:cubicBezTo>
                <a:cubicBezTo>
                  <a:pt x="9312" y="6645"/>
                  <a:pt x="8955" y="7002"/>
                  <a:pt x="8503" y="7002"/>
                </a:cubicBezTo>
                <a:cubicBezTo>
                  <a:pt x="8050" y="7002"/>
                  <a:pt x="7693" y="6645"/>
                  <a:pt x="7693" y="6192"/>
                </a:cubicBezTo>
                <a:cubicBezTo>
                  <a:pt x="7693" y="5954"/>
                  <a:pt x="7836" y="5621"/>
                  <a:pt x="7955" y="5407"/>
                </a:cubicBezTo>
                <a:lnTo>
                  <a:pt x="6145" y="5407"/>
                </a:lnTo>
                <a:lnTo>
                  <a:pt x="6145" y="4525"/>
                </a:lnTo>
                <a:cubicBezTo>
                  <a:pt x="6174" y="4527"/>
                  <a:pt x="6203" y="4528"/>
                  <a:pt x="6231" y="4528"/>
                </a:cubicBezTo>
                <a:cubicBezTo>
                  <a:pt x="7051" y="4528"/>
                  <a:pt x="7741" y="3877"/>
                  <a:pt x="7741" y="3025"/>
                </a:cubicBezTo>
                <a:cubicBezTo>
                  <a:pt x="7741" y="2209"/>
                  <a:pt x="7071" y="1544"/>
                  <a:pt x="6267" y="1544"/>
                </a:cubicBezTo>
                <a:cubicBezTo>
                  <a:pt x="6227" y="1544"/>
                  <a:pt x="6186" y="1545"/>
                  <a:pt x="6145" y="1549"/>
                </a:cubicBezTo>
                <a:lnTo>
                  <a:pt x="6145" y="644"/>
                </a:lnTo>
                <a:close/>
                <a:moveTo>
                  <a:pt x="3049" y="4525"/>
                </a:moveTo>
                <a:cubicBezTo>
                  <a:pt x="3502" y="4525"/>
                  <a:pt x="3859" y="4883"/>
                  <a:pt x="3859" y="5311"/>
                </a:cubicBezTo>
                <a:cubicBezTo>
                  <a:pt x="3859" y="5550"/>
                  <a:pt x="3716" y="5883"/>
                  <a:pt x="3597" y="6097"/>
                </a:cubicBezTo>
                <a:lnTo>
                  <a:pt x="5383" y="6097"/>
                </a:lnTo>
                <a:lnTo>
                  <a:pt x="5383" y="6978"/>
                </a:lnTo>
                <a:cubicBezTo>
                  <a:pt x="5354" y="6977"/>
                  <a:pt x="5326" y="6976"/>
                  <a:pt x="5297" y="6976"/>
                </a:cubicBezTo>
                <a:cubicBezTo>
                  <a:pt x="4454" y="6976"/>
                  <a:pt x="3764" y="7649"/>
                  <a:pt x="3764" y="8479"/>
                </a:cubicBezTo>
                <a:cubicBezTo>
                  <a:pt x="3764" y="9295"/>
                  <a:pt x="4433" y="9960"/>
                  <a:pt x="5258" y="9960"/>
                </a:cubicBezTo>
                <a:cubicBezTo>
                  <a:pt x="5299" y="9960"/>
                  <a:pt x="5341" y="9959"/>
                  <a:pt x="5383" y="9955"/>
                </a:cubicBezTo>
                <a:lnTo>
                  <a:pt x="5383" y="10836"/>
                </a:lnTo>
                <a:lnTo>
                  <a:pt x="668" y="10836"/>
                </a:lnTo>
                <a:lnTo>
                  <a:pt x="668" y="6097"/>
                </a:lnTo>
                <a:lnTo>
                  <a:pt x="2525" y="6097"/>
                </a:lnTo>
                <a:cubicBezTo>
                  <a:pt x="2406" y="5883"/>
                  <a:pt x="2239" y="5550"/>
                  <a:pt x="2239" y="5311"/>
                </a:cubicBezTo>
                <a:cubicBezTo>
                  <a:pt x="2239" y="4883"/>
                  <a:pt x="2597" y="4525"/>
                  <a:pt x="3049" y="4525"/>
                </a:cubicBezTo>
                <a:close/>
                <a:moveTo>
                  <a:pt x="10884" y="6121"/>
                </a:moveTo>
                <a:lnTo>
                  <a:pt x="10884" y="10836"/>
                </a:lnTo>
                <a:lnTo>
                  <a:pt x="6121" y="10836"/>
                </a:lnTo>
                <a:lnTo>
                  <a:pt x="6121" y="9026"/>
                </a:lnTo>
                <a:cubicBezTo>
                  <a:pt x="5907" y="9145"/>
                  <a:pt x="5573" y="9288"/>
                  <a:pt x="5335" y="9288"/>
                </a:cubicBezTo>
                <a:cubicBezTo>
                  <a:pt x="4907" y="9288"/>
                  <a:pt x="4549" y="8931"/>
                  <a:pt x="4549" y="8479"/>
                </a:cubicBezTo>
                <a:cubicBezTo>
                  <a:pt x="4549" y="8026"/>
                  <a:pt x="4907" y="7669"/>
                  <a:pt x="5335" y="7669"/>
                </a:cubicBezTo>
                <a:cubicBezTo>
                  <a:pt x="5573" y="7669"/>
                  <a:pt x="5907" y="7836"/>
                  <a:pt x="6121" y="7955"/>
                </a:cubicBezTo>
                <a:lnTo>
                  <a:pt x="6121" y="6121"/>
                </a:lnTo>
                <a:lnTo>
                  <a:pt x="7002" y="6121"/>
                </a:lnTo>
                <a:cubicBezTo>
                  <a:pt x="6955" y="7002"/>
                  <a:pt x="7645" y="7740"/>
                  <a:pt x="8503" y="7740"/>
                </a:cubicBezTo>
                <a:cubicBezTo>
                  <a:pt x="9360" y="7740"/>
                  <a:pt x="10051" y="7002"/>
                  <a:pt x="9979" y="6121"/>
                </a:cubicBezTo>
                <a:close/>
                <a:moveTo>
                  <a:pt x="1" y="1"/>
                </a:moveTo>
                <a:lnTo>
                  <a:pt x="1" y="11479"/>
                </a:lnTo>
                <a:lnTo>
                  <a:pt x="11503" y="11479"/>
                </a:lnTo>
                <a:lnTo>
                  <a:pt x="1150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47" name="Google Shape;13947;p79"/>
          <p:cNvSpPr/>
          <p:nvPr/>
        </p:nvSpPr>
        <p:spPr>
          <a:xfrm>
            <a:off x="6978807" y="3930868"/>
            <a:ext cx="338448" cy="298554"/>
          </a:xfrm>
          <a:custGeom>
            <a:avLst/>
            <a:gdLst/>
            <a:ahLst/>
            <a:cxnLst/>
            <a:rect l="l" t="t" r="r" b="b"/>
            <a:pathLst>
              <a:path w="11504" h="10148" extrusionOk="0">
                <a:moveTo>
                  <a:pt x="5764" y="1334"/>
                </a:moveTo>
                <a:lnTo>
                  <a:pt x="6431" y="2524"/>
                </a:lnTo>
                <a:lnTo>
                  <a:pt x="5073" y="2524"/>
                </a:lnTo>
                <a:lnTo>
                  <a:pt x="5764" y="1334"/>
                </a:lnTo>
                <a:close/>
                <a:moveTo>
                  <a:pt x="1644" y="7430"/>
                </a:moveTo>
                <a:cubicBezTo>
                  <a:pt x="2192" y="7430"/>
                  <a:pt x="2621" y="7883"/>
                  <a:pt x="2621" y="8430"/>
                </a:cubicBezTo>
                <a:cubicBezTo>
                  <a:pt x="2621" y="8954"/>
                  <a:pt x="2192" y="9407"/>
                  <a:pt x="1644" y="9407"/>
                </a:cubicBezTo>
                <a:cubicBezTo>
                  <a:pt x="1120" y="9407"/>
                  <a:pt x="668" y="8954"/>
                  <a:pt x="668" y="8430"/>
                </a:cubicBezTo>
                <a:cubicBezTo>
                  <a:pt x="668" y="7883"/>
                  <a:pt x="1120" y="7430"/>
                  <a:pt x="1644" y="7430"/>
                </a:cubicBezTo>
                <a:close/>
                <a:moveTo>
                  <a:pt x="5716" y="7430"/>
                </a:moveTo>
                <a:cubicBezTo>
                  <a:pt x="6288" y="7478"/>
                  <a:pt x="6717" y="7883"/>
                  <a:pt x="6717" y="8430"/>
                </a:cubicBezTo>
                <a:cubicBezTo>
                  <a:pt x="6717" y="8954"/>
                  <a:pt x="6264" y="9407"/>
                  <a:pt x="5716" y="9407"/>
                </a:cubicBezTo>
                <a:cubicBezTo>
                  <a:pt x="5193" y="9407"/>
                  <a:pt x="4740" y="8954"/>
                  <a:pt x="4740" y="8430"/>
                </a:cubicBezTo>
                <a:cubicBezTo>
                  <a:pt x="4740" y="7883"/>
                  <a:pt x="5193" y="7430"/>
                  <a:pt x="5716" y="7430"/>
                </a:cubicBezTo>
                <a:close/>
                <a:moveTo>
                  <a:pt x="9836" y="7430"/>
                </a:moveTo>
                <a:cubicBezTo>
                  <a:pt x="10360" y="7430"/>
                  <a:pt x="10813" y="7883"/>
                  <a:pt x="10813" y="8430"/>
                </a:cubicBezTo>
                <a:cubicBezTo>
                  <a:pt x="10813" y="8954"/>
                  <a:pt x="10360" y="9407"/>
                  <a:pt x="9836" y="9407"/>
                </a:cubicBezTo>
                <a:cubicBezTo>
                  <a:pt x="9289" y="9407"/>
                  <a:pt x="8860" y="8954"/>
                  <a:pt x="8860" y="8430"/>
                </a:cubicBezTo>
                <a:cubicBezTo>
                  <a:pt x="8860" y="7883"/>
                  <a:pt x="9289" y="7430"/>
                  <a:pt x="9836" y="7430"/>
                </a:cubicBezTo>
                <a:close/>
                <a:moveTo>
                  <a:pt x="5764" y="0"/>
                </a:moveTo>
                <a:lnTo>
                  <a:pt x="3907" y="3215"/>
                </a:lnTo>
                <a:lnTo>
                  <a:pt x="5431" y="3215"/>
                </a:lnTo>
                <a:lnTo>
                  <a:pt x="5431" y="4739"/>
                </a:lnTo>
                <a:lnTo>
                  <a:pt x="1358" y="4739"/>
                </a:lnTo>
                <a:lnTo>
                  <a:pt x="1358" y="6811"/>
                </a:lnTo>
                <a:cubicBezTo>
                  <a:pt x="573" y="6954"/>
                  <a:pt x="1" y="7668"/>
                  <a:pt x="49" y="8502"/>
                </a:cubicBezTo>
                <a:cubicBezTo>
                  <a:pt x="72" y="9335"/>
                  <a:pt x="763" y="10026"/>
                  <a:pt x="1597" y="10097"/>
                </a:cubicBezTo>
                <a:cubicBezTo>
                  <a:pt x="1624" y="10099"/>
                  <a:pt x="1651" y="10099"/>
                  <a:pt x="1679" y="10099"/>
                </a:cubicBezTo>
                <a:cubicBezTo>
                  <a:pt x="2593" y="10099"/>
                  <a:pt x="3311" y="9333"/>
                  <a:pt x="3311" y="8454"/>
                </a:cubicBezTo>
                <a:cubicBezTo>
                  <a:pt x="3311" y="7645"/>
                  <a:pt x="2740" y="6978"/>
                  <a:pt x="2001" y="6835"/>
                </a:cubicBezTo>
                <a:lnTo>
                  <a:pt x="2001" y="5406"/>
                </a:lnTo>
                <a:lnTo>
                  <a:pt x="5431" y="5406"/>
                </a:lnTo>
                <a:lnTo>
                  <a:pt x="5431" y="6835"/>
                </a:lnTo>
                <a:cubicBezTo>
                  <a:pt x="4645" y="6978"/>
                  <a:pt x="4097" y="7716"/>
                  <a:pt x="4121" y="8549"/>
                </a:cubicBezTo>
                <a:cubicBezTo>
                  <a:pt x="4145" y="9359"/>
                  <a:pt x="4835" y="10050"/>
                  <a:pt x="5669" y="10121"/>
                </a:cubicBezTo>
                <a:cubicBezTo>
                  <a:pt x="5697" y="10123"/>
                  <a:pt x="5725" y="10123"/>
                  <a:pt x="5753" y="10123"/>
                </a:cubicBezTo>
                <a:cubicBezTo>
                  <a:pt x="6666" y="10123"/>
                  <a:pt x="7383" y="9379"/>
                  <a:pt x="7383" y="8478"/>
                </a:cubicBezTo>
                <a:cubicBezTo>
                  <a:pt x="7383" y="7668"/>
                  <a:pt x="6836" y="7025"/>
                  <a:pt x="6074" y="6859"/>
                </a:cubicBezTo>
                <a:lnTo>
                  <a:pt x="6074" y="5430"/>
                </a:lnTo>
                <a:lnTo>
                  <a:pt x="9503" y="5430"/>
                </a:lnTo>
                <a:lnTo>
                  <a:pt x="9503" y="6859"/>
                </a:lnTo>
                <a:cubicBezTo>
                  <a:pt x="8741" y="7025"/>
                  <a:pt x="8169" y="7740"/>
                  <a:pt x="8193" y="8573"/>
                </a:cubicBezTo>
                <a:cubicBezTo>
                  <a:pt x="8217" y="9407"/>
                  <a:pt x="8908" y="10074"/>
                  <a:pt x="9741" y="10145"/>
                </a:cubicBezTo>
                <a:cubicBezTo>
                  <a:pt x="9769" y="10146"/>
                  <a:pt x="9798" y="10147"/>
                  <a:pt x="9826" y="10147"/>
                </a:cubicBezTo>
                <a:cubicBezTo>
                  <a:pt x="10740" y="10147"/>
                  <a:pt x="11480" y="9403"/>
                  <a:pt x="11480" y="8502"/>
                </a:cubicBezTo>
                <a:cubicBezTo>
                  <a:pt x="11503" y="7645"/>
                  <a:pt x="10932" y="6978"/>
                  <a:pt x="10194" y="6811"/>
                </a:cubicBezTo>
                <a:lnTo>
                  <a:pt x="10194" y="4739"/>
                </a:lnTo>
                <a:lnTo>
                  <a:pt x="6074" y="4739"/>
                </a:lnTo>
                <a:lnTo>
                  <a:pt x="6074" y="3215"/>
                </a:lnTo>
                <a:lnTo>
                  <a:pt x="7598" y="3215"/>
                </a:lnTo>
                <a:lnTo>
                  <a:pt x="576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nvGrpSpPr>
          <p:cNvPr id="13948" name="Google Shape;13948;p79"/>
          <p:cNvGrpSpPr/>
          <p:nvPr/>
        </p:nvGrpSpPr>
        <p:grpSpPr>
          <a:xfrm>
            <a:off x="7711331" y="3927367"/>
            <a:ext cx="339122" cy="339122"/>
            <a:chOff x="7025531" y="4129767"/>
            <a:chExt cx="339122" cy="339122"/>
          </a:xfrm>
        </p:grpSpPr>
        <p:sp>
          <p:nvSpPr>
            <p:cNvPr id="13949" name="Google Shape;13949;p79"/>
            <p:cNvSpPr/>
            <p:nvPr/>
          </p:nvSpPr>
          <p:spPr>
            <a:xfrm>
              <a:off x="7128528" y="4233442"/>
              <a:ext cx="131743" cy="131743"/>
            </a:xfrm>
            <a:custGeom>
              <a:avLst/>
              <a:gdLst/>
              <a:ahLst/>
              <a:cxnLst/>
              <a:rect l="l" t="t" r="r" b="b"/>
              <a:pathLst>
                <a:path w="4478" h="4478" extrusionOk="0">
                  <a:moveTo>
                    <a:pt x="2239" y="691"/>
                  </a:moveTo>
                  <a:cubicBezTo>
                    <a:pt x="3072" y="691"/>
                    <a:pt x="3787" y="1406"/>
                    <a:pt x="3787" y="2239"/>
                  </a:cubicBezTo>
                  <a:cubicBezTo>
                    <a:pt x="3810" y="3073"/>
                    <a:pt x="3096" y="3787"/>
                    <a:pt x="2239" y="3787"/>
                  </a:cubicBezTo>
                  <a:cubicBezTo>
                    <a:pt x="1381" y="3787"/>
                    <a:pt x="691" y="3073"/>
                    <a:pt x="691" y="2239"/>
                  </a:cubicBezTo>
                  <a:cubicBezTo>
                    <a:pt x="691" y="1382"/>
                    <a:pt x="1405" y="691"/>
                    <a:pt x="2239" y="691"/>
                  </a:cubicBezTo>
                  <a:close/>
                  <a:moveTo>
                    <a:pt x="2239" y="1"/>
                  </a:moveTo>
                  <a:cubicBezTo>
                    <a:pt x="1024" y="1"/>
                    <a:pt x="0" y="1025"/>
                    <a:pt x="0" y="2239"/>
                  </a:cubicBezTo>
                  <a:cubicBezTo>
                    <a:pt x="0" y="3454"/>
                    <a:pt x="1024" y="4478"/>
                    <a:pt x="2239" y="4478"/>
                  </a:cubicBezTo>
                  <a:cubicBezTo>
                    <a:pt x="3453" y="4478"/>
                    <a:pt x="4477" y="3477"/>
                    <a:pt x="4477" y="2239"/>
                  </a:cubicBezTo>
                  <a:cubicBezTo>
                    <a:pt x="4477" y="1025"/>
                    <a:pt x="345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50" name="Google Shape;13950;p79"/>
            <p:cNvSpPr/>
            <p:nvPr/>
          </p:nvSpPr>
          <p:spPr>
            <a:xfrm>
              <a:off x="7025531" y="4309815"/>
              <a:ext cx="157662" cy="158368"/>
            </a:xfrm>
            <a:custGeom>
              <a:avLst/>
              <a:gdLst/>
              <a:ahLst/>
              <a:cxnLst/>
              <a:rect l="l" t="t" r="r" b="b"/>
              <a:pathLst>
                <a:path w="5359" h="5383" extrusionOk="0">
                  <a:moveTo>
                    <a:pt x="2358" y="691"/>
                  </a:moveTo>
                  <a:cubicBezTo>
                    <a:pt x="2715" y="1834"/>
                    <a:pt x="3596" y="2715"/>
                    <a:pt x="4692" y="3049"/>
                  </a:cubicBezTo>
                  <a:lnTo>
                    <a:pt x="4692" y="4597"/>
                  </a:lnTo>
                  <a:cubicBezTo>
                    <a:pt x="2739" y="4168"/>
                    <a:pt x="1215" y="2620"/>
                    <a:pt x="810" y="691"/>
                  </a:cubicBezTo>
                  <a:close/>
                  <a:moveTo>
                    <a:pt x="0" y="0"/>
                  </a:moveTo>
                  <a:lnTo>
                    <a:pt x="48" y="381"/>
                  </a:lnTo>
                  <a:cubicBezTo>
                    <a:pt x="381" y="2953"/>
                    <a:pt x="2406" y="4978"/>
                    <a:pt x="4978" y="5335"/>
                  </a:cubicBezTo>
                  <a:lnTo>
                    <a:pt x="5359" y="5382"/>
                  </a:lnTo>
                  <a:lnTo>
                    <a:pt x="5359" y="2548"/>
                  </a:lnTo>
                  <a:lnTo>
                    <a:pt x="5073" y="2477"/>
                  </a:lnTo>
                  <a:cubicBezTo>
                    <a:pt x="4025" y="2215"/>
                    <a:pt x="3192" y="1358"/>
                    <a:pt x="2906" y="286"/>
                  </a:cubicBezTo>
                  <a:lnTo>
                    <a:pt x="28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51" name="Google Shape;13951;p79"/>
            <p:cNvSpPr/>
            <p:nvPr/>
          </p:nvSpPr>
          <p:spPr>
            <a:xfrm>
              <a:off x="7206990" y="4129767"/>
              <a:ext cx="157662" cy="157662"/>
            </a:xfrm>
            <a:custGeom>
              <a:avLst/>
              <a:gdLst/>
              <a:ahLst/>
              <a:cxnLst/>
              <a:rect l="l" t="t" r="r" b="b"/>
              <a:pathLst>
                <a:path w="5359" h="5359" extrusionOk="0">
                  <a:moveTo>
                    <a:pt x="643" y="762"/>
                  </a:moveTo>
                  <a:cubicBezTo>
                    <a:pt x="2572" y="1191"/>
                    <a:pt x="4120" y="2715"/>
                    <a:pt x="4549" y="4668"/>
                  </a:cubicBezTo>
                  <a:lnTo>
                    <a:pt x="3001" y="4668"/>
                  </a:lnTo>
                  <a:cubicBezTo>
                    <a:pt x="2810" y="4120"/>
                    <a:pt x="2525" y="3620"/>
                    <a:pt x="2096" y="3215"/>
                  </a:cubicBezTo>
                  <a:cubicBezTo>
                    <a:pt x="1691" y="2786"/>
                    <a:pt x="1191" y="2501"/>
                    <a:pt x="643" y="2310"/>
                  </a:cubicBezTo>
                  <a:lnTo>
                    <a:pt x="643" y="762"/>
                  </a:lnTo>
                  <a:close/>
                  <a:moveTo>
                    <a:pt x="0" y="0"/>
                  </a:moveTo>
                  <a:lnTo>
                    <a:pt x="0" y="2858"/>
                  </a:lnTo>
                  <a:lnTo>
                    <a:pt x="262" y="2905"/>
                  </a:lnTo>
                  <a:cubicBezTo>
                    <a:pt x="1334" y="3144"/>
                    <a:pt x="2167" y="4025"/>
                    <a:pt x="2429" y="5096"/>
                  </a:cubicBezTo>
                  <a:lnTo>
                    <a:pt x="2501" y="5358"/>
                  </a:lnTo>
                  <a:lnTo>
                    <a:pt x="5359" y="5358"/>
                  </a:lnTo>
                  <a:lnTo>
                    <a:pt x="5287" y="4977"/>
                  </a:lnTo>
                  <a:cubicBezTo>
                    <a:pt x="4930" y="2405"/>
                    <a:pt x="2906" y="405"/>
                    <a:pt x="381" y="48"/>
                  </a:cubicBez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52" name="Google Shape;13952;p79"/>
            <p:cNvSpPr/>
            <p:nvPr/>
          </p:nvSpPr>
          <p:spPr>
            <a:xfrm>
              <a:off x="7025531" y="4129767"/>
              <a:ext cx="157662" cy="157662"/>
            </a:xfrm>
            <a:custGeom>
              <a:avLst/>
              <a:gdLst/>
              <a:ahLst/>
              <a:cxnLst/>
              <a:rect l="l" t="t" r="r" b="b"/>
              <a:pathLst>
                <a:path w="5359" h="5359" extrusionOk="0">
                  <a:moveTo>
                    <a:pt x="4692" y="762"/>
                  </a:moveTo>
                  <a:lnTo>
                    <a:pt x="4692" y="2310"/>
                  </a:lnTo>
                  <a:cubicBezTo>
                    <a:pt x="4168" y="2501"/>
                    <a:pt x="3668" y="2786"/>
                    <a:pt x="3239" y="3215"/>
                  </a:cubicBezTo>
                  <a:cubicBezTo>
                    <a:pt x="2834" y="3620"/>
                    <a:pt x="2525" y="4144"/>
                    <a:pt x="2358" y="4668"/>
                  </a:cubicBezTo>
                  <a:lnTo>
                    <a:pt x="810" y="4668"/>
                  </a:lnTo>
                  <a:cubicBezTo>
                    <a:pt x="1215" y="2739"/>
                    <a:pt x="2763" y="1191"/>
                    <a:pt x="4692" y="762"/>
                  </a:cubicBezTo>
                  <a:close/>
                  <a:moveTo>
                    <a:pt x="5359" y="0"/>
                  </a:moveTo>
                  <a:lnTo>
                    <a:pt x="4978" y="48"/>
                  </a:lnTo>
                  <a:cubicBezTo>
                    <a:pt x="2406" y="405"/>
                    <a:pt x="381" y="2405"/>
                    <a:pt x="48" y="4977"/>
                  </a:cubicBezTo>
                  <a:lnTo>
                    <a:pt x="0" y="5358"/>
                  </a:lnTo>
                  <a:lnTo>
                    <a:pt x="2858" y="5358"/>
                  </a:lnTo>
                  <a:lnTo>
                    <a:pt x="2906" y="5096"/>
                  </a:lnTo>
                  <a:cubicBezTo>
                    <a:pt x="3144" y="4025"/>
                    <a:pt x="4025" y="3144"/>
                    <a:pt x="5073" y="2905"/>
                  </a:cubicBezTo>
                  <a:lnTo>
                    <a:pt x="5359" y="2858"/>
                  </a:lnTo>
                  <a:lnTo>
                    <a:pt x="5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953" name="Google Shape;13953;p79"/>
            <p:cNvSpPr/>
            <p:nvPr/>
          </p:nvSpPr>
          <p:spPr>
            <a:xfrm>
              <a:off x="7205578" y="4309815"/>
              <a:ext cx="157662" cy="159074"/>
            </a:xfrm>
            <a:custGeom>
              <a:avLst/>
              <a:gdLst/>
              <a:ahLst/>
              <a:cxnLst/>
              <a:rect l="l" t="t" r="r" b="b"/>
              <a:pathLst>
                <a:path w="5359" h="5407" extrusionOk="0">
                  <a:moveTo>
                    <a:pt x="4597" y="691"/>
                  </a:moveTo>
                  <a:cubicBezTo>
                    <a:pt x="4216" y="2620"/>
                    <a:pt x="2668" y="4168"/>
                    <a:pt x="691" y="4597"/>
                  </a:cubicBezTo>
                  <a:lnTo>
                    <a:pt x="691" y="3049"/>
                  </a:lnTo>
                  <a:cubicBezTo>
                    <a:pt x="1834" y="2691"/>
                    <a:pt x="2716" y="1786"/>
                    <a:pt x="3049" y="691"/>
                  </a:cubicBezTo>
                  <a:close/>
                  <a:moveTo>
                    <a:pt x="2501" y="0"/>
                  </a:moveTo>
                  <a:lnTo>
                    <a:pt x="2454" y="286"/>
                  </a:lnTo>
                  <a:cubicBezTo>
                    <a:pt x="2215" y="1358"/>
                    <a:pt x="1334" y="2215"/>
                    <a:pt x="286" y="2477"/>
                  </a:cubicBezTo>
                  <a:lnTo>
                    <a:pt x="1" y="2548"/>
                  </a:lnTo>
                  <a:lnTo>
                    <a:pt x="1" y="5406"/>
                  </a:lnTo>
                  <a:lnTo>
                    <a:pt x="406" y="5335"/>
                  </a:lnTo>
                  <a:cubicBezTo>
                    <a:pt x="2954" y="4978"/>
                    <a:pt x="4978" y="2953"/>
                    <a:pt x="5311" y="405"/>
                  </a:cubicBezTo>
                  <a:lnTo>
                    <a:pt x="5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grpSp>
      <p:sp>
        <p:nvSpPr>
          <p:cNvPr id="13954" name="Google Shape;13954;p79"/>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rPr>
              <a:t>Infographic Elements</a:t>
            </a:r>
            <a:endParaRPr sz="1600" dirty="0">
              <a:solidFill>
                <a:srgbClr val="FFFFFF"/>
              </a:solidFill>
            </a:endParaRPr>
          </a:p>
        </p:txBody>
      </p:sp>
      <p:sp>
        <p:nvSpPr>
          <p:cNvPr id="13955" name="Google Shape;13955;p7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49"/>
        <p:cNvGrpSpPr/>
        <p:nvPr/>
      </p:nvGrpSpPr>
      <p:grpSpPr>
        <a:xfrm>
          <a:off x="0" y="0"/>
          <a:ext cx="0" cy="0"/>
          <a:chOff x="0" y="0"/>
          <a:chExt cx="0" cy="0"/>
        </a:xfrm>
      </p:grpSpPr>
      <p:sp>
        <p:nvSpPr>
          <p:cNvPr id="2050" name="Google Shape;2050;p34"/>
          <p:cNvSpPr txBox="1">
            <a:spLocks noGrp="1"/>
          </p:cNvSpPr>
          <p:nvPr>
            <p:ph type="subTitle" idx="1"/>
          </p:nvPr>
        </p:nvSpPr>
        <p:spPr>
          <a:xfrm>
            <a:off x="189654" y="1478133"/>
            <a:ext cx="8751146" cy="2714560"/>
          </a:xfrm>
          <a:prstGeom prst="rect">
            <a:avLst/>
          </a:prstGeom>
        </p:spPr>
        <p:txBody>
          <a:bodyPr spcFirstLastPara="1" wrap="square" lIns="0" tIns="0" rIns="0" bIns="0" anchor="ctr" anchorCtr="0">
            <a:noAutofit/>
          </a:bodyPr>
          <a:lstStyle/>
          <a:p>
            <a:pPr marL="0" lvl="0" indent="0"/>
            <a:r>
              <a:rPr lang="en-US" dirty="0"/>
              <a:t>The Hyper Text Markup Language (HTML) is the most basic building block of the Web. It defines the meaning and structure of web content.</a:t>
            </a:r>
          </a:p>
          <a:p>
            <a:pPr marL="0" lvl="0" indent="0"/>
            <a:endParaRPr lang="en-US" dirty="0"/>
          </a:p>
          <a:p>
            <a:pPr marL="0" lvl="0" indent="0"/>
            <a:r>
              <a:rPr lang="en-US" dirty="0"/>
              <a:t>HTML describes the structure of a web page semantically and originally included cues for the appearance of the document.</a:t>
            </a:r>
          </a:p>
          <a:p>
            <a:pPr marL="0" lvl="0" indent="0"/>
            <a:endParaRPr dirty="0"/>
          </a:p>
        </p:txBody>
      </p:sp>
      <p:sp>
        <p:nvSpPr>
          <p:cNvPr id="5" name="Google Shape;2159;p38"/>
          <p:cNvSpPr txBox="1">
            <a:spLocks/>
          </p:cNvSpPr>
          <p:nvPr/>
        </p:nvSpPr>
        <p:spPr>
          <a:xfrm>
            <a:off x="864259" y="663634"/>
            <a:ext cx="6425266" cy="754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2400"/>
              <a:buFont typeface="Bebas Neue"/>
              <a:buNone/>
              <a:defRPr sz="2000" b="0" i="0" u="none" strike="noStrike" cap="none">
                <a:solidFill>
                  <a:schemeClr val="dk2"/>
                </a:solidFill>
                <a:latin typeface="Bebas Neue"/>
                <a:ea typeface="Bebas Neue"/>
                <a:cs typeface="Bebas Neue"/>
                <a:sym typeface="Bebas Neue"/>
              </a:defRPr>
            </a:lvl1pPr>
            <a:lvl2pPr marR="0" lvl="1"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9pPr>
          </a:lstStyle>
          <a:p>
            <a:pPr algn="ctr"/>
            <a:r>
              <a:rPr lang="en-IN" sz="3600" dirty="0"/>
              <a:t>HTML</a:t>
            </a:r>
          </a:p>
        </p:txBody>
      </p:sp>
      <p:pic>
        <p:nvPicPr>
          <p:cNvPr id="1026" name="Picture 2" descr="https://imgs.search.brave.com/H72FkDuibFGHAPtbZtETeN6d5vbeXKi6t6HmHf3HzOo/rs:fit:948:225:1/g:ce/aHR0cHM6Ly90c2U0/Lm1tLmJpbmcubmV0/L3RoP2lkPU9JUC44/TThMZlUzLTlEZWZi/MjBGek9peDFBSGFE/dCZwaWQ9QXB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363" y="188015"/>
            <a:ext cx="1663678" cy="83183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59"/>
        <p:cNvGrpSpPr/>
        <p:nvPr/>
      </p:nvGrpSpPr>
      <p:grpSpPr>
        <a:xfrm>
          <a:off x="0" y="0"/>
          <a:ext cx="0" cy="0"/>
          <a:chOff x="0" y="0"/>
          <a:chExt cx="0" cy="0"/>
        </a:xfrm>
      </p:grpSpPr>
      <p:pic>
        <p:nvPicPr>
          <p:cNvPr id="13960" name="Google Shape;13960;p8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49"/>
        <p:cNvGrpSpPr/>
        <p:nvPr/>
      </p:nvGrpSpPr>
      <p:grpSpPr>
        <a:xfrm>
          <a:off x="0" y="0"/>
          <a:ext cx="0" cy="0"/>
          <a:chOff x="0" y="0"/>
          <a:chExt cx="0" cy="0"/>
        </a:xfrm>
      </p:grpSpPr>
      <p:sp>
        <p:nvSpPr>
          <p:cNvPr id="2050" name="Google Shape;2050;p34"/>
          <p:cNvSpPr txBox="1">
            <a:spLocks noGrp="1"/>
          </p:cNvSpPr>
          <p:nvPr>
            <p:ph type="subTitle" idx="1"/>
          </p:nvPr>
        </p:nvSpPr>
        <p:spPr>
          <a:xfrm>
            <a:off x="149013" y="1478133"/>
            <a:ext cx="8791787" cy="3351254"/>
          </a:xfrm>
          <a:prstGeom prst="rect">
            <a:avLst/>
          </a:prstGeom>
        </p:spPr>
        <p:txBody>
          <a:bodyPr spcFirstLastPara="1" wrap="square" lIns="0" tIns="0" rIns="0" bIns="0" anchor="ctr" anchorCtr="0">
            <a:noAutofit/>
          </a:bodyPr>
          <a:lstStyle/>
          <a:p>
            <a:pPr marL="0" lvl="0" indent="0"/>
            <a:r>
              <a:rPr lang="en-US" dirty="0"/>
              <a:t>An HTML element is set off from other text in a document by "tags", which consist of the element name surrounded by "&lt;" and "&gt;".The name of an element inside a tag is case insensitive.</a:t>
            </a:r>
          </a:p>
          <a:p>
            <a:pPr marL="0" lvl="0" indent="0"/>
            <a:endParaRPr lang="en-US" dirty="0"/>
          </a:p>
          <a:p>
            <a:pPr marL="0" lvl="0" indent="0"/>
            <a:r>
              <a:rPr lang="en-US" dirty="0"/>
              <a:t>Tags such as &lt;p&gt; surround and provide information about document text and may include other tags as sub-elements. </a:t>
            </a:r>
          </a:p>
          <a:p>
            <a:pPr marL="0" lvl="0" indent="0"/>
            <a:endParaRPr lang="en-US" dirty="0"/>
          </a:p>
          <a:p>
            <a:pPr marL="0" lvl="0" indent="0"/>
            <a:r>
              <a:rPr lang="en-US" dirty="0"/>
              <a:t>Browsers do not display the HTML tags but use them to interpret the content of the page.</a:t>
            </a:r>
          </a:p>
        </p:txBody>
      </p:sp>
      <p:sp>
        <p:nvSpPr>
          <p:cNvPr id="5" name="Google Shape;2159;p38"/>
          <p:cNvSpPr txBox="1">
            <a:spLocks/>
          </p:cNvSpPr>
          <p:nvPr/>
        </p:nvSpPr>
        <p:spPr>
          <a:xfrm>
            <a:off x="864259" y="663634"/>
            <a:ext cx="6425266" cy="754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2400"/>
              <a:buFont typeface="Bebas Neue"/>
              <a:buNone/>
              <a:defRPr sz="2000" b="0" i="0" u="none" strike="noStrike" cap="none">
                <a:solidFill>
                  <a:schemeClr val="dk2"/>
                </a:solidFill>
                <a:latin typeface="Bebas Neue"/>
                <a:ea typeface="Bebas Neue"/>
                <a:cs typeface="Bebas Neue"/>
                <a:sym typeface="Bebas Neue"/>
              </a:defRPr>
            </a:lvl1pPr>
            <a:lvl2pPr marR="0" lvl="1"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9pPr>
          </a:lstStyle>
          <a:p>
            <a:pPr algn="ctr"/>
            <a:r>
              <a:rPr lang="en-IN" sz="3600" dirty="0"/>
              <a:t>HTML TAGS</a:t>
            </a:r>
          </a:p>
        </p:txBody>
      </p:sp>
      <p:pic>
        <p:nvPicPr>
          <p:cNvPr id="1026" name="Picture 2" descr="https://imgs.search.brave.com/H72FkDuibFGHAPtbZtETeN6d5vbeXKi6t6HmHf3HzOo/rs:fit:948:225:1/g:ce/aHR0cHM6Ly90c2U0/Lm1tLmJpbmcubmV0/L3RoP2lkPU9JUC44/TThMZlUzLTlEZWZi/MjBGek9peDFBSGFE/dCZwaWQ9QXB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363" y="188015"/>
            <a:ext cx="1663678" cy="8318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3785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49"/>
        <p:cNvGrpSpPr/>
        <p:nvPr/>
      </p:nvGrpSpPr>
      <p:grpSpPr>
        <a:xfrm>
          <a:off x="0" y="0"/>
          <a:ext cx="0" cy="0"/>
          <a:chOff x="0" y="0"/>
          <a:chExt cx="0" cy="0"/>
        </a:xfrm>
      </p:grpSpPr>
      <p:sp>
        <p:nvSpPr>
          <p:cNvPr id="5" name="Google Shape;2159;p38"/>
          <p:cNvSpPr txBox="1">
            <a:spLocks/>
          </p:cNvSpPr>
          <p:nvPr/>
        </p:nvSpPr>
        <p:spPr>
          <a:xfrm>
            <a:off x="864259" y="663634"/>
            <a:ext cx="6425266" cy="754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2400"/>
              <a:buFont typeface="Bebas Neue"/>
              <a:buNone/>
              <a:defRPr sz="2000" b="0" i="0" u="none" strike="noStrike" cap="none">
                <a:solidFill>
                  <a:schemeClr val="dk2"/>
                </a:solidFill>
                <a:latin typeface="Bebas Neue"/>
                <a:ea typeface="Bebas Neue"/>
                <a:cs typeface="Bebas Neue"/>
                <a:sym typeface="Bebas Neue"/>
              </a:defRPr>
            </a:lvl1pPr>
            <a:lvl2pPr marR="0" lvl="1"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9pPr>
          </a:lstStyle>
          <a:p>
            <a:pPr algn="ctr"/>
            <a:r>
              <a:rPr lang="en-IN" sz="3600" dirty="0"/>
              <a:t>HTML TAGS</a:t>
            </a:r>
          </a:p>
        </p:txBody>
      </p:sp>
      <p:pic>
        <p:nvPicPr>
          <p:cNvPr id="1026" name="Picture 2" descr="https://imgs.search.brave.com/H72FkDuibFGHAPtbZtETeN6d5vbeXKi6t6HmHf3HzOo/rs:fit:948:225:1/g:ce/aHR0cHM6Ly90c2U0/Lm1tLmJpbmcubmV0/L3RoP2lkPU9JUC44/TThMZlUzLTlEZWZi/MjBGek9peDFBSGFE/dCZwaWQ9QXB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363" y="188015"/>
            <a:ext cx="1663678" cy="83183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How to Write HTML, Part 2: Understanding Tags – HealthWellNext – Mediu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59093" y="1600972"/>
            <a:ext cx="4426161" cy="29913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0686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9"/>
        <p:cNvGrpSpPr/>
        <p:nvPr/>
      </p:nvGrpSpPr>
      <p:grpSpPr>
        <a:xfrm>
          <a:off x="0" y="0"/>
          <a:ext cx="0" cy="0"/>
          <a:chOff x="0" y="0"/>
          <a:chExt cx="0" cy="0"/>
        </a:xfrm>
      </p:grpSpPr>
      <p:sp>
        <p:nvSpPr>
          <p:cNvPr id="2050" name="Google Shape;2050;p34"/>
          <p:cNvSpPr txBox="1">
            <a:spLocks noGrp="1"/>
          </p:cNvSpPr>
          <p:nvPr>
            <p:ph type="subTitle" idx="1"/>
          </p:nvPr>
        </p:nvSpPr>
        <p:spPr>
          <a:xfrm>
            <a:off x="555412" y="1531568"/>
            <a:ext cx="8100907" cy="3094619"/>
          </a:xfrm>
          <a:prstGeom prst="rect">
            <a:avLst/>
          </a:prstGeom>
        </p:spPr>
        <p:txBody>
          <a:bodyPr spcFirstLastPara="1" wrap="square" lIns="0" tIns="0" rIns="0" bIns="0" anchor="ctr" anchorCtr="0">
            <a:noAutofit/>
          </a:bodyPr>
          <a:lstStyle/>
          <a:p>
            <a:pPr marL="0" lvl="0" indent="0"/>
            <a:r>
              <a:rPr lang="en-US" dirty="0"/>
              <a:t>The HTML Comments helps to document the HTML Source Code.</a:t>
            </a:r>
          </a:p>
          <a:p>
            <a:pPr marL="0" lvl="0" indent="0"/>
            <a:endParaRPr lang="en-US" dirty="0"/>
          </a:p>
          <a:p>
            <a:pPr marL="0" lvl="0" indent="0"/>
            <a:endParaRPr lang="en-US" dirty="0"/>
          </a:p>
          <a:p>
            <a:pPr marL="0" lvl="0" indent="0"/>
            <a:r>
              <a:rPr lang="en-US" dirty="0"/>
              <a:t>For HTML Comments there is an exclamation point (!) in the start tag, but not in the end tag.</a:t>
            </a:r>
          </a:p>
          <a:p>
            <a:pPr marL="0" lvl="0" indent="0"/>
            <a:endParaRPr lang="en-US" dirty="0"/>
          </a:p>
          <a:p>
            <a:r>
              <a:rPr lang="en-US" dirty="0"/>
              <a:t>Comments can be used to hide content.</a:t>
            </a:r>
          </a:p>
          <a:p>
            <a:br>
              <a:rPr lang="en-US" dirty="0"/>
            </a:br>
            <a:endParaRPr lang="en-US" dirty="0"/>
          </a:p>
        </p:txBody>
      </p:sp>
      <p:sp>
        <p:nvSpPr>
          <p:cNvPr id="5" name="Google Shape;2159;p38"/>
          <p:cNvSpPr txBox="1">
            <a:spLocks/>
          </p:cNvSpPr>
          <p:nvPr/>
        </p:nvSpPr>
        <p:spPr>
          <a:xfrm>
            <a:off x="898126" y="871594"/>
            <a:ext cx="6425266" cy="754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2400"/>
              <a:buFont typeface="Bebas Neue"/>
              <a:buNone/>
              <a:defRPr sz="2000" b="0" i="0" u="none" strike="noStrike" cap="none">
                <a:solidFill>
                  <a:schemeClr val="dk2"/>
                </a:solidFill>
                <a:latin typeface="Bebas Neue"/>
                <a:ea typeface="Bebas Neue"/>
                <a:cs typeface="Bebas Neue"/>
                <a:sym typeface="Bebas Neue"/>
              </a:defRPr>
            </a:lvl1pPr>
            <a:lvl2pPr marR="0" lvl="1"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9pPr>
          </a:lstStyle>
          <a:p>
            <a:pPr algn="ctr"/>
            <a:r>
              <a:rPr lang="en-IN" sz="3600" dirty="0"/>
              <a:t>HTML COMMENTS</a:t>
            </a:r>
          </a:p>
        </p:txBody>
      </p:sp>
      <p:pic>
        <p:nvPicPr>
          <p:cNvPr id="1026" name="Picture 2" descr="https://imgs.search.brave.com/H72FkDuibFGHAPtbZtETeN6d5vbeXKi6t6HmHf3HzOo/rs:fit:948:225:1/g:ce/aHR0cHM6Ly90c2U0/Lm1tLmJpbmcubmV0/L3RoP2lkPU9JUC44/TThMZlUzLTlEZWZi/MjBGek9peDFBSGFE/dCZwaWQ9QXB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363" y="188015"/>
            <a:ext cx="1663678" cy="831839"/>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4"/>
          <a:stretch>
            <a:fillRect/>
          </a:stretch>
        </p:blipFill>
        <p:spPr>
          <a:xfrm>
            <a:off x="2880859" y="2145386"/>
            <a:ext cx="2690093" cy="281964"/>
          </a:xfrm>
          <a:prstGeom prst="rect">
            <a:avLst/>
          </a:prstGeom>
        </p:spPr>
      </p:pic>
      <p:pic>
        <p:nvPicPr>
          <p:cNvPr id="3076" name="Picture 4" descr="https://imgs.search.brave.com/iu7VslmlJdDFOte7DoLMbEleRAc-VuxnZODRb7BeVDQ/rs:fit:832:225:1/g:ce/aHR0cHM6Ly90c2Ux/Lm1tLmJpbmcubmV0/L3RoP2lkPU9JUC5I/WjNyZXZFM3VDTHd4/UmZIUnhoNUxBSGFF/TyZwaWQ9QXBp"/>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8126" y="470908"/>
            <a:ext cx="1380079" cy="7861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2989291"/>
      </p:ext>
    </p:extLst>
  </p:cSld>
  <p:clrMapOvr>
    <a:masterClrMapping/>
  </p:clrMapOvr>
</p:sld>
</file>

<file path=ppt/theme/theme1.xml><?xml version="1.0" encoding="utf-8"?>
<a:theme xmlns:a="http://schemas.openxmlformats.org/drawingml/2006/main" name="Computer Science Proposal by Slidesgo">
  <a:themeElements>
    <a:clrScheme name="Simple Light">
      <a:dk1>
        <a:srgbClr val="FFFFFF"/>
      </a:dk1>
      <a:lt1>
        <a:srgbClr val="0F3570"/>
      </a:lt1>
      <a:dk2>
        <a:srgbClr val="00F4AD"/>
      </a:dk2>
      <a:lt2>
        <a:srgbClr val="0F3570"/>
      </a:lt2>
      <a:accent1>
        <a:srgbClr val="285293"/>
      </a:accent1>
      <a:accent2>
        <a:srgbClr val="9FC5E8"/>
      </a:accent2>
      <a:accent3>
        <a:srgbClr val="434343"/>
      </a:accent3>
      <a:accent4>
        <a:srgbClr val="00F4AD"/>
      </a:accent4>
      <a:accent5>
        <a:srgbClr val="285293"/>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432</TotalTime>
  <Words>1752</Words>
  <Application>Microsoft Macintosh PowerPoint</Application>
  <PresentationFormat>On-screen Show (16:9)</PresentationFormat>
  <Paragraphs>296</Paragraphs>
  <Slides>60</Slides>
  <Notes>60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60</vt:i4>
      </vt:variant>
    </vt:vector>
  </HeadingPairs>
  <TitlesOfParts>
    <vt:vector size="72" baseType="lpstr">
      <vt:lpstr>Roboto</vt:lpstr>
      <vt:lpstr>Proxima Nova Semibold</vt:lpstr>
      <vt:lpstr>Bebas Neue</vt:lpstr>
      <vt:lpstr>Calibri</vt:lpstr>
      <vt:lpstr>Proxima Nova</vt:lpstr>
      <vt:lpstr>Arial</vt:lpstr>
      <vt:lpstr>Amatic SC</vt:lpstr>
      <vt:lpstr>Roboto Medium</vt:lpstr>
      <vt:lpstr>OCR A Extended</vt:lpstr>
      <vt:lpstr>Computer Science Proposal by Slidesgo</vt:lpstr>
      <vt:lpstr>Slidesgo Final Pages</vt:lpstr>
      <vt:lpstr>Slidesgo Final Pages</vt:lpstr>
      <vt:lpstr>21AIE313 Modern compiler design</vt:lpstr>
      <vt:lpstr>Team 17</vt:lpstr>
      <vt:lpstr>TABLE OF CONTENTS</vt:lpstr>
      <vt:lpstr>PowerPoint Presentation</vt:lpstr>
      <vt:lpstr>01</vt:lpstr>
      <vt:lpstr>PowerPoint Presentation</vt:lpstr>
      <vt:lpstr>PowerPoint Presentation</vt:lpstr>
      <vt:lpstr>PowerPoint Presentation</vt:lpstr>
      <vt:lpstr>PowerPoint Presentation</vt:lpstr>
      <vt:lpstr>PowerPoint Presentation</vt:lpstr>
      <vt:lpstr>02</vt:lpstr>
      <vt:lpstr>PowerPoint Presentation</vt:lpstr>
      <vt:lpstr>PowerPoint Presentation</vt:lpstr>
      <vt:lpstr>PowerPoint Presentation</vt:lpstr>
      <vt:lpstr>03</vt:lpstr>
      <vt:lpstr>NOW</vt:lpstr>
      <vt:lpstr>FUTURE</vt:lpstr>
      <vt:lpstr>MAJOR REQUIREMENTS</vt:lpstr>
      <vt:lpstr>BUDGET</vt:lpstr>
      <vt:lpstr>PROJECT GOALS</vt:lpstr>
      <vt:lpstr>PREDICTED RESULTS</vt:lpstr>
      <vt:lpstr>SNEAK PEEK</vt:lpstr>
      <vt:lpstr>PROJECT STAGES</vt:lpstr>
      <vt:lpstr>4,498,300,000</vt:lpstr>
      <vt:lpstr>TIMELINE</vt:lpstr>
      <vt:lpstr>AWESOME WORDS</vt:lpstr>
      <vt:lpstr>THIS IS A TABLE</vt:lpstr>
      <vt:lpstr>THIS IS A MAP</vt:lpstr>
      <vt:lpstr>OUR PARTNERS</vt:lpstr>
      <vt:lpstr>OUR TEAM</vt:lpstr>
      <vt:lpstr>MOCKUP</vt:lpstr>
      <vt:lpstr>DON’T FORGET WHAT’S IMPORTANT</vt:lpstr>
      <vt:lpstr>THANKS!</vt:lpstr>
      <vt:lpstr>ALTERNATIVE RESOURCES</vt:lpstr>
      <vt:lpstr>RESOURCES</vt:lpstr>
      <vt:lpstr>PowerPoint Presentation</vt:lpstr>
      <vt:lpstr>PowerPoint Presentation</vt:lpstr>
      <vt:lpstr>PowerPoint Presentation</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Premium infographics</vt:lpstr>
      <vt:lpstr>Premium infographics</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21AIE313 Modern compiler design</dc:title>
  <cp:lastModifiedBy>roshantushar.srt@gmail.com</cp:lastModifiedBy>
  <cp:revision>15</cp:revision>
  <dcterms:modified xsi:type="dcterms:W3CDTF">2022-05-09T07:41:49Z</dcterms:modified>
</cp:coreProperties>
</file>